
<file path=[Content_Types].xml><?xml version="1.0" encoding="utf-8"?>
<Types xmlns="http://schemas.openxmlformats.org/package/2006/content-types">
  <Default Extension="jpeg" ContentType="image/jpeg"/>
  <Default Extension="png" ContentType="image/png"/>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17"/>
  </p:notesMasterIdLst>
  <p:sldIdLst>
    <p:sldId id="256" r:id="rId4"/>
    <p:sldId id="257" r:id="rId5"/>
    <p:sldId id="258" r:id="rId6"/>
    <p:sldId id="266" r:id="rId7"/>
    <p:sldId id="268" r:id="rId8"/>
    <p:sldId id="277" r:id="rId9"/>
    <p:sldId id="262" r:id="rId10"/>
    <p:sldId id="267" r:id="rId11"/>
    <p:sldId id="270" r:id="rId12"/>
    <p:sldId id="272" r:id="rId13"/>
    <p:sldId id="261" r:id="rId14"/>
    <p:sldId id="273" r:id="rId15"/>
    <p:sldId id="278" r:id="rId16"/>
    <p:sldId id="279" r:id="rId18"/>
    <p:sldId id="282" r:id="rId19"/>
    <p:sldId id="283" r:id="rId20"/>
    <p:sldId id="284" r:id="rId21"/>
    <p:sldId id="285" r:id="rId22"/>
    <p:sldId id="263" r:id="rId23"/>
    <p:sldId id="274" r:id="rId24"/>
    <p:sldId id="286" r:id="rId25"/>
    <p:sldId id="287" r:id="rId26"/>
    <p:sldId id="288" r:id="rId27"/>
    <p:sldId id="289" r:id="rId28"/>
    <p:sldId id="264" r:id="rId29"/>
    <p:sldId id="275" r:id="rId30"/>
    <p:sldId id="290" r:id="rId31"/>
    <p:sldId id="291" r:id="rId32"/>
    <p:sldId id="292" r:id="rId33"/>
    <p:sldId id="293" r:id="rId34"/>
    <p:sldId id="297" r:id="rId35"/>
    <p:sldId id="295" r:id="rId36"/>
    <p:sldId id="298" r:id="rId37"/>
    <p:sldId id="265" r:id="rId38"/>
    <p:sldId id="276" r:id="rId39"/>
    <p:sldId id="259"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4555"/>
    <a:srgbClr val="576279"/>
    <a:srgbClr val="4D206E"/>
    <a:srgbClr val="B0D3F2"/>
    <a:srgbClr val="D5B8EA"/>
    <a:srgbClr val="8A9AB0"/>
    <a:srgbClr val="B17ED8"/>
    <a:srgbClr val="929292"/>
    <a:srgbClr val="627490"/>
    <a:srgbClr val="934B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55" autoAdjust="0"/>
    <p:restoredTop sz="94660"/>
  </p:normalViewPr>
  <p:slideViewPr>
    <p:cSldViewPr snapToGrid="0">
      <p:cViewPr varScale="1">
        <p:scale>
          <a:sx n="101" d="100"/>
          <a:sy n="101" d="100"/>
        </p:scale>
        <p:origin x="114" y="366"/>
      </p:cViewPr>
      <p:guideLst>
        <p:guide orient="horz" pos="2092"/>
        <p:guide orient="horz" pos="168"/>
        <p:guide pos="3840"/>
        <p:guide pos="189"/>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notesMaster" Target="notesMasters/notes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jpeg>
</file>

<file path=ppt/media/image13.png>
</file>

<file path=ppt/media/image14.png>
</file>

<file path=ppt/media/image2.png>
</file>

<file path=ppt/media/image3.wdp>
</file>

<file path=ppt/media/image4.png>
</file>

<file path=ppt/media/image5.png>
</file>

<file path=ppt/media/image6.wdp>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75CF2-3637-4BC9-AAC0-A6FCB02D1F1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FB8AF9-1E7C-4E86-A476-B30843A793A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CFB8AF9-1E7C-4E86-A476-B30843A793A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CFB8AF9-1E7C-4E86-A476-B30843A793A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70DAB1E7-52A6-4475-AD1E-D7B10BDB691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CFAB0F-8CFA-472D-B26A-C5F42EE0F3D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DAB1E7-52A6-4475-AD1E-D7B10BDB691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CFAB0F-8CFA-472D-B26A-C5F42EE0F3DA}" type="slidenum">
              <a:rPr lang="zh-CN" altLang="en-US" smtClean="0"/>
            </a:fld>
            <a:endParaRPr lang="zh-CN" altLang="en-US"/>
          </a:p>
        </p:txBody>
      </p:sp>
      <p:sp>
        <p:nvSpPr>
          <p:cNvPr id="7" name="矩形 6"/>
          <p:cNvSpPr>
            <a:spLocks noChangeAspect="1"/>
          </p:cNvSpPr>
          <p:nvPr userDrawn="1"/>
        </p:nvSpPr>
        <p:spPr>
          <a:xfrm>
            <a:off x="0" y="0"/>
            <a:ext cx="12192000" cy="6858000"/>
          </a:xfrm>
          <a:prstGeom prst="rect">
            <a:avLst/>
          </a:prstGeom>
          <a:gradFill flip="none" rotWithShape="1">
            <a:gsLst>
              <a:gs pos="30217">
                <a:srgbClr val="22262F"/>
              </a:gs>
              <a:gs pos="100000">
                <a:srgbClr val="060A15"/>
              </a:gs>
              <a:gs pos="71000">
                <a:srgbClr val="0A111C"/>
              </a:gs>
              <a:gs pos="0">
                <a:srgbClr val="222C3A"/>
              </a:gs>
            </a:gsLst>
            <a:path path="circle">
              <a:fillToRect l="50000" t="50000" r="50000" b="50000"/>
            </a:path>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a:p>
            <a:pPr algn="ctr"/>
            <a:endParaRPr lang="zh-CN" altLang="en-US" dirty="0"/>
          </a:p>
        </p:txBody>
      </p:sp>
      <p:grpSp>
        <p:nvGrpSpPr>
          <p:cNvPr id="8" name="组合 7"/>
          <p:cNvGrpSpPr/>
          <p:nvPr userDrawn="1"/>
        </p:nvGrpSpPr>
        <p:grpSpPr>
          <a:xfrm>
            <a:off x="-1424219" y="-4067638"/>
            <a:ext cx="15040438" cy="15053368"/>
            <a:chOff x="-1424219" y="-4067638"/>
            <a:chExt cx="15040438" cy="15053368"/>
          </a:xfrm>
        </p:grpSpPr>
        <p:sp>
          <p:nvSpPr>
            <p:cNvPr id="9" name="椭圆 8"/>
            <p:cNvSpPr>
              <a:spLocks noChangeAspect="1"/>
            </p:cNvSpPr>
            <p:nvPr/>
          </p:nvSpPr>
          <p:spPr>
            <a:xfrm>
              <a:off x="7532920" y="6372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a:spLocks noChangeAspect="1"/>
            </p:cNvSpPr>
            <p:nvPr/>
          </p:nvSpPr>
          <p:spPr>
            <a:xfrm>
              <a:off x="7101120" y="6207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a:spLocks noChangeAspect="1"/>
            </p:cNvSpPr>
            <p:nvPr/>
          </p:nvSpPr>
          <p:spPr>
            <a:xfrm>
              <a:off x="1962329" y="1132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a:spLocks noChangeAspect="1"/>
            </p:cNvSpPr>
            <p:nvPr/>
          </p:nvSpPr>
          <p:spPr>
            <a:xfrm>
              <a:off x="1288872" y="87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a:spLocks noChangeAspect="1"/>
            </p:cNvSpPr>
            <p:nvPr/>
          </p:nvSpPr>
          <p:spPr>
            <a:xfrm>
              <a:off x="11529068" y="61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a:spLocks noChangeAspect="1"/>
            </p:cNvSpPr>
            <p:nvPr/>
          </p:nvSpPr>
          <p:spPr>
            <a:xfrm>
              <a:off x="11245672" y="1932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a:spLocks noChangeAspect="1"/>
            </p:cNvSpPr>
            <p:nvPr/>
          </p:nvSpPr>
          <p:spPr>
            <a:xfrm>
              <a:off x="11351624" y="4006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a:spLocks noChangeAspect="1"/>
            </p:cNvSpPr>
            <p:nvPr/>
          </p:nvSpPr>
          <p:spPr>
            <a:xfrm>
              <a:off x="10318929" y="1640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a:spLocks noChangeAspect="1"/>
            </p:cNvSpPr>
            <p:nvPr/>
          </p:nvSpPr>
          <p:spPr>
            <a:xfrm>
              <a:off x="9903468" y="793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a:off x="1051924" y="123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a:spLocks noChangeAspect="1"/>
            </p:cNvSpPr>
            <p:nvPr/>
          </p:nvSpPr>
          <p:spPr>
            <a:xfrm>
              <a:off x="2321568" y="1707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2258068" y="9964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6745520" y="835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8214724" y="666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7846424" y="59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1483368" y="2926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9471668" y="4273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6512924" y="6330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1145177" y="341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984072" y="162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a:spLocks noChangeAspect="1"/>
            </p:cNvSpPr>
            <p:nvPr/>
          </p:nvSpPr>
          <p:spPr>
            <a:xfrm>
              <a:off x="6161320" y="6220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a:spLocks noChangeAspect="1"/>
            </p:cNvSpPr>
            <p:nvPr/>
          </p:nvSpPr>
          <p:spPr>
            <a:xfrm>
              <a:off x="2025472" y="266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1022529" y="1145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a:spLocks noChangeAspect="1"/>
            </p:cNvSpPr>
            <p:nvPr/>
          </p:nvSpPr>
          <p:spPr>
            <a:xfrm>
              <a:off x="11177820" y="34772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818972"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a:spLocks noChangeAspect="1"/>
            </p:cNvSpPr>
            <p:nvPr/>
          </p:nvSpPr>
          <p:spPr>
            <a:xfrm>
              <a:off x="632468" y="311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a:spLocks noChangeAspect="1"/>
            </p:cNvSpPr>
            <p:nvPr/>
          </p:nvSpPr>
          <p:spPr>
            <a:xfrm>
              <a:off x="9543872" y="789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a:spLocks noChangeAspect="1"/>
            </p:cNvSpPr>
            <p:nvPr/>
          </p:nvSpPr>
          <p:spPr>
            <a:xfrm>
              <a:off x="2080268" y="3815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a:spLocks noChangeAspect="1"/>
            </p:cNvSpPr>
            <p:nvPr/>
          </p:nvSpPr>
          <p:spPr>
            <a:xfrm>
              <a:off x="2101672" y="214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a:spLocks noChangeAspect="1"/>
            </p:cNvSpPr>
            <p:nvPr/>
          </p:nvSpPr>
          <p:spPr>
            <a:xfrm>
              <a:off x="10005424" y="141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a:spLocks noChangeAspect="1"/>
            </p:cNvSpPr>
            <p:nvPr/>
          </p:nvSpPr>
          <p:spPr>
            <a:xfrm>
              <a:off x="9801868" y="1809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a:spLocks noChangeAspect="1"/>
            </p:cNvSpPr>
            <p:nvPr/>
          </p:nvSpPr>
          <p:spPr>
            <a:xfrm>
              <a:off x="2635429" y="22627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a:spLocks noChangeAspect="1"/>
            </p:cNvSpPr>
            <p:nvPr/>
          </p:nvSpPr>
          <p:spPr>
            <a:xfrm>
              <a:off x="11004729" y="193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a:spLocks noChangeAspect="1"/>
            </p:cNvSpPr>
            <p:nvPr/>
          </p:nvSpPr>
          <p:spPr>
            <a:xfrm>
              <a:off x="2575924" y="1720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a:spLocks noChangeAspect="1"/>
            </p:cNvSpPr>
            <p:nvPr/>
          </p:nvSpPr>
          <p:spPr>
            <a:xfrm>
              <a:off x="10496729" y="6402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a:spLocks noChangeAspect="1"/>
            </p:cNvSpPr>
            <p:nvPr/>
          </p:nvSpPr>
          <p:spPr>
            <a:xfrm>
              <a:off x="11008724" y="3168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a:spLocks noChangeAspect="1"/>
            </p:cNvSpPr>
            <p:nvPr/>
          </p:nvSpPr>
          <p:spPr>
            <a:xfrm>
              <a:off x="9700268" y="2558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a:spLocks noChangeAspect="1"/>
            </p:cNvSpPr>
            <p:nvPr/>
          </p:nvSpPr>
          <p:spPr>
            <a:xfrm>
              <a:off x="2834277" y="6220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a:spLocks noChangeAspect="1"/>
            </p:cNvSpPr>
            <p:nvPr/>
          </p:nvSpPr>
          <p:spPr>
            <a:xfrm>
              <a:off x="10141129" y="1576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a:spLocks noChangeAspect="1"/>
            </p:cNvSpPr>
            <p:nvPr/>
          </p:nvSpPr>
          <p:spPr>
            <a:xfrm>
              <a:off x="6072420" y="721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a:spLocks noChangeAspect="1"/>
            </p:cNvSpPr>
            <p:nvPr/>
          </p:nvSpPr>
          <p:spPr>
            <a:xfrm>
              <a:off x="9446268" y="2469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a:spLocks noChangeAspect="1"/>
            </p:cNvSpPr>
            <p:nvPr/>
          </p:nvSpPr>
          <p:spPr>
            <a:xfrm>
              <a:off x="2939872" y="446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a:spLocks noChangeAspect="1"/>
            </p:cNvSpPr>
            <p:nvPr/>
          </p:nvSpPr>
          <p:spPr>
            <a:xfrm>
              <a:off x="2118724" y="4743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a:spLocks noChangeAspect="1"/>
            </p:cNvSpPr>
            <p:nvPr/>
          </p:nvSpPr>
          <p:spPr>
            <a:xfrm>
              <a:off x="1623424" y="5987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a:spLocks noChangeAspect="1"/>
            </p:cNvSpPr>
            <p:nvPr/>
          </p:nvSpPr>
          <p:spPr>
            <a:xfrm>
              <a:off x="1813924" y="1428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a:spLocks noChangeAspect="1"/>
            </p:cNvSpPr>
            <p:nvPr/>
          </p:nvSpPr>
          <p:spPr>
            <a:xfrm>
              <a:off x="11410772" y="1779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a:spLocks noChangeAspect="1"/>
            </p:cNvSpPr>
            <p:nvPr/>
          </p:nvSpPr>
          <p:spPr>
            <a:xfrm>
              <a:off x="10098320" y="3807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a:spLocks noChangeAspect="1"/>
            </p:cNvSpPr>
            <p:nvPr/>
          </p:nvSpPr>
          <p:spPr>
            <a:xfrm>
              <a:off x="11508377" y="2715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a:spLocks noChangeAspect="1"/>
            </p:cNvSpPr>
            <p:nvPr/>
          </p:nvSpPr>
          <p:spPr>
            <a:xfrm>
              <a:off x="1995720" y="3655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a:spLocks noChangeAspect="1"/>
            </p:cNvSpPr>
            <p:nvPr/>
          </p:nvSpPr>
          <p:spPr>
            <a:xfrm>
              <a:off x="9780820" y="3934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a:spLocks noChangeAspect="1"/>
            </p:cNvSpPr>
            <p:nvPr/>
          </p:nvSpPr>
          <p:spPr>
            <a:xfrm>
              <a:off x="11165477" y="3960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a:spLocks noChangeAspect="1"/>
            </p:cNvSpPr>
            <p:nvPr/>
          </p:nvSpPr>
          <p:spPr>
            <a:xfrm>
              <a:off x="1919520" y="4023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a:spLocks noChangeAspect="1"/>
            </p:cNvSpPr>
            <p:nvPr/>
          </p:nvSpPr>
          <p:spPr>
            <a:xfrm>
              <a:off x="666929" y="4231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a:spLocks noChangeAspect="1"/>
            </p:cNvSpPr>
            <p:nvPr/>
          </p:nvSpPr>
          <p:spPr>
            <a:xfrm>
              <a:off x="11118672" y="4967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a:spLocks noChangeAspect="1"/>
            </p:cNvSpPr>
            <p:nvPr/>
          </p:nvSpPr>
          <p:spPr>
            <a:xfrm>
              <a:off x="2423524" y="1746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a:spLocks noChangeAspect="1"/>
            </p:cNvSpPr>
            <p:nvPr/>
          </p:nvSpPr>
          <p:spPr>
            <a:xfrm>
              <a:off x="2398124" y="4781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a:spLocks noChangeAspect="1"/>
            </p:cNvSpPr>
            <p:nvPr/>
          </p:nvSpPr>
          <p:spPr>
            <a:xfrm>
              <a:off x="2156468" y="589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a:spLocks noChangeAspect="1"/>
            </p:cNvSpPr>
            <p:nvPr/>
          </p:nvSpPr>
          <p:spPr>
            <a:xfrm>
              <a:off x="11008724" y="567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a:spLocks noChangeAspect="1"/>
            </p:cNvSpPr>
            <p:nvPr/>
          </p:nvSpPr>
          <p:spPr>
            <a:xfrm>
              <a:off x="2101672" y="3126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a:spLocks noChangeAspect="1"/>
            </p:cNvSpPr>
            <p:nvPr/>
          </p:nvSpPr>
          <p:spPr>
            <a:xfrm>
              <a:off x="2817224" y="2673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a:spLocks noChangeAspect="1"/>
            </p:cNvSpPr>
            <p:nvPr/>
          </p:nvSpPr>
          <p:spPr>
            <a:xfrm>
              <a:off x="8460020" y="3896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a:spLocks noChangeAspect="1"/>
            </p:cNvSpPr>
            <p:nvPr/>
          </p:nvSpPr>
          <p:spPr>
            <a:xfrm>
              <a:off x="8705672" y="3773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a:spLocks noChangeAspect="1"/>
            </p:cNvSpPr>
            <p:nvPr/>
          </p:nvSpPr>
          <p:spPr>
            <a:xfrm>
              <a:off x="8942977" y="51794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a:spLocks noChangeAspect="1"/>
            </p:cNvSpPr>
            <p:nvPr/>
          </p:nvSpPr>
          <p:spPr>
            <a:xfrm>
              <a:off x="2960920" y="1229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a:spLocks noChangeAspect="1"/>
            </p:cNvSpPr>
            <p:nvPr/>
          </p:nvSpPr>
          <p:spPr>
            <a:xfrm>
              <a:off x="2838629" y="1157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a:spLocks noChangeAspect="1"/>
            </p:cNvSpPr>
            <p:nvPr/>
          </p:nvSpPr>
          <p:spPr>
            <a:xfrm>
              <a:off x="7130872" y="1487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a:spLocks noChangeAspect="1"/>
            </p:cNvSpPr>
            <p:nvPr/>
          </p:nvSpPr>
          <p:spPr>
            <a:xfrm>
              <a:off x="7152277" y="1039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a:spLocks noChangeAspect="1"/>
            </p:cNvSpPr>
            <p:nvPr/>
          </p:nvSpPr>
          <p:spPr>
            <a:xfrm>
              <a:off x="3380377" y="4265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a:spLocks noChangeAspect="1"/>
            </p:cNvSpPr>
            <p:nvPr/>
          </p:nvSpPr>
          <p:spPr>
            <a:xfrm>
              <a:off x="9103724" y="2127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a:spLocks noChangeAspect="1"/>
            </p:cNvSpPr>
            <p:nvPr/>
          </p:nvSpPr>
          <p:spPr>
            <a:xfrm>
              <a:off x="7965077" y="219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a:spLocks noChangeAspect="1"/>
            </p:cNvSpPr>
            <p:nvPr/>
          </p:nvSpPr>
          <p:spPr>
            <a:xfrm>
              <a:off x="8802920" y="5369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a:spLocks noChangeAspect="1"/>
            </p:cNvSpPr>
            <p:nvPr/>
          </p:nvSpPr>
          <p:spPr>
            <a:xfrm>
              <a:off x="8409577" y="4607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a:spLocks noChangeAspect="1"/>
            </p:cNvSpPr>
            <p:nvPr/>
          </p:nvSpPr>
          <p:spPr>
            <a:xfrm>
              <a:off x="4629329" y="5933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a:spLocks noChangeAspect="1"/>
            </p:cNvSpPr>
            <p:nvPr/>
          </p:nvSpPr>
          <p:spPr>
            <a:xfrm>
              <a:off x="8066320" y="14071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a:spLocks noChangeAspect="1"/>
            </p:cNvSpPr>
            <p:nvPr/>
          </p:nvSpPr>
          <p:spPr>
            <a:xfrm>
              <a:off x="8709668" y="231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a:spLocks noChangeAspect="1"/>
            </p:cNvSpPr>
            <p:nvPr/>
          </p:nvSpPr>
          <p:spPr>
            <a:xfrm>
              <a:off x="4510320" y="4798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a:spLocks noChangeAspect="1"/>
            </p:cNvSpPr>
            <p:nvPr/>
          </p:nvSpPr>
          <p:spPr>
            <a:xfrm>
              <a:off x="3138720" y="2016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a:spLocks noChangeAspect="1"/>
            </p:cNvSpPr>
            <p:nvPr/>
          </p:nvSpPr>
          <p:spPr>
            <a:xfrm>
              <a:off x="5632272" y="119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a:spLocks noChangeAspect="1"/>
            </p:cNvSpPr>
            <p:nvPr/>
          </p:nvSpPr>
          <p:spPr>
            <a:xfrm>
              <a:off x="5640977" y="5903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a:spLocks noChangeAspect="1"/>
            </p:cNvSpPr>
            <p:nvPr/>
          </p:nvSpPr>
          <p:spPr>
            <a:xfrm>
              <a:off x="3244672" y="5970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a:spLocks noChangeAspect="1"/>
            </p:cNvSpPr>
            <p:nvPr/>
          </p:nvSpPr>
          <p:spPr>
            <a:xfrm>
              <a:off x="8997772" y="2732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a:spLocks noChangeAspect="1"/>
            </p:cNvSpPr>
            <p:nvPr/>
          </p:nvSpPr>
          <p:spPr>
            <a:xfrm>
              <a:off x="8346077" y="449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a:spLocks noChangeAspect="1"/>
            </p:cNvSpPr>
            <p:nvPr/>
          </p:nvSpPr>
          <p:spPr>
            <a:xfrm>
              <a:off x="9234720" y="4632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a:spLocks noChangeAspect="1"/>
            </p:cNvSpPr>
            <p:nvPr/>
          </p:nvSpPr>
          <p:spPr>
            <a:xfrm>
              <a:off x="4328168" y="971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a:spLocks noChangeAspect="1"/>
            </p:cNvSpPr>
            <p:nvPr/>
          </p:nvSpPr>
          <p:spPr>
            <a:xfrm>
              <a:off x="4332877" y="4341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a:spLocks noChangeAspect="1"/>
            </p:cNvSpPr>
            <p:nvPr/>
          </p:nvSpPr>
          <p:spPr>
            <a:xfrm>
              <a:off x="3981629" y="5806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a:spLocks noChangeAspect="1"/>
            </p:cNvSpPr>
            <p:nvPr/>
          </p:nvSpPr>
          <p:spPr>
            <a:xfrm>
              <a:off x="4701177" y="1064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a:spLocks noChangeAspect="1"/>
            </p:cNvSpPr>
            <p:nvPr/>
          </p:nvSpPr>
          <p:spPr>
            <a:xfrm>
              <a:off x="7533277" y="92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a:spLocks noChangeAspect="1"/>
            </p:cNvSpPr>
            <p:nvPr/>
          </p:nvSpPr>
          <p:spPr>
            <a:xfrm>
              <a:off x="5450477" y="1534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a:spLocks noChangeAspect="1"/>
            </p:cNvSpPr>
            <p:nvPr/>
          </p:nvSpPr>
          <p:spPr>
            <a:xfrm>
              <a:off x="3583577" y="5750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a:spLocks noChangeAspect="1"/>
            </p:cNvSpPr>
            <p:nvPr/>
          </p:nvSpPr>
          <p:spPr>
            <a:xfrm>
              <a:off x="8650520" y="94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a:spLocks noChangeAspect="1"/>
            </p:cNvSpPr>
            <p:nvPr/>
          </p:nvSpPr>
          <p:spPr>
            <a:xfrm>
              <a:off x="2880368" y="438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a:spLocks noChangeAspect="1"/>
            </p:cNvSpPr>
            <p:nvPr/>
          </p:nvSpPr>
          <p:spPr>
            <a:xfrm>
              <a:off x="6153329" y="1538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a:spLocks noChangeAspect="1"/>
            </p:cNvSpPr>
            <p:nvPr/>
          </p:nvSpPr>
          <p:spPr>
            <a:xfrm>
              <a:off x="2758077" y="3439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a:spLocks noChangeAspect="1"/>
            </p:cNvSpPr>
            <p:nvPr/>
          </p:nvSpPr>
          <p:spPr>
            <a:xfrm>
              <a:off x="8092077" y="258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a:spLocks noChangeAspect="1"/>
            </p:cNvSpPr>
            <p:nvPr/>
          </p:nvSpPr>
          <p:spPr>
            <a:xfrm>
              <a:off x="6144624" y="1301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a:spLocks noChangeAspect="1"/>
            </p:cNvSpPr>
            <p:nvPr/>
          </p:nvSpPr>
          <p:spPr>
            <a:xfrm>
              <a:off x="93196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a:spLocks noChangeAspect="1"/>
            </p:cNvSpPr>
            <p:nvPr/>
          </p:nvSpPr>
          <p:spPr>
            <a:xfrm>
              <a:off x="5742577" y="1128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a:spLocks noChangeAspect="1"/>
            </p:cNvSpPr>
            <p:nvPr/>
          </p:nvSpPr>
          <p:spPr>
            <a:xfrm>
              <a:off x="7088777" y="131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a:spLocks noChangeAspect="1"/>
            </p:cNvSpPr>
            <p:nvPr/>
          </p:nvSpPr>
          <p:spPr>
            <a:xfrm>
              <a:off x="5602520" y="5229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a:spLocks noChangeAspect="1"/>
            </p:cNvSpPr>
            <p:nvPr/>
          </p:nvSpPr>
          <p:spPr>
            <a:xfrm>
              <a:off x="8452029" y="2161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a:spLocks noChangeAspect="1"/>
            </p:cNvSpPr>
            <p:nvPr/>
          </p:nvSpPr>
          <p:spPr>
            <a:xfrm>
              <a:off x="4523020" y="5864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a:spLocks noChangeAspect="1"/>
            </p:cNvSpPr>
            <p:nvPr/>
          </p:nvSpPr>
          <p:spPr>
            <a:xfrm>
              <a:off x="5950129" y="5615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a:spLocks noChangeAspect="1"/>
            </p:cNvSpPr>
            <p:nvPr/>
          </p:nvSpPr>
          <p:spPr>
            <a:xfrm>
              <a:off x="4866277" y="5395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a:spLocks noChangeAspect="1"/>
            </p:cNvSpPr>
            <p:nvPr/>
          </p:nvSpPr>
          <p:spPr>
            <a:xfrm>
              <a:off x="8981077" y="2423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a:spLocks noChangeAspect="1"/>
            </p:cNvSpPr>
            <p:nvPr/>
          </p:nvSpPr>
          <p:spPr>
            <a:xfrm>
              <a:off x="4370977" y="3299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a:spLocks noChangeAspect="1"/>
            </p:cNvSpPr>
            <p:nvPr/>
          </p:nvSpPr>
          <p:spPr>
            <a:xfrm>
              <a:off x="9082677" y="4252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a:spLocks noChangeAspect="1"/>
            </p:cNvSpPr>
            <p:nvPr/>
          </p:nvSpPr>
          <p:spPr>
            <a:xfrm>
              <a:off x="43920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a:spLocks noChangeAspect="1"/>
            </p:cNvSpPr>
            <p:nvPr/>
          </p:nvSpPr>
          <p:spPr>
            <a:xfrm>
              <a:off x="3240677" y="195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a:spLocks noChangeAspect="1"/>
            </p:cNvSpPr>
            <p:nvPr/>
          </p:nvSpPr>
          <p:spPr>
            <a:xfrm>
              <a:off x="3354977" y="385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a:spLocks noChangeAspect="1"/>
            </p:cNvSpPr>
            <p:nvPr/>
          </p:nvSpPr>
          <p:spPr>
            <a:xfrm>
              <a:off x="7024920" y="5242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a:spLocks noChangeAspect="1"/>
            </p:cNvSpPr>
            <p:nvPr/>
          </p:nvSpPr>
          <p:spPr>
            <a:xfrm>
              <a:off x="8625120" y="2359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a:spLocks noChangeAspect="1"/>
            </p:cNvSpPr>
            <p:nvPr/>
          </p:nvSpPr>
          <p:spPr>
            <a:xfrm>
              <a:off x="8676277" y="3833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a:spLocks noChangeAspect="1"/>
            </p:cNvSpPr>
            <p:nvPr/>
          </p:nvSpPr>
          <p:spPr>
            <a:xfrm>
              <a:off x="5505861" y="346054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a:spLocks noChangeAspect="1"/>
            </p:cNvSpPr>
            <p:nvPr/>
          </p:nvSpPr>
          <p:spPr>
            <a:xfrm>
              <a:off x="7486472" y="4332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a:spLocks noChangeAspect="1"/>
            </p:cNvSpPr>
            <p:nvPr/>
          </p:nvSpPr>
          <p:spPr>
            <a:xfrm>
              <a:off x="7452368" y="3892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a:spLocks noChangeAspect="1"/>
            </p:cNvSpPr>
            <p:nvPr/>
          </p:nvSpPr>
          <p:spPr>
            <a:xfrm>
              <a:off x="7240820" y="221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a:spLocks noChangeAspect="1"/>
            </p:cNvSpPr>
            <p:nvPr/>
          </p:nvSpPr>
          <p:spPr>
            <a:xfrm>
              <a:off x="5090524" y="459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a:spLocks noChangeAspect="1"/>
            </p:cNvSpPr>
            <p:nvPr/>
          </p:nvSpPr>
          <p:spPr>
            <a:xfrm>
              <a:off x="6584772" y="5031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a:spLocks noChangeAspect="1"/>
            </p:cNvSpPr>
            <p:nvPr/>
          </p:nvSpPr>
          <p:spPr>
            <a:xfrm>
              <a:off x="4569824" y="2038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a:spLocks noChangeAspect="1"/>
            </p:cNvSpPr>
            <p:nvPr/>
          </p:nvSpPr>
          <p:spPr>
            <a:xfrm>
              <a:off x="5407668" y="3498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a:spLocks noChangeAspect="1"/>
            </p:cNvSpPr>
            <p:nvPr/>
          </p:nvSpPr>
          <p:spPr>
            <a:xfrm>
              <a:off x="5056420" y="3413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p:cNvSpPr>
              <a:spLocks noChangeAspect="1"/>
            </p:cNvSpPr>
            <p:nvPr/>
          </p:nvSpPr>
          <p:spPr>
            <a:xfrm>
              <a:off x="7261868" y="4844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a:spLocks noChangeAspect="1"/>
            </p:cNvSpPr>
            <p:nvPr/>
          </p:nvSpPr>
          <p:spPr>
            <a:xfrm>
              <a:off x="5513977" y="468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a:spLocks noChangeAspect="1"/>
            </p:cNvSpPr>
            <p:nvPr/>
          </p:nvSpPr>
          <p:spPr>
            <a:xfrm>
              <a:off x="5442129" y="3875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a:spLocks noChangeAspect="1"/>
            </p:cNvSpPr>
            <p:nvPr/>
          </p:nvSpPr>
          <p:spPr>
            <a:xfrm>
              <a:off x="6229529" y="2199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a:spLocks noChangeAspect="1"/>
            </p:cNvSpPr>
            <p:nvPr/>
          </p:nvSpPr>
          <p:spPr>
            <a:xfrm>
              <a:off x="7105829" y="4840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a:spLocks noChangeAspect="1"/>
            </p:cNvSpPr>
            <p:nvPr/>
          </p:nvSpPr>
          <p:spPr>
            <a:xfrm>
              <a:off x="6940729" y="2719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a:spLocks noChangeAspect="1"/>
            </p:cNvSpPr>
            <p:nvPr/>
          </p:nvSpPr>
          <p:spPr>
            <a:xfrm>
              <a:off x="6495872" y="4307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a:spLocks noChangeAspect="1"/>
            </p:cNvSpPr>
            <p:nvPr/>
          </p:nvSpPr>
          <p:spPr>
            <a:xfrm>
              <a:off x="4798424" y="504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a:spLocks noChangeAspect="1"/>
            </p:cNvSpPr>
            <p:nvPr/>
          </p:nvSpPr>
          <p:spPr>
            <a:xfrm>
              <a:off x="7439668" y="208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a:spLocks noChangeAspect="1"/>
            </p:cNvSpPr>
            <p:nvPr/>
          </p:nvSpPr>
          <p:spPr>
            <a:xfrm>
              <a:off x="7245172" y="246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a:spLocks noChangeAspect="1"/>
            </p:cNvSpPr>
            <p:nvPr/>
          </p:nvSpPr>
          <p:spPr>
            <a:xfrm>
              <a:off x="6643920" y="475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a:spLocks noChangeAspect="1"/>
            </p:cNvSpPr>
            <p:nvPr/>
          </p:nvSpPr>
          <p:spPr>
            <a:xfrm>
              <a:off x="7270929" y="447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a:spLocks noChangeAspect="1"/>
            </p:cNvSpPr>
            <p:nvPr/>
          </p:nvSpPr>
          <p:spPr>
            <a:xfrm>
              <a:off x="6309724" y="4070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a:spLocks noChangeAspect="1"/>
            </p:cNvSpPr>
            <p:nvPr/>
          </p:nvSpPr>
          <p:spPr>
            <a:xfrm>
              <a:off x="5928724" y="2495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a:spLocks noChangeAspect="1"/>
            </p:cNvSpPr>
            <p:nvPr/>
          </p:nvSpPr>
          <p:spPr>
            <a:xfrm>
              <a:off x="7605124" y="332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a:spLocks noChangeAspect="1"/>
            </p:cNvSpPr>
            <p:nvPr/>
          </p:nvSpPr>
          <p:spPr>
            <a:xfrm>
              <a:off x="6462124" y="3295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a:spLocks noChangeAspect="1"/>
            </p:cNvSpPr>
            <p:nvPr/>
          </p:nvSpPr>
          <p:spPr>
            <a:xfrm>
              <a:off x="6982468" y="4514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a:spLocks noChangeAspect="1"/>
            </p:cNvSpPr>
            <p:nvPr/>
          </p:nvSpPr>
          <p:spPr>
            <a:xfrm>
              <a:off x="7397757" y="30381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a:spLocks noChangeAspect="1"/>
            </p:cNvSpPr>
            <p:nvPr/>
          </p:nvSpPr>
          <p:spPr>
            <a:xfrm>
              <a:off x="7532920" y="4440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a:spLocks noChangeAspect="1"/>
            </p:cNvSpPr>
            <p:nvPr/>
          </p:nvSpPr>
          <p:spPr>
            <a:xfrm>
              <a:off x="7101120" y="278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a:spLocks noChangeAspect="1"/>
            </p:cNvSpPr>
            <p:nvPr/>
          </p:nvSpPr>
          <p:spPr>
            <a:xfrm>
              <a:off x="11529068" y="2618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a:spLocks noChangeAspect="1"/>
            </p:cNvSpPr>
            <p:nvPr/>
          </p:nvSpPr>
          <p:spPr>
            <a:xfrm>
              <a:off x="9471668" y="-1655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a:spLocks noChangeAspect="1"/>
            </p:cNvSpPr>
            <p:nvPr/>
          </p:nvSpPr>
          <p:spPr>
            <a:xfrm>
              <a:off x="6512924" y="4019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a:spLocks noChangeAspect="1"/>
            </p:cNvSpPr>
            <p:nvPr/>
          </p:nvSpPr>
          <p:spPr>
            <a:xfrm>
              <a:off x="1145177" y="-251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a:spLocks noChangeAspect="1"/>
            </p:cNvSpPr>
            <p:nvPr/>
          </p:nvSpPr>
          <p:spPr>
            <a:xfrm>
              <a:off x="6161320" y="291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a:spLocks noChangeAspect="1"/>
            </p:cNvSpPr>
            <p:nvPr/>
          </p:nvSpPr>
          <p:spPr>
            <a:xfrm>
              <a:off x="2080268" y="-21130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a:spLocks noChangeAspect="1"/>
            </p:cNvSpPr>
            <p:nvPr/>
          </p:nvSpPr>
          <p:spPr>
            <a:xfrm>
              <a:off x="10496729" y="474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a:spLocks noChangeAspect="1"/>
            </p:cNvSpPr>
            <p:nvPr/>
          </p:nvSpPr>
          <p:spPr>
            <a:xfrm>
              <a:off x="9700268" y="-3370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p:cNvSpPr>
              <a:spLocks noChangeAspect="1"/>
            </p:cNvSpPr>
            <p:nvPr/>
          </p:nvSpPr>
          <p:spPr>
            <a:xfrm>
              <a:off x="2834277" y="291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a:spLocks noChangeAspect="1"/>
            </p:cNvSpPr>
            <p:nvPr/>
          </p:nvSpPr>
          <p:spPr>
            <a:xfrm>
              <a:off x="9446268" y="-3459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a:spLocks noChangeAspect="1"/>
            </p:cNvSpPr>
            <p:nvPr/>
          </p:nvSpPr>
          <p:spPr>
            <a:xfrm>
              <a:off x="2118724" y="-1185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a:spLocks noChangeAspect="1"/>
            </p:cNvSpPr>
            <p:nvPr/>
          </p:nvSpPr>
          <p:spPr>
            <a:xfrm>
              <a:off x="1623424" y="5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a:spLocks noChangeAspect="1"/>
            </p:cNvSpPr>
            <p:nvPr/>
          </p:nvSpPr>
          <p:spPr>
            <a:xfrm>
              <a:off x="10098320" y="-2121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a:spLocks noChangeAspect="1"/>
            </p:cNvSpPr>
            <p:nvPr/>
          </p:nvSpPr>
          <p:spPr>
            <a:xfrm>
              <a:off x="1995720" y="-2273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a:spLocks noChangeAspect="1"/>
            </p:cNvSpPr>
            <p:nvPr/>
          </p:nvSpPr>
          <p:spPr>
            <a:xfrm>
              <a:off x="9780820" y="-1994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a:spLocks noChangeAspect="1"/>
            </p:cNvSpPr>
            <p:nvPr/>
          </p:nvSpPr>
          <p:spPr>
            <a:xfrm>
              <a:off x="11165477" y="-1968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a:spLocks noChangeAspect="1"/>
            </p:cNvSpPr>
            <p:nvPr/>
          </p:nvSpPr>
          <p:spPr>
            <a:xfrm>
              <a:off x="1919520" y="-1905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a:spLocks noChangeAspect="1"/>
            </p:cNvSpPr>
            <p:nvPr/>
          </p:nvSpPr>
          <p:spPr>
            <a:xfrm>
              <a:off x="11118672" y="-961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a:spLocks noChangeAspect="1"/>
            </p:cNvSpPr>
            <p:nvPr/>
          </p:nvSpPr>
          <p:spPr>
            <a:xfrm>
              <a:off x="2398124" y="-1147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a:spLocks noChangeAspect="1"/>
            </p:cNvSpPr>
            <p:nvPr/>
          </p:nvSpPr>
          <p:spPr>
            <a:xfrm>
              <a:off x="2156468" y="-30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a:spLocks noChangeAspect="1"/>
            </p:cNvSpPr>
            <p:nvPr/>
          </p:nvSpPr>
          <p:spPr>
            <a:xfrm>
              <a:off x="11008724" y="-258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a:spLocks noChangeAspect="1"/>
            </p:cNvSpPr>
            <p:nvPr/>
          </p:nvSpPr>
          <p:spPr>
            <a:xfrm>
              <a:off x="8460020" y="-2032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a:spLocks noChangeAspect="1"/>
            </p:cNvSpPr>
            <p:nvPr/>
          </p:nvSpPr>
          <p:spPr>
            <a:xfrm>
              <a:off x="8705672" y="-21551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a:spLocks noChangeAspect="1"/>
            </p:cNvSpPr>
            <p:nvPr/>
          </p:nvSpPr>
          <p:spPr>
            <a:xfrm>
              <a:off x="8942977" y="-7494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p:cNvSpPr>
              <a:spLocks noChangeAspect="1"/>
            </p:cNvSpPr>
            <p:nvPr/>
          </p:nvSpPr>
          <p:spPr>
            <a:xfrm>
              <a:off x="3380377" y="-16638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a:spLocks noChangeAspect="1"/>
            </p:cNvSpPr>
            <p:nvPr/>
          </p:nvSpPr>
          <p:spPr>
            <a:xfrm>
              <a:off x="7965077" y="-3733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a:spLocks noChangeAspect="1"/>
            </p:cNvSpPr>
            <p:nvPr/>
          </p:nvSpPr>
          <p:spPr>
            <a:xfrm>
              <a:off x="8802920" y="-559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a:spLocks noChangeAspect="1"/>
            </p:cNvSpPr>
            <p:nvPr/>
          </p:nvSpPr>
          <p:spPr>
            <a:xfrm>
              <a:off x="8409577" y="-1320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a:spLocks noChangeAspect="1"/>
            </p:cNvSpPr>
            <p:nvPr/>
          </p:nvSpPr>
          <p:spPr>
            <a:xfrm>
              <a:off x="4629329" y="4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a:spLocks noChangeAspect="1"/>
            </p:cNvSpPr>
            <p:nvPr/>
          </p:nvSpPr>
          <p:spPr>
            <a:xfrm>
              <a:off x="8709668" y="-36116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a:spLocks noChangeAspect="1"/>
            </p:cNvSpPr>
            <p:nvPr/>
          </p:nvSpPr>
          <p:spPr>
            <a:xfrm>
              <a:off x="4510320" y="-1130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a:spLocks noChangeAspect="1"/>
            </p:cNvSpPr>
            <p:nvPr/>
          </p:nvSpPr>
          <p:spPr>
            <a:xfrm>
              <a:off x="5640977" y="-25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a:spLocks noChangeAspect="1"/>
            </p:cNvSpPr>
            <p:nvPr/>
          </p:nvSpPr>
          <p:spPr>
            <a:xfrm>
              <a:off x="3244672" y="41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a:spLocks noChangeAspect="1"/>
            </p:cNvSpPr>
            <p:nvPr/>
          </p:nvSpPr>
          <p:spPr>
            <a:xfrm>
              <a:off x="8997772" y="-31965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a:spLocks noChangeAspect="1"/>
            </p:cNvSpPr>
            <p:nvPr/>
          </p:nvSpPr>
          <p:spPr>
            <a:xfrm>
              <a:off x="8346077" y="-1435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a:spLocks noChangeAspect="1"/>
            </p:cNvSpPr>
            <p:nvPr/>
          </p:nvSpPr>
          <p:spPr>
            <a:xfrm>
              <a:off x="9234720" y="-1295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p:cNvSpPr>
              <a:spLocks noChangeAspect="1"/>
            </p:cNvSpPr>
            <p:nvPr/>
          </p:nvSpPr>
          <p:spPr>
            <a:xfrm>
              <a:off x="4332877" y="-1587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a:spLocks noChangeAspect="1"/>
            </p:cNvSpPr>
            <p:nvPr/>
          </p:nvSpPr>
          <p:spPr>
            <a:xfrm>
              <a:off x="3981629" y="-1227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a:spLocks noChangeAspect="1"/>
            </p:cNvSpPr>
            <p:nvPr/>
          </p:nvSpPr>
          <p:spPr>
            <a:xfrm>
              <a:off x="3583577" y="-177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a:spLocks noChangeAspect="1"/>
            </p:cNvSpPr>
            <p:nvPr/>
          </p:nvSpPr>
          <p:spPr>
            <a:xfrm>
              <a:off x="2880368" y="-1541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p:cNvSpPr>
              <a:spLocks noChangeAspect="1"/>
            </p:cNvSpPr>
            <p:nvPr/>
          </p:nvSpPr>
          <p:spPr>
            <a:xfrm>
              <a:off x="2758077" y="-2489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a:spLocks noChangeAspect="1"/>
            </p:cNvSpPr>
            <p:nvPr/>
          </p:nvSpPr>
          <p:spPr>
            <a:xfrm>
              <a:off x="8092077" y="-334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a:spLocks noChangeAspect="1"/>
            </p:cNvSpPr>
            <p:nvPr/>
          </p:nvSpPr>
          <p:spPr>
            <a:xfrm>
              <a:off x="93196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a:spLocks noChangeAspect="1"/>
            </p:cNvSpPr>
            <p:nvPr/>
          </p:nvSpPr>
          <p:spPr>
            <a:xfrm>
              <a:off x="5602520" y="-698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p:cNvSpPr>
              <a:spLocks noChangeAspect="1"/>
            </p:cNvSpPr>
            <p:nvPr/>
          </p:nvSpPr>
          <p:spPr>
            <a:xfrm>
              <a:off x="8452029" y="-37676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a:spLocks noChangeAspect="1"/>
            </p:cNvSpPr>
            <p:nvPr/>
          </p:nvSpPr>
          <p:spPr>
            <a:xfrm>
              <a:off x="4523020" y="-63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a:spLocks noChangeAspect="1"/>
            </p:cNvSpPr>
            <p:nvPr/>
          </p:nvSpPr>
          <p:spPr>
            <a:xfrm>
              <a:off x="5950129" y="-313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a:spLocks noChangeAspect="1"/>
            </p:cNvSpPr>
            <p:nvPr/>
          </p:nvSpPr>
          <p:spPr>
            <a:xfrm>
              <a:off x="4866277" y="-533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p:cNvSpPr>
              <a:spLocks noChangeAspect="1"/>
            </p:cNvSpPr>
            <p:nvPr/>
          </p:nvSpPr>
          <p:spPr>
            <a:xfrm>
              <a:off x="8981077" y="-3505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a:spLocks noChangeAspect="1"/>
            </p:cNvSpPr>
            <p:nvPr/>
          </p:nvSpPr>
          <p:spPr>
            <a:xfrm>
              <a:off x="4370977" y="-26290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a:spLocks noChangeAspect="1"/>
            </p:cNvSpPr>
            <p:nvPr/>
          </p:nvSpPr>
          <p:spPr>
            <a:xfrm>
              <a:off x="9082677" y="-1676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a:spLocks noChangeAspect="1"/>
            </p:cNvSpPr>
            <p:nvPr/>
          </p:nvSpPr>
          <p:spPr>
            <a:xfrm>
              <a:off x="43920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a:spLocks noChangeAspect="1"/>
            </p:cNvSpPr>
            <p:nvPr/>
          </p:nvSpPr>
          <p:spPr>
            <a:xfrm>
              <a:off x="3354977" y="-207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a:spLocks noChangeAspect="1"/>
            </p:cNvSpPr>
            <p:nvPr/>
          </p:nvSpPr>
          <p:spPr>
            <a:xfrm>
              <a:off x="7024920" y="-686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a:spLocks noChangeAspect="1"/>
            </p:cNvSpPr>
            <p:nvPr/>
          </p:nvSpPr>
          <p:spPr>
            <a:xfrm>
              <a:off x="8625120" y="-35691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a:spLocks noChangeAspect="1"/>
            </p:cNvSpPr>
            <p:nvPr/>
          </p:nvSpPr>
          <p:spPr>
            <a:xfrm>
              <a:off x="8676277" y="-2095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a:spLocks noChangeAspect="1"/>
            </p:cNvSpPr>
            <p:nvPr/>
          </p:nvSpPr>
          <p:spPr>
            <a:xfrm>
              <a:off x="5505861" y="-246830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a:spLocks noChangeAspect="1"/>
            </p:cNvSpPr>
            <p:nvPr/>
          </p:nvSpPr>
          <p:spPr>
            <a:xfrm>
              <a:off x="7486472" y="-1596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a:spLocks noChangeAspect="1"/>
            </p:cNvSpPr>
            <p:nvPr/>
          </p:nvSpPr>
          <p:spPr>
            <a:xfrm>
              <a:off x="7452368" y="-2036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a:spLocks noChangeAspect="1"/>
            </p:cNvSpPr>
            <p:nvPr/>
          </p:nvSpPr>
          <p:spPr>
            <a:xfrm>
              <a:off x="7240820" y="-370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椭圆 210"/>
            <p:cNvSpPr>
              <a:spLocks noChangeAspect="1"/>
            </p:cNvSpPr>
            <p:nvPr/>
          </p:nvSpPr>
          <p:spPr>
            <a:xfrm>
              <a:off x="5090524" y="-133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a:spLocks noChangeAspect="1"/>
            </p:cNvSpPr>
            <p:nvPr/>
          </p:nvSpPr>
          <p:spPr>
            <a:xfrm>
              <a:off x="6584772" y="-8978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a:spLocks noChangeAspect="1"/>
            </p:cNvSpPr>
            <p:nvPr/>
          </p:nvSpPr>
          <p:spPr>
            <a:xfrm>
              <a:off x="5407668" y="-2430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a:spLocks noChangeAspect="1"/>
            </p:cNvSpPr>
            <p:nvPr/>
          </p:nvSpPr>
          <p:spPr>
            <a:xfrm>
              <a:off x="5056420" y="-25150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椭圆 214"/>
            <p:cNvSpPr>
              <a:spLocks noChangeAspect="1"/>
            </p:cNvSpPr>
            <p:nvPr/>
          </p:nvSpPr>
          <p:spPr>
            <a:xfrm>
              <a:off x="7261868" y="-1084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a:spLocks noChangeAspect="1"/>
            </p:cNvSpPr>
            <p:nvPr/>
          </p:nvSpPr>
          <p:spPr>
            <a:xfrm>
              <a:off x="5513977" y="-124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a:spLocks noChangeAspect="1"/>
            </p:cNvSpPr>
            <p:nvPr/>
          </p:nvSpPr>
          <p:spPr>
            <a:xfrm>
              <a:off x="5442129" y="-20531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a:spLocks noChangeAspect="1"/>
            </p:cNvSpPr>
            <p:nvPr/>
          </p:nvSpPr>
          <p:spPr>
            <a:xfrm>
              <a:off x="6229529" y="-37295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a:spLocks noChangeAspect="1"/>
            </p:cNvSpPr>
            <p:nvPr/>
          </p:nvSpPr>
          <p:spPr>
            <a:xfrm>
              <a:off x="7105829" y="-10879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a:spLocks noChangeAspect="1"/>
            </p:cNvSpPr>
            <p:nvPr/>
          </p:nvSpPr>
          <p:spPr>
            <a:xfrm>
              <a:off x="6940729" y="-32088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a:spLocks noChangeAspect="1"/>
            </p:cNvSpPr>
            <p:nvPr/>
          </p:nvSpPr>
          <p:spPr>
            <a:xfrm>
              <a:off x="6495872" y="-16217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a:spLocks noChangeAspect="1"/>
            </p:cNvSpPr>
            <p:nvPr/>
          </p:nvSpPr>
          <p:spPr>
            <a:xfrm>
              <a:off x="4798424" y="-8807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a:spLocks noChangeAspect="1"/>
            </p:cNvSpPr>
            <p:nvPr/>
          </p:nvSpPr>
          <p:spPr>
            <a:xfrm>
              <a:off x="7245172" y="-34632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a:spLocks noChangeAspect="1"/>
            </p:cNvSpPr>
            <p:nvPr/>
          </p:nvSpPr>
          <p:spPr>
            <a:xfrm>
              <a:off x="6643920" y="-116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a:spLocks noChangeAspect="1"/>
            </p:cNvSpPr>
            <p:nvPr/>
          </p:nvSpPr>
          <p:spPr>
            <a:xfrm>
              <a:off x="7270929" y="-1456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a:spLocks noChangeAspect="1"/>
            </p:cNvSpPr>
            <p:nvPr/>
          </p:nvSpPr>
          <p:spPr>
            <a:xfrm>
              <a:off x="6309724" y="-18586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椭圆 226"/>
            <p:cNvSpPr>
              <a:spLocks noChangeAspect="1"/>
            </p:cNvSpPr>
            <p:nvPr/>
          </p:nvSpPr>
          <p:spPr>
            <a:xfrm>
              <a:off x="5928724" y="-3433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a:spLocks noChangeAspect="1"/>
            </p:cNvSpPr>
            <p:nvPr/>
          </p:nvSpPr>
          <p:spPr>
            <a:xfrm>
              <a:off x="7605124" y="-260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a:spLocks noChangeAspect="1"/>
            </p:cNvSpPr>
            <p:nvPr/>
          </p:nvSpPr>
          <p:spPr>
            <a:xfrm>
              <a:off x="6462124" y="-26333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a:spLocks noChangeAspect="1"/>
            </p:cNvSpPr>
            <p:nvPr/>
          </p:nvSpPr>
          <p:spPr>
            <a:xfrm>
              <a:off x="6982468" y="-1414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椭圆 230"/>
            <p:cNvSpPr>
              <a:spLocks noChangeAspect="1"/>
            </p:cNvSpPr>
            <p:nvPr/>
          </p:nvSpPr>
          <p:spPr>
            <a:xfrm>
              <a:off x="7397757" y="-28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a:spLocks noChangeAspect="1"/>
            </p:cNvSpPr>
            <p:nvPr/>
          </p:nvSpPr>
          <p:spPr>
            <a:xfrm>
              <a:off x="99068" y="59621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a:spLocks noChangeAspect="1"/>
            </p:cNvSpPr>
            <p:nvPr/>
          </p:nvSpPr>
          <p:spPr>
            <a:xfrm>
              <a:off x="-184328" y="1703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a:spLocks noChangeAspect="1"/>
            </p:cNvSpPr>
            <p:nvPr/>
          </p:nvSpPr>
          <p:spPr>
            <a:xfrm>
              <a:off x="-78376" y="377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椭圆 234"/>
            <p:cNvSpPr>
              <a:spLocks noChangeAspect="1"/>
            </p:cNvSpPr>
            <p:nvPr/>
          </p:nvSpPr>
          <p:spPr>
            <a:xfrm>
              <a:off x="-252180" y="3248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a:spLocks noChangeAspect="1"/>
            </p:cNvSpPr>
            <p:nvPr/>
          </p:nvSpPr>
          <p:spPr>
            <a:xfrm>
              <a:off x="-425271" y="1703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a:spLocks noChangeAspect="1"/>
            </p:cNvSpPr>
            <p:nvPr/>
          </p:nvSpPr>
          <p:spPr>
            <a:xfrm>
              <a:off x="-933271" y="61743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a:spLocks noChangeAspect="1"/>
            </p:cNvSpPr>
            <p:nvPr/>
          </p:nvSpPr>
          <p:spPr>
            <a:xfrm>
              <a:off x="-421276" y="2939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椭圆 238"/>
            <p:cNvSpPr>
              <a:spLocks noChangeAspect="1"/>
            </p:cNvSpPr>
            <p:nvPr/>
          </p:nvSpPr>
          <p:spPr>
            <a:xfrm>
              <a:off x="-19228"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a:spLocks noChangeAspect="1"/>
            </p:cNvSpPr>
            <p:nvPr/>
          </p:nvSpPr>
          <p:spPr>
            <a:xfrm>
              <a:off x="78377" y="2487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a:spLocks noChangeAspect="1"/>
            </p:cNvSpPr>
            <p:nvPr/>
          </p:nvSpPr>
          <p:spPr>
            <a:xfrm>
              <a:off x="-264523" y="3731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a:spLocks noChangeAspect="1"/>
            </p:cNvSpPr>
            <p:nvPr/>
          </p:nvSpPr>
          <p:spPr>
            <a:xfrm>
              <a:off x="-311328" y="47389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p:cNvSpPr>
              <a:spLocks noChangeAspect="1"/>
            </p:cNvSpPr>
            <p:nvPr/>
          </p:nvSpPr>
          <p:spPr>
            <a:xfrm>
              <a:off x="-421276" y="5441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a:spLocks noChangeAspect="1"/>
            </p:cNvSpPr>
            <p:nvPr/>
          </p:nvSpPr>
          <p:spPr>
            <a:xfrm>
              <a:off x="99068" y="33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椭圆 244"/>
            <p:cNvSpPr>
              <a:spLocks noChangeAspect="1"/>
            </p:cNvSpPr>
            <p:nvPr/>
          </p:nvSpPr>
          <p:spPr>
            <a:xfrm>
              <a:off x="12617272" y="649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p:cNvSpPr>
              <a:spLocks noChangeAspect="1"/>
            </p:cNvSpPr>
            <p:nvPr/>
          </p:nvSpPr>
          <p:spPr>
            <a:xfrm>
              <a:off x="12380324" y="1009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椭圆 246"/>
            <p:cNvSpPr>
              <a:spLocks noChangeAspect="1"/>
            </p:cNvSpPr>
            <p:nvPr/>
          </p:nvSpPr>
          <p:spPr>
            <a:xfrm>
              <a:off x="12811768" y="2698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椭圆 247"/>
            <p:cNvSpPr>
              <a:spLocks noChangeAspect="1"/>
            </p:cNvSpPr>
            <p:nvPr/>
          </p:nvSpPr>
          <p:spPr>
            <a:xfrm>
              <a:off x="12473577" y="3185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p:cNvSpPr>
              <a:spLocks noChangeAspect="1"/>
            </p:cNvSpPr>
            <p:nvPr/>
          </p:nvSpPr>
          <p:spPr>
            <a:xfrm>
              <a:off x="12312472" y="139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p:cNvSpPr>
              <a:spLocks noChangeAspect="1"/>
            </p:cNvSpPr>
            <p:nvPr/>
          </p:nvSpPr>
          <p:spPr>
            <a:xfrm>
              <a:off x="13353872" y="2440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p:cNvSpPr>
              <a:spLocks noChangeAspect="1"/>
            </p:cNvSpPr>
            <p:nvPr/>
          </p:nvSpPr>
          <p:spPr>
            <a:xfrm>
              <a:off x="12350929" y="916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p:cNvSpPr>
              <a:spLocks noChangeAspect="1"/>
            </p:cNvSpPr>
            <p:nvPr/>
          </p:nvSpPr>
          <p:spPr>
            <a:xfrm>
              <a:off x="12147372" y="1322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椭圆 252"/>
            <p:cNvSpPr>
              <a:spLocks noChangeAspect="1"/>
            </p:cNvSpPr>
            <p:nvPr/>
          </p:nvSpPr>
          <p:spPr>
            <a:xfrm>
              <a:off x="11960868" y="2888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椭圆 253"/>
            <p:cNvSpPr>
              <a:spLocks noChangeAspect="1"/>
            </p:cNvSpPr>
            <p:nvPr/>
          </p:nvSpPr>
          <p:spPr>
            <a:xfrm>
              <a:off x="13408668" y="358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椭圆 254"/>
            <p:cNvSpPr>
              <a:spLocks noChangeAspect="1"/>
            </p:cNvSpPr>
            <p:nvPr/>
          </p:nvSpPr>
          <p:spPr>
            <a:xfrm>
              <a:off x="13447124" y="4514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p:cNvSpPr>
              <a:spLocks noChangeAspect="1"/>
            </p:cNvSpPr>
            <p:nvPr/>
          </p:nvSpPr>
          <p:spPr>
            <a:xfrm>
              <a:off x="12951824" y="5759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椭圆 256"/>
            <p:cNvSpPr>
              <a:spLocks noChangeAspect="1"/>
            </p:cNvSpPr>
            <p:nvPr/>
          </p:nvSpPr>
          <p:spPr>
            <a:xfrm>
              <a:off x="13142324" y="11999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a:spLocks noChangeAspect="1"/>
            </p:cNvSpPr>
            <p:nvPr/>
          </p:nvSpPr>
          <p:spPr>
            <a:xfrm>
              <a:off x="13324120" y="3426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p:cNvSpPr>
              <a:spLocks noChangeAspect="1"/>
            </p:cNvSpPr>
            <p:nvPr/>
          </p:nvSpPr>
          <p:spPr>
            <a:xfrm>
              <a:off x="13247920" y="3794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p:cNvSpPr>
              <a:spLocks noChangeAspect="1"/>
            </p:cNvSpPr>
            <p:nvPr/>
          </p:nvSpPr>
          <p:spPr>
            <a:xfrm>
              <a:off x="11995329" y="4002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椭圆 260"/>
            <p:cNvSpPr>
              <a:spLocks noChangeAspect="1"/>
            </p:cNvSpPr>
            <p:nvPr/>
          </p:nvSpPr>
          <p:spPr>
            <a:xfrm>
              <a:off x="13484868" y="5670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椭圆 261"/>
            <p:cNvSpPr>
              <a:spLocks noChangeAspect="1"/>
            </p:cNvSpPr>
            <p:nvPr/>
          </p:nvSpPr>
          <p:spPr>
            <a:xfrm>
              <a:off x="13430072" y="289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椭圆 262"/>
            <p:cNvSpPr>
              <a:spLocks noChangeAspect="1"/>
            </p:cNvSpPr>
            <p:nvPr/>
          </p:nvSpPr>
          <p:spPr>
            <a:xfrm>
              <a:off x="12951824" y="-169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椭圆 263"/>
            <p:cNvSpPr>
              <a:spLocks noChangeAspect="1"/>
            </p:cNvSpPr>
            <p:nvPr/>
          </p:nvSpPr>
          <p:spPr>
            <a:xfrm>
              <a:off x="2216329" y="7573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椭圆 264"/>
            <p:cNvSpPr>
              <a:spLocks noChangeAspect="1"/>
            </p:cNvSpPr>
            <p:nvPr/>
          </p:nvSpPr>
          <p:spPr>
            <a:xfrm>
              <a:off x="1542872" y="731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p:cNvSpPr>
              <a:spLocks noChangeAspect="1"/>
            </p:cNvSpPr>
            <p:nvPr/>
          </p:nvSpPr>
          <p:spPr>
            <a:xfrm>
              <a:off x="11499672" y="8373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椭圆 266"/>
            <p:cNvSpPr>
              <a:spLocks noChangeAspect="1"/>
            </p:cNvSpPr>
            <p:nvPr/>
          </p:nvSpPr>
          <p:spPr>
            <a:xfrm>
              <a:off x="10572929" y="8081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椭圆 267"/>
            <p:cNvSpPr>
              <a:spLocks noChangeAspect="1"/>
            </p:cNvSpPr>
            <p:nvPr/>
          </p:nvSpPr>
          <p:spPr>
            <a:xfrm>
              <a:off x="10157468" y="7234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椭圆 268"/>
            <p:cNvSpPr>
              <a:spLocks noChangeAspect="1"/>
            </p:cNvSpPr>
            <p:nvPr/>
          </p:nvSpPr>
          <p:spPr>
            <a:xfrm>
              <a:off x="1305924" y="767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椭圆 269"/>
            <p:cNvSpPr>
              <a:spLocks noChangeAspect="1"/>
            </p:cNvSpPr>
            <p:nvPr/>
          </p:nvSpPr>
          <p:spPr>
            <a:xfrm>
              <a:off x="2575568" y="8148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p:cNvSpPr>
              <a:spLocks noChangeAspect="1"/>
            </p:cNvSpPr>
            <p:nvPr/>
          </p:nvSpPr>
          <p:spPr>
            <a:xfrm>
              <a:off x="2512068" y="74373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椭圆 271"/>
            <p:cNvSpPr>
              <a:spLocks noChangeAspect="1"/>
            </p:cNvSpPr>
            <p:nvPr/>
          </p:nvSpPr>
          <p:spPr>
            <a:xfrm>
              <a:off x="6999520" y="7276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椭圆 272"/>
            <p:cNvSpPr>
              <a:spLocks noChangeAspect="1"/>
            </p:cNvSpPr>
            <p:nvPr/>
          </p:nvSpPr>
          <p:spPr>
            <a:xfrm>
              <a:off x="8468724" y="7107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椭圆 273"/>
            <p:cNvSpPr>
              <a:spLocks noChangeAspect="1"/>
            </p:cNvSpPr>
            <p:nvPr/>
          </p:nvSpPr>
          <p:spPr>
            <a:xfrm>
              <a:off x="8100424" y="7031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椭圆 274"/>
            <p:cNvSpPr>
              <a:spLocks noChangeAspect="1"/>
            </p:cNvSpPr>
            <p:nvPr/>
          </p:nvSpPr>
          <p:spPr>
            <a:xfrm>
              <a:off x="1737368" y="93677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椭圆 275"/>
            <p:cNvSpPr>
              <a:spLocks noChangeAspect="1"/>
            </p:cNvSpPr>
            <p:nvPr/>
          </p:nvSpPr>
          <p:spPr>
            <a:xfrm>
              <a:off x="9725668" y="10713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椭圆 276"/>
            <p:cNvSpPr>
              <a:spLocks noChangeAspect="1"/>
            </p:cNvSpPr>
            <p:nvPr/>
          </p:nvSpPr>
          <p:spPr>
            <a:xfrm>
              <a:off x="1238072" y="80683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椭圆 277"/>
            <p:cNvSpPr>
              <a:spLocks noChangeAspect="1"/>
            </p:cNvSpPr>
            <p:nvPr/>
          </p:nvSpPr>
          <p:spPr>
            <a:xfrm>
              <a:off x="2279472" y="9109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椭圆 278"/>
            <p:cNvSpPr>
              <a:spLocks noChangeAspect="1"/>
            </p:cNvSpPr>
            <p:nvPr/>
          </p:nvSpPr>
          <p:spPr>
            <a:xfrm>
              <a:off x="1276529" y="7586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椭圆 279"/>
            <p:cNvSpPr>
              <a:spLocks noChangeAspect="1"/>
            </p:cNvSpPr>
            <p:nvPr/>
          </p:nvSpPr>
          <p:spPr>
            <a:xfrm>
              <a:off x="1072972" y="7992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p:cNvSpPr>
              <a:spLocks noChangeAspect="1"/>
            </p:cNvSpPr>
            <p:nvPr/>
          </p:nvSpPr>
          <p:spPr>
            <a:xfrm>
              <a:off x="886468" y="955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p:cNvSpPr>
              <a:spLocks noChangeAspect="1"/>
            </p:cNvSpPr>
            <p:nvPr/>
          </p:nvSpPr>
          <p:spPr>
            <a:xfrm>
              <a:off x="9797872" y="7230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椭圆 282"/>
            <p:cNvSpPr>
              <a:spLocks noChangeAspect="1"/>
            </p:cNvSpPr>
            <p:nvPr/>
          </p:nvSpPr>
          <p:spPr>
            <a:xfrm>
              <a:off x="2355672" y="858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椭圆 283"/>
            <p:cNvSpPr>
              <a:spLocks noChangeAspect="1"/>
            </p:cNvSpPr>
            <p:nvPr/>
          </p:nvSpPr>
          <p:spPr>
            <a:xfrm>
              <a:off x="10259424" y="7856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椭圆 284"/>
            <p:cNvSpPr>
              <a:spLocks noChangeAspect="1"/>
            </p:cNvSpPr>
            <p:nvPr/>
          </p:nvSpPr>
          <p:spPr>
            <a:xfrm>
              <a:off x="10055868" y="8250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椭圆 285"/>
            <p:cNvSpPr>
              <a:spLocks noChangeAspect="1"/>
            </p:cNvSpPr>
            <p:nvPr/>
          </p:nvSpPr>
          <p:spPr>
            <a:xfrm>
              <a:off x="2889429" y="87037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椭圆 286"/>
            <p:cNvSpPr>
              <a:spLocks noChangeAspect="1"/>
            </p:cNvSpPr>
            <p:nvPr/>
          </p:nvSpPr>
          <p:spPr>
            <a:xfrm>
              <a:off x="11258729" y="837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椭圆 287"/>
            <p:cNvSpPr>
              <a:spLocks noChangeAspect="1"/>
            </p:cNvSpPr>
            <p:nvPr/>
          </p:nvSpPr>
          <p:spPr>
            <a:xfrm>
              <a:off x="2829924" y="81616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椭圆 288"/>
            <p:cNvSpPr>
              <a:spLocks noChangeAspect="1"/>
            </p:cNvSpPr>
            <p:nvPr/>
          </p:nvSpPr>
          <p:spPr>
            <a:xfrm>
              <a:off x="9954268" y="89994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椭圆 289"/>
            <p:cNvSpPr>
              <a:spLocks noChangeAspect="1"/>
            </p:cNvSpPr>
            <p:nvPr/>
          </p:nvSpPr>
          <p:spPr>
            <a:xfrm>
              <a:off x="10395129" y="8017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椭圆 290"/>
            <p:cNvSpPr>
              <a:spLocks noChangeAspect="1"/>
            </p:cNvSpPr>
            <p:nvPr/>
          </p:nvSpPr>
          <p:spPr>
            <a:xfrm>
              <a:off x="6326420" y="7162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椭圆 291"/>
            <p:cNvSpPr>
              <a:spLocks noChangeAspect="1"/>
            </p:cNvSpPr>
            <p:nvPr/>
          </p:nvSpPr>
          <p:spPr>
            <a:xfrm>
              <a:off x="9700268" y="8910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p:cNvSpPr>
              <a:spLocks noChangeAspect="1"/>
            </p:cNvSpPr>
            <p:nvPr/>
          </p:nvSpPr>
          <p:spPr>
            <a:xfrm>
              <a:off x="3193872" y="6887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椭圆 293"/>
            <p:cNvSpPr>
              <a:spLocks noChangeAspect="1"/>
            </p:cNvSpPr>
            <p:nvPr/>
          </p:nvSpPr>
          <p:spPr>
            <a:xfrm>
              <a:off x="2067924" y="7869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p:cNvSpPr>
              <a:spLocks noChangeAspect="1"/>
            </p:cNvSpPr>
            <p:nvPr/>
          </p:nvSpPr>
          <p:spPr>
            <a:xfrm>
              <a:off x="11664772" y="8220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p:cNvSpPr>
              <a:spLocks noChangeAspect="1"/>
            </p:cNvSpPr>
            <p:nvPr/>
          </p:nvSpPr>
          <p:spPr>
            <a:xfrm>
              <a:off x="11762377" y="9156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p:cNvSpPr>
              <a:spLocks noChangeAspect="1"/>
            </p:cNvSpPr>
            <p:nvPr/>
          </p:nvSpPr>
          <p:spPr>
            <a:xfrm>
              <a:off x="10034820" y="103754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椭圆 297"/>
            <p:cNvSpPr>
              <a:spLocks noChangeAspect="1"/>
            </p:cNvSpPr>
            <p:nvPr/>
          </p:nvSpPr>
          <p:spPr>
            <a:xfrm>
              <a:off x="2677524" y="8187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p:cNvSpPr>
              <a:spLocks noChangeAspect="1"/>
            </p:cNvSpPr>
            <p:nvPr/>
          </p:nvSpPr>
          <p:spPr>
            <a:xfrm>
              <a:off x="2355672" y="9566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椭圆 299"/>
            <p:cNvSpPr>
              <a:spLocks noChangeAspect="1"/>
            </p:cNvSpPr>
            <p:nvPr/>
          </p:nvSpPr>
          <p:spPr>
            <a:xfrm>
              <a:off x="3071224" y="9114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椭圆 300"/>
            <p:cNvSpPr>
              <a:spLocks noChangeAspect="1"/>
            </p:cNvSpPr>
            <p:nvPr/>
          </p:nvSpPr>
          <p:spPr>
            <a:xfrm>
              <a:off x="8714020" y="10337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p:cNvSpPr>
              <a:spLocks noChangeAspect="1"/>
            </p:cNvSpPr>
            <p:nvPr/>
          </p:nvSpPr>
          <p:spPr>
            <a:xfrm>
              <a:off x="8959672" y="10214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椭圆 302"/>
            <p:cNvSpPr>
              <a:spLocks noChangeAspect="1"/>
            </p:cNvSpPr>
            <p:nvPr/>
          </p:nvSpPr>
          <p:spPr>
            <a:xfrm>
              <a:off x="3214920" y="7670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椭圆 303"/>
            <p:cNvSpPr>
              <a:spLocks noChangeAspect="1"/>
            </p:cNvSpPr>
            <p:nvPr/>
          </p:nvSpPr>
          <p:spPr>
            <a:xfrm>
              <a:off x="3092629" y="7598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椭圆 304"/>
            <p:cNvSpPr>
              <a:spLocks noChangeAspect="1"/>
            </p:cNvSpPr>
            <p:nvPr/>
          </p:nvSpPr>
          <p:spPr>
            <a:xfrm>
              <a:off x="7384872" y="7928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椭圆 305"/>
            <p:cNvSpPr>
              <a:spLocks noChangeAspect="1"/>
            </p:cNvSpPr>
            <p:nvPr/>
          </p:nvSpPr>
          <p:spPr>
            <a:xfrm>
              <a:off x="7406277" y="7480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椭圆 306"/>
            <p:cNvSpPr>
              <a:spLocks noChangeAspect="1"/>
            </p:cNvSpPr>
            <p:nvPr/>
          </p:nvSpPr>
          <p:spPr>
            <a:xfrm>
              <a:off x="3634377" y="10705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a:spLocks noChangeAspect="1"/>
            </p:cNvSpPr>
            <p:nvPr/>
          </p:nvSpPr>
          <p:spPr>
            <a:xfrm>
              <a:off x="9357724" y="8568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a:spLocks noChangeAspect="1"/>
            </p:cNvSpPr>
            <p:nvPr/>
          </p:nvSpPr>
          <p:spPr>
            <a:xfrm>
              <a:off x="8219077" y="863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p:cNvSpPr>
              <a:spLocks noChangeAspect="1"/>
            </p:cNvSpPr>
            <p:nvPr/>
          </p:nvSpPr>
          <p:spPr>
            <a:xfrm>
              <a:off x="8320320" y="78481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椭圆 310"/>
            <p:cNvSpPr>
              <a:spLocks noChangeAspect="1"/>
            </p:cNvSpPr>
            <p:nvPr/>
          </p:nvSpPr>
          <p:spPr>
            <a:xfrm>
              <a:off x="8963668" y="8758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a:spLocks noChangeAspect="1"/>
            </p:cNvSpPr>
            <p:nvPr/>
          </p:nvSpPr>
          <p:spPr>
            <a:xfrm>
              <a:off x="3392720" y="8457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a:spLocks noChangeAspect="1"/>
            </p:cNvSpPr>
            <p:nvPr/>
          </p:nvSpPr>
          <p:spPr>
            <a:xfrm>
              <a:off x="5886272" y="763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a:spLocks noChangeAspect="1"/>
            </p:cNvSpPr>
            <p:nvPr/>
          </p:nvSpPr>
          <p:spPr>
            <a:xfrm>
              <a:off x="9251772" y="9173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椭圆 314"/>
            <p:cNvSpPr>
              <a:spLocks noChangeAspect="1"/>
            </p:cNvSpPr>
            <p:nvPr/>
          </p:nvSpPr>
          <p:spPr>
            <a:xfrm>
              <a:off x="8600077" y="1093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椭圆 315"/>
            <p:cNvSpPr>
              <a:spLocks noChangeAspect="1"/>
            </p:cNvSpPr>
            <p:nvPr/>
          </p:nvSpPr>
          <p:spPr>
            <a:xfrm>
              <a:off x="4582168" y="7411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a:spLocks noChangeAspect="1"/>
            </p:cNvSpPr>
            <p:nvPr/>
          </p:nvSpPr>
          <p:spPr>
            <a:xfrm>
              <a:off x="4586877" y="10782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p:cNvSpPr>
              <a:spLocks noChangeAspect="1"/>
            </p:cNvSpPr>
            <p:nvPr/>
          </p:nvSpPr>
          <p:spPr>
            <a:xfrm>
              <a:off x="4955177" y="7505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a:spLocks noChangeAspect="1"/>
            </p:cNvSpPr>
            <p:nvPr/>
          </p:nvSpPr>
          <p:spPr>
            <a:xfrm>
              <a:off x="7787277" y="736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椭圆 319"/>
            <p:cNvSpPr>
              <a:spLocks noChangeAspect="1"/>
            </p:cNvSpPr>
            <p:nvPr/>
          </p:nvSpPr>
          <p:spPr>
            <a:xfrm>
              <a:off x="5704477" y="7975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椭圆 320"/>
            <p:cNvSpPr>
              <a:spLocks noChangeAspect="1"/>
            </p:cNvSpPr>
            <p:nvPr/>
          </p:nvSpPr>
          <p:spPr>
            <a:xfrm>
              <a:off x="8904520" y="739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a:spLocks noChangeAspect="1"/>
            </p:cNvSpPr>
            <p:nvPr/>
          </p:nvSpPr>
          <p:spPr>
            <a:xfrm>
              <a:off x="3134368" y="1082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椭圆 322"/>
            <p:cNvSpPr>
              <a:spLocks noChangeAspect="1"/>
            </p:cNvSpPr>
            <p:nvPr/>
          </p:nvSpPr>
          <p:spPr>
            <a:xfrm>
              <a:off x="6407329" y="7979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椭圆 323"/>
            <p:cNvSpPr>
              <a:spLocks noChangeAspect="1"/>
            </p:cNvSpPr>
            <p:nvPr/>
          </p:nvSpPr>
          <p:spPr>
            <a:xfrm>
              <a:off x="3012077" y="9880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椭圆 324"/>
            <p:cNvSpPr>
              <a:spLocks noChangeAspect="1"/>
            </p:cNvSpPr>
            <p:nvPr/>
          </p:nvSpPr>
          <p:spPr>
            <a:xfrm>
              <a:off x="8346077" y="902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椭圆 325"/>
            <p:cNvSpPr>
              <a:spLocks noChangeAspect="1"/>
            </p:cNvSpPr>
            <p:nvPr/>
          </p:nvSpPr>
          <p:spPr>
            <a:xfrm>
              <a:off x="6398624" y="7742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椭圆 326"/>
            <p:cNvSpPr>
              <a:spLocks noChangeAspect="1"/>
            </p:cNvSpPr>
            <p:nvPr/>
          </p:nvSpPr>
          <p:spPr>
            <a:xfrm>
              <a:off x="5996577" y="75690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椭圆 327"/>
            <p:cNvSpPr>
              <a:spLocks noChangeAspect="1"/>
            </p:cNvSpPr>
            <p:nvPr/>
          </p:nvSpPr>
          <p:spPr>
            <a:xfrm>
              <a:off x="7342777" y="775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椭圆 328"/>
            <p:cNvSpPr>
              <a:spLocks noChangeAspect="1"/>
            </p:cNvSpPr>
            <p:nvPr/>
          </p:nvSpPr>
          <p:spPr>
            <a:xfrm>
              <a:off x="8706029" y="8602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椭圆 329"/>
            <p:cNvSpPr>
              <a:spLocks noChangeAspect="1"/>
            </p:cNvSpPr>
            <p:nvPr/>
          </p:nvSpPr>
          <p:spPr>
            <a:xfrm>
              <a:off x="9235077" y="8864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椭圆 330"/>
            <p:cNvSpPr>
              <a:spLocks noChangeAspect="1"/>
            </p:cNvSpPr>
            <p:nvPr/>
          </p:nvSpPr>
          <p:spPr>
            <a:xfrm>
              <a:off x="4624977" y="97407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椭圆 331"/>
            <p:cNvSpPr>
              <a:spLocks noChangeAspect="1"/>
            </p:cNvSpPr>
            <p:nvPr/>
          </p:nvSpPr>
          <p:spPr>
            <a:xfrm>
              <a:off x="9336677" y="106932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3" name="椭圆 332"/>
            <p:cNvSpPr>
              <a:spLocks noChangeAspect="1"/>
            </p:cNvSpPr>
            <p:nvPr/>
          </p:nvSpPr>
          <p:spPr>
            <a:xfrm>
              <a:off x="3494677" y="839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4" name="椭圆 333"/>
            <p:cNvSpPr>
              <a:spLocks noChangeAspect="1"/>
            </p:cNvSpPr>
            <p:nvPr/>
          </p:nvSpPr>
          <p:spPr>
            <a:xfrm>
              <a:off x="3608977" y="1029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5" name="椭圆 334"/>
            <p:cNvSpPr>
              <a:spLocks noChangeAspect="1"/>
            </p:cNvSpPr>
            <p:nvPr/>
          </p:nvSpPr>
          <p:spPr>
            <a:xfrm>
              <a:off x="8879120" y="8800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椭圆 335"/>
            <p:cNvSpPr>
              <a:spLocks noChangeAspect="1"/>
            </p:cNvSpPr>
            <p:nvPr/>
          </p:nvSpPr>
          <p:spPr>
            <a:xfrm>
              <a:off x="8930277" y="10274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椭圆 336"/>
            <p:cNvSpPr>
              <a:spLocks noChangeAspect="1"/>
            </p:cNvSpPr>
            <p:nvPr/>
          </p:nvSpPr>
          <p:spPr>
            <a:xfrm>
              <a:off x="5759861" y="990149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椭圆 337"/>
            <p:cNvSpPr>
              <a:spLocks noChangeAspect="1"/>
            </p:cNvSpPr>
            <p:nvPr/>
          </p:nvSpPr>
          <p:spPr>
            <a:xfrm>
              <a:off x="7740472" y="107734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椭圆 338"/>
            <p:cNvSpPr>
              <a:spLocks noChangeAspect="1"/>
            </p:cNvSpPr>
            <p:nvPr/>
          </p:nvSpPr>
          <p:spPr>
            <a:xfrm>
              <a:off x="7706368" y="10332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椭圆 339"/>
            <p:cNvSpPr>
              <a:spLocks noChangeAspect="1"/>
            </p:cNvSpPr>
            <p:nvPr/>
          </p:nvSpPr>
          <p:spPr>
            <a:xfrm>
              <a:off x="7494820" y="866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a:spLocks noChangeAspect="1"/>
            </p:cNvSpPr>
            <p:nvPr/>
          </p:nvSpPr>
          <p:spPr>
            <a:xfrm>
              <a:off x="4823824" y="8479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椭圆 341"/>
            <p:cNvSpPr>
              <a:spLocks noChangeAspect="1"/>
            </p:cNvSpPr>
            <p:nvPr/>
          </p:nvSpPr>
          <p:spPr>
            <a:xfrm>
              <a:off x="5661668" y="9939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3" name="椭圆 342"/>
            <p:cNvSpPr>
              <a:spLocks noChangeAspect="1"/>
            </p:cNvSpPr>
            <p:nvPr/>
          </p:nvSpPr>
          <p:spPr>
            <a:xfrm>
              <a:off x="5310420" y="9854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椭圆 343"/>
            <p:cNvSpPr>
              <a:spLocks noChangeAspect="1"/>
            </p:cNvSpPr>
            <p:nvPr/>
          </p:nvSpPr>
          <p:spPr>
            <a:xfrm>
              <a:off x="5696129" y="103166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椭圆 344"/>
            <p:cNvSpPr>
              <a:spLocks noChangeAspect="1"/>
            </p:cNvSpPr>
            <p:nvPr/>
          </p:nvSpPr>
          <p:spPr>
            <a:xfrm>
              <a:off x="6483529" y="8640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6" name="椭圆 345"/>
            <p:cNvSpPr>
              <a:spLocks noChangeAspect="1"/>
            </p:cNvSpPr>
            <p:nvPr/>
          </p:nvSpPr>
          <p:spPr>
            <a:xfrm>
              <a:off x="7194729" y="9160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椭圆 346"/>
            <p:cNvSpPr>
              <a:spLocks noChangeAspect="1"/>
            </p:cNvSpPr>
            <p:nvPr/>
          </p:nvSpPr>
          <p:spPr>
            <a:xfrm>
              <a:off x="6749872" y="10748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椭圆 347"/>
            <p:cNvSpPr>
              <a:spLocks noChangeAspect="1"/>
            </p:cNvSpPr>
            <p:nvPr/>
          </p:nvSpPr>
          <p:spPr>
            <a:xfrm>
              <a:off x="7693668" y="8529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椭圆 348"/>
            <p:cNvSpPr>
              <a:spLocks noChangeAspect="1"/>
            </p:cNvSpPr>
            <p:nvPr/>
          </p:nvSpPr>
          <p:spPr>
            <a:xfrm>
              <a:off x="7499172" y="890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0" name="椭圆 349"/>
            <p:cNvSpPr>
              <a:spLocks noChangeAspect="1"/>
            </p:cNvSpPr>
            <p:nvPr/>
          </p:nvSpPr>
          <p:spPr>
            <a:xfrm>
              <a:off x="7524929" y="1091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椭圆 350"/>
            <p:cNvSpPr>
              <a:spLocks noChangeAspect="1"/>
            </p:cNvSpPr>
            <p:nvPr/>
          </p:nvSpPr>
          <p:spPr>
            <a:xfrm>
              <a:off x="6563724" y="10511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椭圆 351"/>
            <p:cNvSpPr>
              <a:spLocks noChangeAspect="1"/>
            </p:cNvSpPr>
            <p:nvPr/>
          </p:nvSpPr>
          <p:spPr>
            <a:xfrm>
              <a:off x="6182724" y="8936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椭圆 352"/>
            <p:cNvSpPr>
              <a:spLocks noChangeAspect="1"/>
            </p:cNvSpPr>
            <p:nvPr/>
          </p:nvSpPr>
          <p:spPr>
            <a:xfrm>
              <a:off x="7859124" y="9761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椭圆 353"/>
            <p:cNvSpPr>
              <a:spLocks noChangeAspect="1"/>
            </p:cNvSpPr>
            <p:nvPr/>
          </p:nvSpPr>
          <p:spPr>
            <a:xfrm>
              <a:off x="6716124" y="97364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椭圆 354"/>
            <p:cNvSpPr>
              <a:spLocks noChangeAspect="1"/>
            </p:cNvSpPr>
            <p:nvPr/>
          </p:nvSpPr>
          <p:spPr>
            <a:xfrm>
              <a:off x="7236468" y="10955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椭圆 355"/>
            <p:cNvSpPr>
              <a:spLocks noChangeAspect="1"/>
            </p:cNvSpPr>
            <p:nvPr/>
          </p:nvSpPr>
          <p:spPr>
            <a:xfrm>
              <a:off x="7651757" y="9479084"/>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椭圆 356"/>
            <p:cNvSpPr/>
            <p:nvPr/>
          </p:nvSpPr>
          <p:spPr>
            <a:xfrm>
              <a:off x="-1424219" y="-4067638"/>
              <a:ext cx="15040438" cy="1504043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9.xml"/><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3.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4.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microsoft.com/office/2007/relationships/hdphoto" Target="../media/image6.wdp"/><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5.xml"/><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1.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8.png"/><Relationship Id="rId1" Type="http://schemas.openxmlformats.org/officeDocument/2006/relationships/image" Target="../media/image12.jpe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13.png"/><Relationship Id="rId1" Type="http://schemas.openxmlformats.org/officeDocument/2006/relationships/image" Target="../media/image8.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6.xml"/><Relationship Id="rId1" Type="http://schemas.openxmlformats.org/officeDocument/2006/relationships/image" Target="../media/image7.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7" name="组合 456"/>
          <p:cNvGrpSpPr/>
          <p:nvPr/>
        </p:nvGrpSpPr>
        <p:grpSpPr>
          <a:xfrm>
            <a:off x="4674518" y="692568"/>
            <a:ext cx="2842964" cy="2605808"/>
            <a:chOff x="9450637" y="-2125872"/>
            <a:chExt cx="2842964" cy="2605808"/>
          </a:xfrm>
        </p:grpSpPr>
        <p:grpSp>
          <p:nvGrpSpPr>
            <p:cNvPr id="428" name="组合 427"/>
            <p:cNvGrpSpPr/>
            <p:nvPr/>
          </p:nvGrpSpPr>
          <p:grpSpPr>
            <a:xfrm>
              <a:off x="10565857" y="-1024583"/>
              <a:ext cx="578657" cy="911232"/>
              <a:chOff x="11171238" y="1238250"/>
              <a:chExt cx="1508125" cy="2374900"/>
            </a:xfrm>
          </p:grpSpPr>
          <p:sp>
            <p:nvSpPr>
              <p:cNvPr id="408" name="AutoShape 3"/>
              <p:cNvSpPr>
                <a:spLocks noChangeAspect="1" noChangeArrowheads="1" noTextEdit="1"/>
              </p:cNvSpPr>
              <p:nvPr/>
            </p:nvSpPr>
            <p:spPr bwMode="auto">
              <a:xfrm>
                <a:off x="11176000" y="1238250"/>
                <a:ext cx="14986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9" name="Freeform 5"/>
              <p:cNvSpPr/>
              <p:nvPr/>
            </p:nvSpPr>
            <p:spPr bwMode="auto">
              <a:xfrm>
                <a:off x="11171238" y="1243013"/>
                <a:ext cx="752475" cy="1795463"/>
              </a:xfrm>
              <a:custGeom>
                <a:avLst/>
                <a:gdLst>
                  <a:gd name="T0" fmla="*/ 0 w 176"/>
                  <a:gd name="T1" fmla="*/ 177 h 422"/>
                  <a:gd name="T2" fmla="*/ 34 w 176"/>
                  <a:gd name="T3" fmla="*/ 281 h 422"/>
                  <a:gd name="T4" fmla="*/ 67 w 176"/>
                  <a:gd name="T5" fmla="*/ 323 h 422"/>
                  <a:gd name="T6" fmla="*/ 72 w 176"/>
                  <a:gd name="T7" fmla="*/ 356 h 422"/>
                  <a:gd name="T8" fmla="*/ 72 w 176"/>
                  <a:gd name="T9" fmla="*/ 400 h 422"/>
                  <a:gd name="T10" fmla="*/ 95 w 176"/>
                  <a:gd name="T11" fmla="*/ 422 h 422"/>
                  <a:gd name="T12" fmla="*/ 176 w 176"/>
                  <a:gd name="T13" fmla="*/ 422 h 422"/>
                  <a:gd name="T14" fmla="*/ 176 w 176"/>
                  <a:gd name="T15" fmla="*/ 0 h 422"/>
                  <a:gd name="T16" fmla="*/ 0 w 176"/>
                  <a:gd name="T17" fmla="*/ 177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422">
                    <a:moveTo>
                      <a:pt x="0" y="177"/>
                    </a:moveTo>
                    <a:cubicBezTo>
                      <a:pt x="0" y="216"/>
                      <a:pt x="13" y="252"/>
                      <a:pt x="34" y="281"/>
                    </a:cubicBezTo>
                    <a:cubicBezTo>
                      <a:pt x="39" y="288"/>
                      <a:pt x="62" y="311"/>
                      <a:pt x="67" y="323"/>
                    </a:cubicBezTo>
                    <a:cubicBezTo>
                      <a:pt x="70" y="331"/>
                      <a:pt x="72" y="342"/>
                      <a:pt x="72" y="356"/>
                    </a:cubicBezTo>
                    <a:cubicBezTo>
                      <a:pt x="72" y="400"/>
                      <a:pt x="72" y="400"/>
                      <a:pt x="72" y="400"/>
                    </a:cubicBezTo>
                    <a:cubicBezTo>
                      <a:pt x="72" y="412"/>
                      <a:pt x="82" y="422"/>
                      <a:pt x="95" y="422"/>
                    </a:cubicBezTo>
                    <a:cubicBezTo>
                      <a:pt x="176" y="422"/>
                      <a:pt x="176" y="422"/>
                      <a:pt x="176" y="422"/>
                    </a:cubicBezTo>
                    <a:cubicBezTo>
                      <a:pt x="176" y="0"/>
                      <a:pt x="176" y="0"/>
                      <a:pt x="176" y="0"/>
                    </a:cubicBezTo>
                    <a:cubicBezTo>
                      <a:pt x="79" y="0"/>
                      <a:pt x="0" y="79"/>
                      <a:pt x="0" y="177"/>
                    </a:cubicBezTo>
                    <a:close/>
                  </a:path>
                </a:pathLst>
              </a:custGeom>
              <a:solidFill>
                <a:srgbClr val="F0F0F1"/>
              </a:solidFill>
              <a:ln>
                <a:noFill/>
              </a:ln>
            </p:spPr>
            <p:txBody>
              <a:bodyPr vert="horz" wrap="square" lIns="91440" tIns="45720" rIns="91440" bIns="45720" numCol="1" anchor="t" anchorCtr="0" compatLnSpc="1"/>
              <a:lstStyle/>
              <a:p>
                <a:endParaRPr lang="zh-CN" altLang="en-US"/>
              </a:p>
            </p:txBody>
          </p:sp>
          <p:sp>
            <p:nvSpPr>
              <p:cNvPr id="410" name="Freeform 6"/>
              <p:cNvSpPr/>
              <p:nvPr/>
            </p:nvSpPr>
            <p:spPr bwMode="auto">
              <a:xfrm>
                <a:off x="11923713" y="1243013"/>
                <a:ext cx="755650" cy="1795463"/>
              </a:xfrm>
              <a:custGeom>
                <a:avLst/>
                <a:gdLst>
                  <a:gd name="T0" fmla="*/ 1 w 177"/>
                  <a:gd name="T1" fmla="*/ 0 h 422"/>
                  <a:gd name="T2" fmla="*/ 0 w 177"/>
                  <a:gd name="T3" fmla="*/ 0 h 422"/>
                  <a:gd name="T4" fmla="*/ 0 w 177"/>
                  <a:gd name="T5" fmla="*/ 422 h 422"/>
                  <a:gd name="T6" fmla="*/ 82 w 177"/>
                  <a:gd name="T7" fmla="*/ 422 h 422"/>
                  <a:gd name="T8" fmla="*/ 105 w 177"/>
                  <a:gd name="T9" fmla="*/ 400 h 422"/>
                  <a:gd name="T10" fmla="*/ 105 w 177"/>
                  <a:gd name="T11" fmla="*/ 356 h 422"/>
                  <a:gd name="T12" fmla="*/ 111 w 177"/>
                  <a:gd name="T13" fmla="*/ 322 h 422"/>
                  <a:gd name="T14" fmla="*/ 139 w 177"/>
                  <a:gd name="T15" fmla="*/ 286 h 422"/>
                  <a:gd name="T16" fmla="*/ 177 w 177"/>
                  <a:gd name="T17" fmla="*/ 177 h 422"/>
                  <a:gd name="T18" fmla="*/ 1 w 177"/>
                  <a:gd name="T19"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422">
                    <a:moveTo>
                      <a:pt x="1" y="0"/>
                    </a:moveTo>
                    <a:cubicBezTo>
                      <a:pt x="0" y="0"/>
                      <a:pt x="0" y="0"/>
                      <a:pt x="0" y="0"/>
                    </a:cubicBezTo>
                    <a:cubicBezTo>
                      <a:pt x="0" y="422"/>
                      <a:pt x="0" y="422"/>
                      <a:pt x="0" y="422"/>
                    </a:cubicBezTo>
                    <a:cubicBezTo>
                      <a:pt x="82" y="422"/>
                      <a:pt x="82" y="422"/>
                      <a:pt x="82" y="422"/>
                    </a:cubicBezTo>
                    <a:cubicBezTo>
                      <a:pt x="95" y="422"/>
                      <a:pt x="105" y="412"/>
                      <a:pt x="105" y="400"/>
                    </a:cubicBezTo>
                    <a:cubicBezTo>
                      <a:pt x="105" y="356"/>
                      <a:pt x="105" y="356"/>
                      <a:pt x="105" y="356"/>
                    </a:cubicBezTo>
                    <a:cubicBezTo>
                      <a:pt x="105" y="341"/>
                      <a:pt x="107" y="330"/>
                      <a:pt x="111" y="322"/>
                    </a:cubicBezTo>
                    <a:cubicBezTo>
                      <a:pt x="115" y="311"/>
                      <a:pt x="135" y="291"/>
                      <a:pt x="139" y="286"/>
                    </a:cubicBezTo>
                    <a:cubicBezTo>
                      <a:pt x="163" y="256"/>
                      <a:pt x="177" y="218"/>
                      <a:pt x="177" y="177"/>
                    </a:cubicBezTo>
                    <a:cubicBezTo>
                      <a:pt x="177" y="79"/>
                      <a:pt x="98" y="0"/>
                      <a:pt x="1" y="0"/>
                    </a:cubicBezTo>
                    <a:close/>
                  </a:path>
                </a:pathLst>
              </a:custGeom>
              <a:solidFill>
                <a:srgbClr val="F0F0F1"/>
              </a:solidFill>
              <a:ln>
                <a:noFill/>
              </a:ln>
            </p:spPr>
            <p:txBody>
              <a:bodyPr vert="horz" wrap="square" lIns="91440" tIns="45720" rIns="91440" bIns="45720" numCol="1" anchor="t" anchorCtr="0" compatLnSpc="1"/>
              <a:lstStyle/>
              <a:p>
                <a:endParaRPr lang="zh-CN" altLang="en-US"/>
              </a:p>
            </p:txBody>
          </p:sp>
          <p:sp>
            <p:nvSpPr>
              <p:cNvPr id="411" name="Freeform 7"/>
              <p:cNvSpPr/>
              <p:nvPr/>
            </p:nvSpPr>
            <p:spPr bwMode="auto">
              <a:xfrm>
                <a:off x="11845925" y="2195513"/>
                <a:ext cx="158750" cy="273050"/>
              </a:xfrm>
              <a:custGeom>
                <a:avLst/>
                <a:gdLst>
                  <a:gd name="T0" fmla="*/ 28 w 37"/>
                  <a:gd name="T1" fmla="*/ 62 h 64"/>
                  <a:gd name="T2" fmla="*/ 37 w 37"/>
                  <a:gd name="T3" fmla="*/ 64 h 64"/>
                  <a:gd name="T4" fmla="*/ 37 w 37"/>
                  <a:gd name="T5" fmla="*/ 14 h 64"/>
                  <a:gd name="T6" fmla="*/ 23 w 37"/>
                  <a:gd name="T7" fmla="*/ 0 h 64"/>
                  <a:gd name="T8" fmla="*/ 14 w 37"/>
                  <a:gd name="T9" fmla="*/ 0 h 64"/>
                  <a:gd name="T10" fmla="*/ 0 w 37"/>
                  <a:gd name="T11" fmla="*/ 14 h 64"/>
                  <a:gd name="T12" fmla="*/ 0 w 37"/>
                  <a:gd name="T13" fmla="*/ 64 h 64"/>
                  <a:gd name="T14" fmla="*/ 9 w 37"/>
                  <a:gd name="T15" fmla="*/ 62 h 64"/>
                  <a:gd name="T16" fmla="*/ 28 w 37"/>
                  <a:gd name="T17" fmla="*/ 6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64">
                    <a:moveTo>
                      <a:pt x="28" y="62"/>
                    </a:moveTo>
                    <a:cubicBezTo>
                      <a:pt x="31" y="62"/>
                      <a:pt x="34" y="63"/>
                      <a:pt x="37" y="64"/>
                    </a:cubicBezTo>
                    <a:cubicBezTo>
                      <a:pt x="37" y="14"/>
                      <a:pt x="37" y="14"/>
                      <a:pt x="37" y="14"/>
                    </a:cubicBezTo>
                    <a:cubicBezTo>
                      <a:pt x="37" y="6"/>
                      <a:pt x="31" y="0"/>
                      <a:pt x="23" y="0"/>
                    </a:cubicBezTo>
                    <a:cubicBezTo>
                      <a:pt x="14" y="0"/>
                      <a:pt x="14" y="0"/>
                      <a:pt x="14" y="0"/>
                    </a:cubicBezTo>
                    <a:cubicBezTo>
                      <a:pt x="6" y="0"/>
                      <a:pt x="0" y="6"/>
                      <a:pt x="0" y="14"/>
                    </a:cubicBezTo>
                    <a:cubicBezTo>
                      <a:pt x="0" y="64"/>
                      <a:pt x="0" y="64"/>
                      <a:pt x="0" y="64"/>
                    </a:cubicBezTo>
                    <a:cubicBezTo>
                      <a:pt x="3" y="63"/>
                      <a:pt x="6" y="62"/>
                      <a:pt x="9" y="62"/>
                    </a:cubicBezTo>
                    <a:lnTo>
                      <a:pt x="28"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8"/>
              <p:cNvSpPr/>
              <p:nvPr/>
            </p:nvSpPr>
            <p:spPr bwMode="auto">
              <a:xfrm>
                <a:off x="11774488" y="2459038"/>
                <a:ext cx="301625" cy="617538"/>
              </a:xfrm>
              <a:custGeom>
                <a:avLst/>
                <a:gdLst>
                  <a:gd name="T0" fmla="*/ 71 w 71"/>
                  <a:gd name="T1" fmla="*/ 145 h 145"/>
                  <a:gd name="T2" fmla="*/ 71 w 71"/>
                  <a:gd name="T3" fmla="*/ 27 h 145"/>
                  <a:gd name="T4" fmla="*/ 54 w 71"/>
                  <a:gd name="T5" fmla="*/ 2 h 145"/>
                  <a:gd name="T6" fmla="*/ 45 w 71"/>
                  <a:gd name="T7" fmla="*/ 0 h 145"/>
                  <a:gd name="T8" fmla="*/ 26 w 71"/>
                  <a:gd name="T9" fmla="*/ 0 h 145"/>
                  <a:gd name="T10" fmla="*/ 17 w 71"/>
                  <a:gd name="T11" fmla="*/ 2 h 145"/>
                  <a:gd name="T12" fmla="*/ 0 w 71"/>
                  <a:gd name="T13" fmla="*/ 27 h 145"/>
                  <a:gd name="T14" fmla="*/ 0 w 71"/>
                  <a:gd name="T15" fmla="*/ 145 h 145"/>
                  <a:gd name="T16" fmla="*/ 71 w 7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45">
                    <a:moveTo>
                      <a:pt x="71" y="145"/>
                    </a:moveTo>
                    <a:cubicBezTo>
                      <a:pt x="71" y="27"/>
                      <a:pt x="71" y="27"/>
                      <a:pt x="71" y="27"/>
                    </a:cubicBezTo>
                    <a:cubicBezTo>
                      <a:pt x="71" y="15"/>
                      <a:pt x="64" y="6"/>
                      <a:pt x="54" y="2"/>
                    </a:cubicBezTo>
                    <a:cubicBezTo>
                      <a:pt x="51" y="1"/>
                      <a:pt x="48" y="0"/>
                      <a:pt x="45" y="0"/>
                    </a:cubicBezTo>
                    <a:cubicBezTo>
                      <a:pt x="26" y="0"/>
                      <a:pt x="26" y="0"/>
                      <a:pt x="26" y="0"/>
                    </a:cubicBezTo>
                    <a:cubicBezTo>
                      <a:pt x="23" y="0"/>
                      <a:pt x="20" y="1"/>
                      <a:pt x="17" y="2"/>
                    </a:cubicBezTo>
                    <a:cubicBezTo>
                      <a:pt x="7" y="6"/>
                      <a:pt x="0" y="15"/>
                      <a:pt x="0" y="27"/>
                    </a:cubicBezTo>
                    <a:cubicBezTo>
                      <a:pt x="0" y="145"/>
                      <a:pt x="0" y="145"/>
                      <a:pt x="0" y="145"/>
                    </a:cubicBezTo>
                    <a:lnTo>
                      <a:pt x="71" y="1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9"/>
              <p:cNvSpPr/>
              <p:nvPr/>
            </p:nvSpPr>
            <p:spPr bwMode="auto">
              <a:xfrm>
                <a:off x="11483975" y="1939925"/>
                <a:ext cx="392113" cy="1154113"/>
              </a:xfrm>
              <a:custGeom>
                <a:avLst/>
                <a:gdLst>
                  <a:gd name="T0" fmla="*/ 18 w 92"/>
                  <a:gd name="T1" fmla="*/ 5 h 271"/>
                  <a:gd name="T2" fmla="*/ 6 w 92"/>
                  <a:gd name="T3" fmla="*/ 2 h 271"/>
                  <a:gd name="T4" fmla="*/ 1 w 92"/>
                  <a:gd name="T5" fmla="*/ 7 h 271"/>
                  <a:gd name="T6" fmla="*/ 3 w 92"/>
                  <a:gd name="T7" fmla="*/ 19 h 271"/>
                  <a:gd name="T8" fmla="*/ 4 w 92"/>
                  <a:gd name="T9" fmla="*/ 10 h 271"/>
                  <a:gd name="T10" fmla="*/ 8 w 92"/>
                  <a:gd name="T11" fmla="*/ 10 h 271"/>
                  <a:gd name="T12" fmla="*/ 8 w 92"/>
                  <a:gd name="T13" fmla="*/ 9 h 271"/>
                  <a:gd name="T14" fmla="*/ 9 w 92"/>
                  <a:gd name="T15" fmla="*/ 8 h 271"/>
                  <a:gd name="T16" fmla="*/ 13 w 92"/>
                  <a:gd name="T17" fmla="*/ 10 h 271"/>
                  <a:gd name="T18" fmla="*/ 19 w 92"/>
                  <a:gd name="T19" fmla="*/ 20 h 271"/>
                  <a:gd name="T20" fmla="*/ 21 w 92"/>
                  <a:gd name="T21" fmla="*/ 23 h 271"/>
                  <a:gd name="T22" fmla="*/ 76 w 92"/>
                  <a:gd name="T23" fmla="*/ 140 h 271"/>
                  <a:gd name="T24" fmla="*/ 83 w 92"/>
                  <a:gd name="T25" fmla="*/ 224 h 271"/>
                  <a:gd name="T26" fmla="*/ 82 w 92"/>
                  <a:gd name="T27" fmla="*/ 271 h 271"/>
                  <a:gd name="T28" fmla="*/ 89 w 92"/>
                  <a:gd name="T29" fmla="*/ 271 h 271"/>
                  <a:gd name="T30" fmla="*/ 90 w 92"/>
                  <a:gd name="T31" fmla="*/ 225 h 271"/>
                  <a:gd name="T32" fmla="*/ 82 w 92"/>
                  <a:gd name="T33" fmla="*/ 137 h 271"/>
                  <a:gd name="T34" fmla="*/ 27 w 92"/>
                  <a:gd name="T35" fmla="*/ 21 h 271"/>
                  <a:gd name="T36" fmla="*/ 25 w 92"/>
                  <a:gd name="T37" fmla="*/ 17 h 271"/>
                  <a:gd name="T38" fmla="*/ 18 w 92"/>
                  <a:gd name="T39" fmla="*/ 5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2" h="271">
                    <a:moveTo>
                      <a:pt x="18" y="5"/>
                    </a:moveTo>
                    <a:cubicBezTo>
                      <a:pt x="15" y="2"/>
                      <a:pt x="11" y="0"/>
                      <a:pt x="6" y="2"/>
                    </a:cubicBezTo>
                    <a:cubicBezTo>
                      <a:pt x="4" y="3"/>
                      <a:pt x="2" y="5"/>
                      <a:pt x="1" y="7"/>
                    </a:cubicBezTo>
                    <a:cubicBezTo>
                      <a:pt x="0" y="10"/>
                      <a:pt x="1" y="14"/>
                      <a:pt x="3" y="19"/>
                    </a:cubicBezTo>
                    <a:cubicBezTo>
                      <a:pt x="4" y="10"/>
                      <a:pt x="4" y="10"/>
                      <a:pt x="4" y="10"/>
                    </a:cubicBezTo>
                    <a:cubicBezTo>
                      <a:pt x="8" y="10"/>
                      <a:pt x="8" y="10"/>
                      <a:pt x="8" y="10"/>
                    </a:cubicBezTo>
                    <a:cubicBezTo>
                      <a:pt x="8" y="10"/>
                      <a:pt x="8" y="9"/>
                      <a:pt x="8" y="9"/>
                    </a:cubicBezTo>
                    <a:cubicBezTo>
                      <a:pt x="8" y="9"/>
                      <a:pt x="8" y="8"/>
                      <a:pt x="9" y="8"/>
                    </a:cubicBezTo>
                    <a:cubicBezTo>
                      <a:pt x="9" y="8"/>
                      <a:pt x="10" y="7"/>
                      <a:pt x="13" y="10"/>
                    </a:cubicBezTo>
                    <a:cubicBezTo>
                      <a:pt x="14" y="12"/>
                      <a:pt x="16" y="15"/>
                      <a:pt x="19" y="20"/>
                    </a:cubicBezTo>
                    <a:cubicBezTo>
                      <a:pt x="20" y="21"/>
                      <a:pt x="20" y="22"/>
                      <a:pt x="21" y="23"/>
                    </a:cubicBezTo>
                    <a:cubicBezTo>
                      <a:pt x="37" y="56"/>
                      <a:pt x="76" y="139"/>
                      <a:pt x="76" y="140"/>
                    </a:cubicBezTo>
                    <a:cubicBezTo>
                      <a:pt x="85" y="163"/>
                      <a:pt x="84" y="189"/>
                      <a:pt x="83" y="224"/>
                    </a:cubicBezTo>
                    <a:cubicBezTo>
                      <a:pt x="83" y="238"/>
                      <a:pt x="82" y="254"/>
                      <a:pt x="82" y="271"/>
                    </a:cubicBezTo>
                    <a:cubicBezTo>
                      <a:pt x="89" y="271"/>
                      <a:pt x="89" y="271"/>
                      <a:pt x="89" y="271"/>
                    </a:cubicBezTo>
                    <a:cubicBezTo>
                      <a:pt x="89" y="254"/>
                      <a:pt x="89" y="238"/>
                      <a:pt x="90" y="225"/>
                    </a:cubicBezTo>
                    <a:cubicBezTo>
                      <a:pt x="91" y="188"/>
                      <a:pt x="92" y="162"/>
                      <a:pt x="82" y="137"/>
                    </a:cubicBezTo>
                    <a:cubicBezTo>
                      <a:pt x="82" y="136"/>
                      <a:pt x="43" y="54"/>
                      <a:pt x="27" y="21"/>
                    </a:cubicBezTo>
                    <a:cubicBezTo>
                      <a:pt x="26" y="20"/>
                      <a:pt x="26" y="18"/>
                      <a:pt x="25" y="17"/>
                    </a:cubicBezTo>
                    <a:cubicBezTo>
                      <a:pt x="23" y="14"/>
                      <a:pt x="21" y="9"/>
                      <a:pt x="18" y="5"/>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10"/>
              <p:cNvSpPr/>
              <p:nvPr/>
            </p:nvSpPr>
            <p:spPr bwMode="auto">
              <a:xfrm>
                <a:off x="11974513" y="1939925"/>
                <a:ext cx="392113" cy="1154113"/>
              </a:xfrm>
              <a:custGeom>
                <a:avLst/>
                <a:gdLst>
                  <a:gd name="T0" fmla="*/ 78 w 92"/>
                  <a:gd name="T1" fmla="*/ 12 h 271"/>
                  <a:gd name="T2" fmla="*/ 83 w 92"/>
                  <a:gd name="T3" fmla="*/ 8 h 271"/>
                  <a:gd name="T4" fmla="*/ 84 w 92"/>
                  <a:gd name="T5" fmla="*/ 9 h 271"/>
                  <a:gd name="T6" fmla="*/ 84 w 92"/>
                  <a:gd name="T7" fmla="*/ 12 h 271"/>
                  <a:gd name="T8" fmla="*/ 89 w 92"/>
                  <a:gd name="T9" fmla="*/ 12 h 271"/>
                  <a:gd name="T10" fmla="*/ 90 w 92"/>
                  <a:gd name="T11" fmla="*/ 18 h 271"/>
                  <a:gd name="T12" fmla="*/ 91 w 92"/>
                  <a:gd name="T13" fmla="*/ 7 h 271"/>
                  <a:gd name="T14" fmla="*/ 86 w 92"/>
                  <a:gd name="T15" fmla="*/ 2 h 271"/>
                  <a:gd name="T16" fmla="*/ 74 w 92"/>
                  <a:gd name="T17" fmla="*/ 5 h 271"/>
                  <a:gd name="T18" fmla="*/ 67 w 92"/>
                  <a:gd name="T19" fmla="*/ 17 h 271"/>
                  <a:gd name="T20" fmla="*/ 65 w 92"/>
                  <a:gd name="T21" fmla="*/ 21 h 271"/>
                  <a:gd name="T22" fmla="*/ 10 w 92"/>
                  <a:gd name="T23" fmla="*/ 137 h 271"/>
                  <a:gd name="T24" fmla="*/ 2 w 92"/>
                  <a:gd name="T25" fmla="*/ 225 h 271"/>
                  <a:gd name="T26" fmla="*/ 3 w 92"/>
                  <a:gd name="T27" fmla="*/ 271 h 271"/>
                  <a:gd name="T28" fmla="*/ 10 w 92"/>
                  <a:gd name="T29" fmla="*/ 271 h 271"/>
                  <a:gd name="T30" fmla="*/ 9 w 92"/>
                  <a:gd name="T31" fmla="*/ 224 h 271"/>
                  <a:gd name="T32" fmla="*/ 16 w 92"/>
                  <a:gd name="T33" fmla="*/ 140 h 271"/>
                  <a:gd name="T34" fmla="*/ 71 w 92"/>
                  <a:gd name="T35" fmla="*/ 25 h 271"/>
                  <a:gd name="T36" fmla="*/ 73 w 92"/>
                  <a:gd name="T37" fmla="*/ 20 h 271"/>
                  <a:gd name="T38" fmla="*/ 78 w 92"/>
                  <a:gd name="T39" fmla="*/ 1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2" h="271">
                    <a:moveTo>
                      <a:pt x="78" y="12"/>
                    </a:moveTo>
                    <a:cubicBezTo>
                      <a:pt x="81" y="7"/>
                      <a:pt x="83" y="8"/>
                      <a:pt x="83" y="8"/>
                    </a:cubicBezTo>
                    <a:cubicBezTo>
                      <a:pt x="84" y="8"/>
                      <a:pt x="84" y="9"/>
                      <a:pt x="84" y="9"/>
                    </a:cubicBezTo>
                    <a:cubicBezTo>
                      <a:pt x="84" y="10"/>
                      <a:pt x="85" y="10"/>
                      <a:pt x="84" y="12"/>
                    </a:cubicBezTo>
                    <a:cubicBezTo>
                      <a:pt x="89" y="12"/>
                      <a:pt x="89" y="12"/>
                      <a:pt x="89" y="12"/>
                    </a:cubicBezTo>
                    <a:cubicBezTo>
                      <a:pt x="90" y="18"/>
                      <a:pt x="90" y="18"/>
                      <a:pt x="90" y="18"/>
                    </a:cubicBezTo>
                    <a:cubicBezTo>
                      <a:pt x="91" y="13"/>
                      <a:pt x="92" y="10"/>
                      <a:pt x="91" y="7"/>
                    </a:cubicBezTo>
                    <a:cubicBezTo>
                      <a:pt x="90" y="5"/>
                      <a:pt x="88" y="3"/>
                      <a:pt x="86" y="2"/>
                    </a:cubicBezTo>
                    <a:cubicBezTo>
                      <a:pt x="81" y="0"/>
                      <a:pt x="78" y="2"/>
                      <a:pt x="74" y="5"/>
                    </a:cubicBezTo>
                    <a:cubicBezTo>
                      <a:pt x="71" y="9"/>
                      <a:pt x="69" y="14"/>
                      <a:pt x="67" y="17"/>
                    </a:cubicBezTo>
                    <a:cubicBezTo>
                      <a:pt x="66" y="18"/>
                      <a:pt x="66" y="19"/>
                      <a:pt x="65" y="21"/>
                    </a:cubicBezTo>
                    <a:cubicBezTo>
                      <a:pt x="49" y="54"/>
                      <a:pt x="10" y="136"/>
                      <a:pt x="10" y="137"/>
                    </a:cubicBezTo>
                    <a:cubicBezTo>
                      <a:pt x="0" y="162"/>
                      <a:pt x="1" y="188"/>
                      <a:pt x="2" y="225"/>
                    </a:cubicBezTo>
                    <a:cubicBezTo>
                      <a:pt x="3" y="238"/>
                      <a:pt x="3" y="254"/>
                      <a:pt x="3" y="271"/>
                    </a:cubicBezTo>
                    <a:cubicBezTo>
                      <a:pt x="10" y="271"/>
                      <a:pt x="10" y="271"/>
                      <a:pt x="10" y="271"/>
                    </a:cubicBezTo>
                    <a:cubicBezTo>
                      <a:pt x="10" y="254"/>
                      <a:pt x="9" y="238"/>
                      <a:pt x="9" y="224"/>
                    </a:cubicBezTo>
                    <a:cubicBezTo>
                      <a:pt x="8" y="189"/>
                      <a:pt x="7" y="163"/>
                      <a:pt x="16" y="140"/>
                    </a:cubicBezTo>
                    <a:cubicBezTo>
                      <a:pt x="16" y="139"/>
                      <a:pt x="54" y="59"/>
                      <a:pt x="71" y="25"/>
                    </a:cubicBezTo>
                    <a:cubicBezTo>
                      <a:pt x="71" y="23"/>
                      <a:pt x="72" y="22"/>
                      <a:pt x="73" y="20"/>
                    </a:cubicBezTo>
                    <a:cubicBezTo>
                      <a:pt x="75" y="16"/>
                      <a:pt x="77" y="13"/>
                      <a:pt x="78" y="12"/>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11"/>
              <p:cNvSpPr/>
              <p:nvPr/>
            </p:nvSpPr>
            <p:spPr bwMode="auto">
              <a:xfrm>
                <a:off x="11739563" y="1820863"/>
                <a:ext cx="171450" cy="490538"/>
              </a:xfrm>
              <a:custGeom>
                <a:avLst/>
                <a:gdLst>
                  <a:gd name="T0" fmla="*/ 25 w 40"/>
                  <a:gd name="T1" fmla="*/ 7 h 115"/>
                  <a:gd name="T2" fmla="*/ 13 w 40"/>
                  <a:gd name="T3" fmla="*/ 0 h 115"/>
                  <a:gd name="T4" fmla="*/ 0 w 40"/>
                  <a:gd name="T5" fmla="*/ 10 h 115"/>
                  <a:gd name="T6" fmla="*/ 7 w 40"/>
                  <a:gd name="T7" fmla="*/ 12 h 115"/>
                  <a:gd name="T8" fmla="*/ 7 w 40"/>
                  <a:gd name="T9" fmla="*/ 12 h 115"/>
                  <a:gd name="T10" fmla="*/ 8 w 40"/>
                  <a:gd name="T11" fmla="*/ 9 h 115"/>
                  <a:gd name="T12" fmla="*/ 13 w 40"/>
                  <a:gd name="T13" fmla="*/ 7 h 115"/>
                  <a:gd name="T14" fmla="*/ 20 w 40"/>
                  <a:gd name="T15" fmla="*/ 14 h 115"/>
                  <a:gd name="T16" fmla="*/ 17 w 40"/>
                  <a:gd name="T17" fmla="*/ 19 h 115"/>
                  <a:gd name="T18" fmla="*/ 16 w 40"/>
                  <a:gd name="T19" fmla="*/ 20 h 115"/>
                  <a:gd name="T20" fmla="*/ 11 w 40"/>
                  <a:gd name="T21" fmla="*/ 28 h 115"/>
                  <a:gd name="T22" fmla="*/ 13 w 40"/>
                  <a:gd name="T23" fmla="*/ 28 h 115"/>
                  <a:gd name="T24" fmla="*/ 21 w 40"/>
                  <a:gd name="T25" fmla="*/ 25 h 115"/>
                  <a:gd name="T26" fmla="*/ 34 w 40"/>
                  <a:gd name="T27" fmla="*/ 115 h 115"/>
                  <a:gd name="T28" fmla="*/ 40 w 40"/>
                  <a:gd name="T29" fmla="*/ 114 h 115"/>
                  <a:gd name="T30" fmla="*/ 28 w 40"/>
                  <a:gd name="T31" fmla="*/ 23 h 115"/>
                  <a:gd name="T32" fmla="*/ 26 w 40"/>
                  <a:gd name="T33" fmla="*/ 12 h 115"/>
                  <a:gd name="T34" fmla="*/ 25 w 40"/>
                  <a:gd name="T35" fmla="*/ 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115">
                    <a:moveTo>
                      <a:pt x="25" y="7"/>
                    </a:moveTo>
                    <a:cubicBezTo>
                      <a:pt x="22" y="3"/>
                      <a:pt x="18" y="0"/>
                      <a:pt x="13" y="0"/>
                    </a:cubicBezTo>
                    <a:cubicBezTo>
                      <a:pt x="7" y="0"/>
                      <a:pt x="2" y="4"/>
                      <a:pt x="0" y="10"/>
                    </a:cubicBezTo>
                    <a:cubicBezTo>
                      <a:pt x="7" y="12"/>
                      <a:pt x="7" y="12"/>
                      <a:pt x="7" y="12"/>
                    </a:cubicBezTo>
                    <a:cubicBezTo>
                      <a:pt x="7" y="12"/>
                      <a:pt x="7" y="12"/>
                      <a:pt x="7" y="12"/>
                    </a:cubicBezTo>
                    <a:cubicBezTo>
                      <a:pt x="7" y="11"/>
                      <a:pt x="8" y="10"/>
                      <a:pt x="8" y="9"/>
                    </a:cubicBezTo>
                    <a:cubicBezTo>
                      <a:pt x="10" y="8"/>
                      <a:pt x="11" y="7"/>
                      <a:pt x="13" y="7"/>
                    </a:cubicBezTo>
                    <a:cubicBezTo>
                      <a:pt x="17" y="7"/>
                      <a:pt x="20" y="10"/>
                      <a:pt x="20" y="14"/>
                    </a:cubicBezTo>
                    <a:cubicBezTo>
                      <a:pt x="20" y="16"/>
                      <a:pt x="19" y="18"/>
                      <a:pt x="17" y="19"/>
                    </a:cubicBezTo>
                    <a:cubicBezTo>
                      <a:pt x="17" y="20"/>
                      <a:pt x="17" y="20"/>
                      <a:pt x="16" y="20"/>
                    </a:cubicBezTo>
                    <a:cubicBezTo>
                      <a:pt x="11" y="28"/>
                      <a:pt x="11" y="28"/>
                      <a:pt x="11" y="28"/>
                    </a:cubicBezTo>
                    <a:cubicBezTo>
                      <a:pt x="12" y="28"/>
                      <a:pt x="12" y="28"/>
                      <a:pt x="13" y="28"/>
                    </a:cubicBezTo>
                    <a:cubicBezTo>
                      <a:pt x="16" y="28"/>
                      <a:pt x="19" y="27"/>
                      <a:pt x="21" y="25"/>
                    </a:cubicBezTo>
                    <a:cubicBezTo>
                      <a:pt x="34" y="115"/>
                      <a:pt x="34" y="115"/>
                      <a:pt x="34" y="115"/>
                    </a:cubicBezTo>
                    <a:cubicBezTo>
                      <a:pt x="40" y="114"/>
                      <a:pt x="40" y="114"/>
                      <a:pt x="40" y="114"/>
                    </a:cubicBezTo>
                    <a:cubicBezTo>
                      <a:pt x="28" y="23"/>
                      <a:pt x="28" y="23"/>
                      <a:pt x="28" y="23"/>
                    </a:cubicBezTo>
                    <a:cubicBezTo>
                      <a:pt x="26" y="12"/>
                      <a:pt x="26" y="12"/>
                      <a:pt x="26" y="12"/>
                    </a:cubicBezTo>
                    <a:cubicBezTo>
                      <a:pt x="26" y="10"/>
                      <a:pt x="25" y="9"/>
                      <a:pt x="25" y="7"/>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12"/>
              <p:cNvSpPr/>
              <p:nvPr/>
            </p:nvSpPr>
            <p:spPr bwMode="auto">
              <a:xfrm>
                <a:off x="11939588" y="1820863"/>
                <a:ext cx="171450" cy="490538"/>
              </a:xfrm>
              <a:custGeom>
                <a:avLst/>
                <a:gdLst>
                  <a:gd name="T0" fmla="*/ 22 w 40"/>
                  <a:gd name="T1" fmla="*/ 19 h 115"/>
                  <a:gd name="T2" fmla="*/ 20 w 40"/>
                  <a:gd name="T3" fmla="*/ 14 h 115"/>
                  <a:gd name="T4" fmla="*/ 27 w 40"/>
                  <a:gd name="T5" fmla="*/ 7 h 115"/>
                  <a:gd name="T6" fmla="*/ 31 w 40"/>
                  <a:gd name="T7" fmla="*/ 8 h 115"/>
                  <a:gd name="T8" fmla="*/ 34 w 40"/>
                  <a:gd name="T9" fmla="*/ 12 h 115"/>
                  <a:gd name="T10" fmla="*/ 34 w 40"/>
                  <a:gd name="T11" fmla="*/ 12 h 115"/>
                  <a:gd name="T12" fmla="*/ 40 w 40"/>
                  <a:gd name="T13" fmla="*/ 10 h 115"/>
                  <a:gd name="T14" fmla="*/ 27 w 40"/>
                  <a:gd name="T15" fmla="*/ 0 h 115"/>
                  <a:gd name="T16" fmla="*/ 15 w 40"/>
                  <a:gd name="T17" fmla="*/ 8 h 115"/>
                  <a:gd name="T18" fmla="*/ 14 w 40"/>
                  <a:gd name="T19" fmla="*/ 12 h 115"/>
                  <a:gd name="T20" fmla="*/ 12 w 40"/>
                  <a:gd name="T21" fmla="*/ 24 h 115"/>
                  <a:gd name="T22" fmla="*/ 0 w 40"/>
                  <a:gd name="T23" fmla="*/ 114 h 115"/>
                  <a:gd name="T24" fmla="*/ 6 w 40"/>
                  <a:gd name="T25" fmla="*/ 115 h 115"/>
                  <a:gd name="T26" fmla="*/ 19 w 40"/>
                  <a:gd name="T27" fmla="*/ 25 h 115"/>
                  <a:gd name="T28" fmla="*/ 27 w 40"/>
                  <a:gd name="T29" fmla="*/ 28 h 115"/>
                  <a:gd name="T30" fmla="*/ 28 w 40"/>
                  <a:gd name="T31" fmla="*/ 28 h 115"/>
                  <a:gd name="T32" fmla="*/ 23 w 40"/>
                  <a:gd name="T33" fmla="*/ 20 h 115"/>
                  <a:gd name="T34" fmla="*/ 22 w 40"/>
                  <a:gd name="T35"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115">
                    <a:moveTo>
                      <a:pt x="22" y="19"/>
                    </a:moveTo>
                    <a:cubicBezTo>
                      <a:pt x="21" y="18"/>
                      <a:pt x="20" y="16"/>
                      <a:pt x="20" y="14"/>
                    </a:cubicBezTo>
                    <a:cubicBezTo>
                      <a:pt x="20" y="10"/>
                      <a:pt x="23" y="7"/>
                      <a:pt x="27" y="7"/>
                    </a:cubicBezTo>
                    <a:cubicBezTo>
                      <a:pt x="28" y="7"/>
                      <a:pt x="30" y="8"/>
                      <a:pt x="31" y="8"/>
                    </a:cubicBezTo>
                    <a:cubicBezTo>
                      <a:pt x="32" y="9"/>
                      <a:pt x="33" y="10"/>
                      <a:pt x="34" y="12"/>
                    </a:cubicBezTo>
                    <a:cubicBezTo>
                      <a:pt x="34" y="12"/>
                      <a:pt x="34" y="12"/>
                      <a:pt x="34" y="12"/>
                    </a:cubicBezTo>
                    <a:cubicBezTo>
                      <a:pt x="40" y="10"/>
                      <a:pt x="40" y="10"/>
                      <a:pt x="40" y="10"/>
                    </a:cubicBezTo>
                    <a:cubicBezTo>
                      <a:pt x="39" y="5"/>
                      <a:pt x="33" y="0"/>
                      <a:pt x="27" y="0"/>
                    </a:cubicBezTo>
                    <a:cubicBezTo>
                      <a:pt x="22" y="0"/>
                      <a:pt x="17" y="3"/>
                      <a:pt x="15" y="8"/>
                    </a:cubicBezTo>
                    <a:cubicBezTo>
                      <a:pt x="14" y="9"/>
                      <a:pt x="14" y="11"/>
                      <a:pt x="14" y="12"/>
                    </a:cubicBezTo>
                    <a:cubicBezTo>
                      <a:pt x="12" y="24"/>
                      <a:pt x="12" y="24"/>
                      <a:pt x="12" y="24"/>
                    </a:cubicBezTo>
                    <a:cubicBezTo>
                      <a:pt x="0" y="114"/>
                      <a:pt x="0" y="114"/>
                      <a:pt x="0" y="114"/>
                    </a:cubicBezTo>
                    <a:cubicBezTo>
                      <a:pt x="6" y="115"/>
                      <a:pt x="6" y="115"/>
                      <a:pt x="6" y="115"/>
                    </a:cubicBezTo>
                    <a:cubicBezTo>
                      <a:pt x="19" y="25"/>
                      <a:pt x="19" y="25"/>
                      <a:pt x="19" y="25"/>
                    </a:cubicBezTo>
                    <a:cubicBezTo>
                      <a:pt x="21" y="27"/>
                      <a:pt x="24" y="28"/>
                      <a:pt x="27" y="28"/>
                    </a:cubicBezTo>
                    <a:cubicBezTo>
                      <a:pt x="28" y="28"/>
                      <a:pt x="28" y="28"/>
                      <a:pt x="28" y="28"/>
                    </a:cubicBezTo>
                    <a:cubicBezTo>
                      <a:pt x="23" y="20"/>
                      <a:pt x="23" y="20"/>
                      <a:pt x="23" y="20"/>
                    </a:cubicBezTo>
                    <a:cubicBezTo>
                      <a:pt x="23" y="20"/>
                      <a:pt x="23" y="19"/>
                      <a:pt x="22" y="19"/>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13"/>
              <p:cNvSpPr/>
              <p:nvPr/>
            </p:nvSpPr>
            <p:spPr bwMode="auto">
              <a:xfrm>
                <a:off x="12025313" y="1851025"/>
                <a:ext cx="265113" cy="179388"/>
              </a:xfrm>
              <a:custGeom>
                <a:avLst/>
                <a:gdLst>
                  <a:gd name="T0" fmla="*/ 62 w 62"/>
                  <a:gd name="T1" fmla="*/ 26 h 42"/>
                  <a:gd name="T2" fmla="*/ 61 w 62"/>
                  <a:gd name="T3" fmla="*/ 21 h 42"/>
                  <a:gd name="T4" fmla="*/ 49 w 62"/>
                  <a:gd name="T5" fmla="*/ 22 h 42"/>
                  <a:gd name="T6" fmla="*/ 44 w 62"/>
                  <a:gd name="T7" fmla="*/ 11 h 42"/>
                  <a:gd name="T8" fmla="*/ 32 w 62"/>
                  <a:gd name="T9" fmla="*/ 13 h 42"/>
                  <a:gd name="T10" fmla="*/ 26 w 62"/>
                  <a:gd name="T11" fmla="*/ 2 h 42"/>
                  <a:gd name="T12" fmla="*/ 20 w 62"/>
                  <a:gd name="T13" fmla="*/ 3 h 42"/>
                  <a:gd name="T14" fmla="*/ 14 w 62"/>
                  <a:gd name="T15" fmla="*/ 5 h 42"/>
                  <a:gd name="T16" fmla="*/ 14 w 62"/>
                  <a:gd name="T17" fmla="*/ 5 h 42"/>
                  <a:gd name="T18" fmla="*/ 11 w 62"/>
                  <a:gd name="T19" fmla="*/ 1 h 42"/>
                  <a:gd name="T20" fmla="*/ 7 w 62"/>
                  <a:gd name="T21" fmla="*/ 0 h 42"/>
                  <a:gd name="T22" fmla="*/ 0 w 62"/>
                  <a:gd name="T23" fmla="*/ 7 h 42"/>
                  <a:gd name="T24" fmla="*/ 2 w 62"/>
                  <a:gd name="T25" fmla="*/ 12 h 42"/>
                  <a:gd name="T26" fmla="*/ 3 w 62"/>
                  <a:gd name="T27" fmla="*/ 12 h 42"/>
                  <a:gd name="T28" fmla="*/ 3 w 62"/>
                  <a:gd name="T29" fmla="*/ 13 h 42"/>
                  <a:gd name="T30" fmla="*/ 8 w 62"/>
                  <a:gd name="T31" fmla="*/ 21 h 42"/>
                  <a:gd name="T32" fmla="*/ 9 w 62"/>
                  <a:gd name="T33" fmla="*/ 21 h 42"/>
                  <a:gd name="T34" fmla="*/ 19 w 62"/>
                  <a:gd name="T35" fmla="*/ 18 h 42"/>
                  <a:gd name="T36" fmla="*/ 25 w 62"/>
                  <a:gd name="T37" fmla="*/ 28 h 42"/>
                  <a:gd name="T38" fmla="*/ 36 w 62"/>
                  <a:gd name="T39" fmla="*/ 26 h 42"/>
                  <a:gd name="T40" fmla="*/ 40 w 62"/>
                  <a:gd name="T41" fmla="*/ 36 h 42"/>
                  <a:gd name="T42" fmla="*/ 51 w 62"/>
                  <a:gd name="T43" fmla="*/ 35 h 42"/>
                  <a:gd name="T44" fmla="*/ 53 w 62"/>
                  <a:gd name="T45" fmla="*/ 42 h 42"/>
                  <a:gd name="T46" fmla="*/ 55 w 62"/>
                  <a:gd name="T47" fmla="*/ 38 h 42"/>
                  <a:gd name="T48" fmla="*/ 62 w 62"/>
                  <a:gd name="T49" fmla="*/ 2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2">
                    <a:moveTo>
                      <a:pt x="62" y="26"/>
                    </a:moveTo>
                    <a:cubicBezTo>
                      <a:pt x="61" y="21"/>
                      <a:pt x="61" y="21"/>
                      <a:pt x="61" y="21"/>
                    </a:cubicBezTo>
                    <a:cubicBezTo>
                      <a:pt x="49" y="22"/>
                      <a:pt x="49" y="22"/>
                      <a:pt x="49" y="22"/>
                    </a:cubicBezTo>
                    <a:cubicBezTo>
                      <a:pt x="44" y="11"/>
                      <a:pt x="44" y="11"/>
                      <a:pt x="44" y="11"/>
                    </a:cubicBezTo>
                    <a:cubicBezTo>
                      <a:pt x="32" y="13"/>
                      <a:pt x="32" y="13"/>
                      <a:pt x="32" y="13"/>
                    </a:cubicBezTo>
                    <a:cubicBezTo>
                      <a:pt x="26" y="2"/>
                      <a:pt x="26" y="2"/>
                      <a:pt x="26" y="2"/>
                    </a:cubicBezTo>
                    <a:cubicBezTo>
                      <a:pt x="20" y="3"/>
                      <a:pt x="20" y="3"/>
                      <a:pt x="20" y="3"/>
                    </a:cubicBezTo>
                    <a:cubicBezTo>
                      <a:pt x="14" y="5"/>
                      <a:pt x="14" y="5"/>
                      <a:pt x="14" y="5"/>
                    </a:cubicBezTo>
                    <a:cubicBezTo>
                      <a:pt x="14" y="5"/>
                      <a:pt x="14" y="5"/>
                      <a:pt x="14" y="5"/>
                    </a:cubicBezTo>
                    <a:cubicBezTo>
                      <a:pt x="11" y="1"/>
                      <a:pt x="11" y="1"/>
                      <a:pt x="11" y="1"/>
                    </a:cubicBezTo>
                    <a:cubicBezTo>
                      <a:pt x="10" y="1"/>
                      <a:pt x="8" y="0"/>
                      <a:pt x="7" y="0"/>
                    </a:cubicBezTo>
                    <a:cubicBezTo>
                      <a:pt x="3" y="0"/>
                      <a:pt x="0" y="3"/>
                      <a:pt x="0" y="7"/>
                    </a:cubicBezTo>
                    <a:cubicBezTo>
                      <a:pt x="0" y="9"/>
                      <a:pt x="1" y="11"/>
                      <a:pt x="2" y="12"/>
                    </a:cubicBezTo>
                    <a:cubicBezTo>
                      <a:pt x="3" y="12"/>
                      <a:pt x="3" y="12"/>
                      <a:pt x="3" y="12"/>
                    </a:cubicBezTo>
                    <a:cubicBezTo>
                      <a:pt x="3" y="13"/>
                      <a:pt x="3" y="13"/>
                      <a:pt x="3" y="13"/>
                    </a:cubicBezTo>
                    <a:cubicBezTo>
                      <a:pt x="8" y="21"/>
                      <a:pt x="8" y="21"/>
                      <a:pt x="8" y="21"/>
                    </a:cubicBezTo>
                    <a:cubicBezTo>
                      <a:pt x="9" y="21"/>
                      <a:pt x="9" y="21"/>
                      <a:pt x="9" y="21"/>
                    </a:cubicBezTo>
                    <a:cubicBezTo>
                      <a:pt x="19" y="18"/>
                      <a:pt x="19" y="18"/>
                      <a:pt x="19" y="18"/>
                    </a:cubicBezTo>
                    <a:cubicBezTo>
                      <a:pt x="25" y="28"/>
                      <a:pt x="25" y="28"/>
                      <a:pt x="25" y="28"/>
                    </a:cubicBezTo>
                    <a:cubicBezTo>
                      <a:pt x="36" y="26"/>
                      <a:pt x="36" y="26"/>
                      <a:pt x="36" y="26"/>
                    </a:cubicBezTo>
                    <a:cubicBezTo>
                      <a:pt x="40" y="36"/>
                      <a:pt x="40" y="36"/>
                      <a:pt x="40" y="36"/>
                    </a:cubicBezTo>
                    <a:cubicBezTo>
                      <a:pt x="51" y="35"/>
                      <a:pt x="51" y="35"/>
                      <a:pt x="51" y="35"/>
                    </a:cubicBezTo>
                    <a:cubicBezTo>
                      <a:pt x="53" y="42"/>
                      <a:pt x="53" y="42"/>
                      <a:pt x="53" y="42"/>
                    </a:cubicBezTo>
                    <a:cubicBezTo>
                      <a:pt x="54" y="40"/>
                      <a:pt x="54" y="39"/>
                      <a:pt x="55" y="38"/>
                    </a:cubicBezTo>
                    <a:cubicBezTo>
                      <a:pt x="57" y="35"/>
                      <a:pt x="59" y="30"/>
                      <a:pt x="62"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14"/>
              <p:cNvSpPr/>
              <p:nvPr/>
            </p:nvSpPr>
            <p:spPr bwMode="auto">
              <a:xfrm>
                <a:off x="11845925" y="1817688"/>
                <a:ext cx="158750" cy="106363"/>
              </a:xfrm>
              <a:custGeom>
                <a:avLst/>
                <a:gdLst>
                  <a:gd name="T0" fmla="*/ 37 w 37"/>
                  <a:gd name="T1" fmla="*/ 9 h 25"/>
                  <a:gd name="T2" fmla="*/ 28 w 37"/>
                  <a:gd name="T3" fmla="*/ 0 h 25"/>
                  <a:gd name="T4" fmla="*/ 18 w 37"/>
                  <a:gd name="T5" fmla="*/ 7 h 25"/>
                  <a:gd name="T6" fmla="*/ 8 w 37"/>
                  <a:gd name="T7" fmla="*/ 0 h 25"/>
                  <a:gd name="T8" fmla="*/ 0 w 37"/>
                  <a:gd name="T9" fmla="*/ 8 h 25"/>
                  <a:gd name="T10" fmla="*/ 1 w 37"/>
                  <a:gd name="T11" fmla="*/ 13 h 25"/>
                  <a:gd name="T12" fmla="*/ 3 w 37"/>
                  <a:gd name="T13" fmla="*/ 24 h 25"/>
                  <a:gd name="T14" fmla="*/ 9 w 37"/>
                  <a:gd name="T15" fmla="*/ 18 h 25"/>
                  <a:gd name="T16" fmla="*/ 18 w 37"/>
                  <a:gd name="T17" fmla="*/ 24 h 25"/>
                  <a:gd name="T18" fmla="*/ 27 w 37"/>
                  <a:gd name="T19" fmla="*/ 18 h 25"/>
                  <a:gd name="T20" fmla="*/ 34 w 37"/>
                  <a:gd name="T21" fmla="*/ 25 h 25"/>
                  <a:gd name="T22" fmla="*/ 36 w 37"/>
                  <a:gd name="T23" fmla="*/ 13 h 25"/>
                  <a:gd name="T24" fmla="*/ 37 w 37"/>
                  <a:gd name="T2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25">
                    <a:moveTo>
                      <a:pt x="37" y="9"/>
                    </a:moveTo>
                    <a:cubicBezTo>
                      <a:pt x="28" y="0"/>
                      <a:pt x="28" y="0"/>
                      <a:pt x="28" y="0"/>
                    </a:cubicBezTo>
                    <a:cubicBezTo>
                      <a:pt x="18" y="7"/>
                      <a:pt x="18" y="7"/>
                      <a:pt x="18" y="7"/>
                    </a:cubicBezTo>
                    <a:cubicBezTo>
                      <a:pt x="8" y="0"/>
                      <a:pt x="8" y="0"/>
                      <a:pt x="8" y="0"/>
                    </a:cubicBezTo>
                    <a:cubicBezTo>
                      <a:pt x="0" y="8"/>
                      <a:pt x="0" y="8"/>
                      <a:pt x="0" y="8"/>
                    </a:cubicBezTo>
                    <a:cubicBezTo>
                      <a:pt x="0" y="10"/>
                      <a:pt x="1" y="11"/>
                      <a:pt x="1" y="13"/>
                    </a:cubicBezTo>
                    <a:cubicBezTo>
                      <a:pt x="3" y="24"/>
                      <a:pt x="3" y="24"/>
                      <a:pt x="3" y="24"/>
                    </a:cubicBezTo>
                    <a:cubicBezTo>
                      <a:pt x="9" y="18"/>
                      <a:pt x="9" y="18"/>
                      <a:pt x="9" y="18"/>
                    </a:cubicBezTo>
                    <a:cubicBezTo>
                      <a:pt x="18" y="24"/>
                      <a:pt x="18" y="24"/>
                      <a:pt x="18" y="24"/>
                    </a:cubicBezTo>
                    <a:cubicBezTo>
                      <a:pt x="27" y="18"/>
                      <a:pt x="27" y="18"/>
                      <a:pt x="27" y="18"/>
                    </a:cubicBezTo>
                    <a:cubicBezTo>
                      <a:pt x="34" y="25"/>
                      <a:pt x="34" y="25"/>
                      <a:pt x="34" y="25"/>
                    </a:cubicBezTo>
                    <a:cubicBezTo>
                      <a:pt x="36" y="13"/>
                      <a:pt x="36" y="13"/>
                      <a:pt x="36" y="13"/>
                    </a:cubicBezTo>
                    <a:cubicBezTo>
                      <a:pt x="36" y="12"/>
                      <a:pt x="36" y="10"/>
                      <a:pt x="37" y="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15"/>
              <p:cNvSpPr/>
              <p:nvPr/>
            </p:nvSpPr>
            <p:spPr bwMode="auto">
              <a:xfrm>
                <a:off x="11466513" y="1982788"/>
                <a:ext cx="106363" cy="111125"/>
              </a:xfrm>
              <a:custGeom>
                <a:avLst/>
                <a:gdLst>
                  <a:gd name="T0" fmla="*/ 17 w 25"/>
                  <a:gd name="T1" fmla="*/ 0 h 26"/>
                  <a:gd name="T2" fmla="*/ 12 w 25"/>
                  <a:gd name="T3" fmla="*/ 0 h 26"/>
                  <a:gd name="T4" fmla="*/ 8 w 25"/>
                  <a:gd name="T5" fmla="*/ 0 h 26"/>
                  <a:gd name="T6" fmla="*/ 7 w 25"/>
                  <a:gd name="T7" fmla="*/ 9 h 26"/>
                  <a:gd name="T8" fmla="*/ 6 w 25"/>
                  <a:gd name="T9" fmla="*/ 12 h 26"/>
                  <a:gd name="T10" fmla="*/ 0 w 25"/>
                  <a:gd name="T11" fmla="*/ 13 h 26"/>
                  <a:gd name="T12" fmla="*/ 1 w 25"/>
                  <a:gd name="T13" fmla="*/ 26 h 26"/>
                  <a:gd name="T14" fmla="*/ 17 w 25"/>
                  <a:gd name="T15" fmla="*/ 24 h 26"/>
                  <a:gd name="T16" fmla="*/ 20 w 25"/>
                  <a:gd name="T17" fmla="*/ 14 h 26"/>
                  <a:gd name="T18" fmla="*/ 25 w 25"/>
                  <a:gd name="T19" fmla="*/ 13 h 26"/>
                  <a:gd name="T20" fmla="*/ 23 w 25"/>
                  <a:gd name="T21" fmla="*/ 10 h 26"/>
                  <a:gd name="T22" fmla="*/ 17 w 25"/>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6">
                    <a:moveTo>
                      <a:pt x="17" y="0"/>
                    </a:moveTo>
                    <a:cubicBezTo>
                      <a:pt x="12" y="0"/>
                      <a:pt x="12" y="0"/>
                      <a:pt x="12" y="0"/>
                    </a:cubicBezTo>
                    <a:cubicBezTo>
                      <a:pt x="8" y="0"/>
                      <a:pt x="8" y="0"/>
                      <a:pt x="8" y="0"/>
                    </a:cubicBezTo>
                    <a:cubicBezTo>
                      <a:pt x="7" y="9"/>
                      <a:pt x="7" y="9"/>
                      <a:pt x="7" y="9"/>
                    </a:cubicBezTo>
                    <a:cubicBezTo>
                      <a:pt x="6" y="12"/>
                      <a:pt x="6" y="12"/>
                      <a:pt x="6" y="12"/>
                    </a:cubicBezTo>
                    <a:cubicBezTo>
                      <a:pt x="0" y="13"/>
                      <a:pt x="0" y="13"/>
                      <a:pt x="0" y="13"/>
                    </a:cubicBezTo>
                    <a:cubicBezTo>
                      <a:pt x="1" y="26"/>
                      <a:pt x="1" y="26"/>
                      <a:pt x="1" y="26"/>
                    </a:cubicBezTo>
                    <a:cubicBezTo>
                      <a:pt x="17" y="24"/>
                      <a:pt x="17" y="24"/>
                      <a:pt x="17" y="24"/>
                    </a:cubicBezTo>
                    <a:cubicBezTo>
                      <a:pt x="20" y="14"/>
                      <a:pt x="20" y="14"/>
                      <a:pt x="20" y="14"/>
                    </a:cubicBezTo>
                    <a:cubicBezTo>
                      <a:pt x="25" y="13"/>
                      <a:pt x="25" y="13"/>
                      <a:pt x="25" y="13"/>
                    </a:cubicBezTo>
                    <a:cubicBezTo>
                      <a:pt x="24" y="12"/>
                      <a:pt x="24" y="11"/>
                      <a:pt x="23" y="10"/>
                    </a:cubicBezTo>
                    <a:cubicBezTo>
                      <a:pt x="20" y="5"/>
                      <a:pt x="18" y="2"/>
                      <a:pt x="1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16"/>
              <p:cNvSpPr/>
              <p:nvPr/>
            </p:nvSpPr>
            <p:spPr bwMode="auto">
              <a:xfrm>
                <a:off x="12277725" y="1992313"/>
                <a:ext cx="114300" cy="109538"/>
              </a:xfrm>
              <a:custGeom>
                <a:avLst/>
                <a:gdLst>
                  <a:gd name="T0" fmla="*/ 20 w 27"/>
                  <a:gd name="T1" fmla="*/ 12 h 26"/>
                  <a:gd name="T2" fmla="*/ 19 w 27"/>
                  <a:gd name="T3" fmla="*/ 6 h 26"/>
                  <a:gd name="T4" fmla="*/ 18 w 27"/>
                  <a:gd name="T5" fmla="*/ 0 h 26"/>
                  <a:gd name="T6" fmla="*/ 13 w 27"/>
                  <a:gd name="T7" fmla="*/ 0 h 26"/>
                  <a:gd name="T8" fmla="*/ 7 w 27"/>
                  <a:gd name="T9" fmla="*/ 0 h 26"/>
                  <a:gd name="T10" fmla="*/ 2 w 27"/>
                  <a:gd name="T11" fmla="*/ 8 h 26"/>
                  <a:gd name="T12" fmla="*/ 0 w 27"/>
                  <a:gd name="T13" fmla="*/ 13 h 26"/>
                  <a:gd name="T14" fmla="*/ 7 w 27"/>
                  <a:gd name="T15" fmla="*/ 13 h 26"/>
                  <a:gd name="T16" fmla="*/ 9 w 27"/>
                  <a:gd name="T17" fmla="*/ 24 h 26"/>
                  <a:gd name="T18" fmla="*/ 25 w 27"/>
                  <a:gd name="T19" fmla="*/ 26 h 26"/>
                  <a:gd name="T20" fmla="*/ 27 w 27"/>
                  <a:gd name="T21" fmla="*/ 13 h 26"/>
                  <a:gd name="T22" fmla="*/ 20 w 27"/>
                  <a:gd name="T23"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26">
                    <a:moveTo>
                      <a:pt x="20" y="12"/>
                    </a:moveTo>
                    <a:cubicBezTo>
                      <a:pt x="19" y="6"/>
                      <a:pt x="19" y="6"/>
                      <a:pt x="19" y="6"/>
                    </a:cubicBezTo>
                    <a:cubicBezTo>
                      <a:pt x="18" y="0"/>
                      <a:pt x="18" y="0"/>
                      <a:pt x="18" y="0"/>
                    </a:cubicBezTo>
                    <a:cubicBezTo>
                      <a:pt x="13" y="0"/>
                      <a:pt x="13" y="0"/>
                      <a:pt x="13" y="0"/>
                    </a:cubicBezTo>
                    <a:cubicBezTo>
                      <a:pt x="7" y="0"/>
                      <a:pt x="7" y="0"/>
                      <a:pt x="7" y="0"/>
                    </a:cubicBezTo>
                    <a:cubicBezTo>
                      <a:pt x="6" y="1"/>
                      <a:pt x="4" y="4"/>
                      <a:pt x="2" y="8"/>
                    </a:cubicBezTo>
                    <a:cubicBezTo>
                      <a:pt x="1" y="10"/>
                      <a:pt x="0" y="11"/>
                      <a:pt x="0" y="13"/>
                    </a:cubicBezTo>
                    <a:cubicBezTo>
                      <a:pt x="7" y="13"/>
                      <a:pt x="7" y="13"/>
                      <a:pt x="7" y="13"/>
                    </a:cubicBezTo>
                    <a:cubicBezTo>
                      <a:pt x="9" y="24"/>
                      <a:pt x="9" y="24"/>
                      <a:pt x="9" y="24"/>
                    </a:cubicBezTo>
                    <a:cubicBezTo>
                      <a:pt x="25" y="26"/>
                      <a:pt x="25" y="26"/>
                      <a:pt x="25" y="26"/>
                    </a:cubicBezTo>
                    <a:cubicBezTo>
                      <a:pt x="27" y="13"/>
                      <a:pt x="27" y="13"/>
                      <a:pt x="27" y="13"/>
                    </a:cubicBezTo>
                    <a:lnTo>
                      <a:pt x="2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17"/>
              <p:cNvSpPr/>
              <p:nvPr/>
            </p:nvSpPr>
            <p:spPr bwMode="auto">
              <a:xfrm>
                <a:off x="11560175" y="1851025"/>
                <a:ext cx="265113" cy="179388"/>
              </a:xfrm>
              <a:custGeom>
                <a:avLst/>
                <a:gdLst>
                  <a:gd name="T0" fmla="*/ 59 w 62"/>
                  <a:gd name="T1" fmla="*/ 12 h 42"/>
                  <a:gd name="T2" fmla="*/ 59 w 62"/>
                  <a:gd name="T3" fmla="*/ 12 h 42"/>
                  <a:gd name="T4" fmla="*/ 62 w 62"/>
                  <a:gd name="T5" fmla="*/ 7 h 42"/>
                  <a:gd name="T6" fmla="*/ 55 w 62"/>
                  <a:gd name="T7" fmla="*/ 0 h 42"/>
                  <a:gd name="T8" fmla="*/ 50 w 62"/>
                  <a:gd name="T9" fmla="*/ 2 h 42"/>
                  <a:gd name="T10" fmla="*/ 49 w 62"/>
                  <a:gd name="T11" fmla="*/ 5 h 42"/>
                  <a:gd name="T12" fmla="*/ 49 w 62"/>
                  <a:gd name="T13" fmla="*/ 5 h 42"/>
                  <a:gd name="T14" fmla="*/ 42 w 62"/>
                  <a:gd name="T15" fmla="*/ 3 h 42"/>
                  <a:gd name="T16" fmla="*/ 36 w 62"/>
                  <a:gd name="T17" fmla="*/ 1 h 42"/>
                  <a:gd name="T18" fmla="*/ 30 w 62"/>
                  <a:gd name="T19" fmla="*/ 12 h 42"/>
                  <a:gd name="T20" fmla="*/ 18 w 62"/>
                  <a:gd name="T21" fmla="*/ 10 h 42"/>
                  <a:gd name="T22" fmla="*/ 14 w 62"/>
                  <a:gd name="T23" fmla="*/ 20 h 42"/>
                  <a:gd name="T24" fmla="*/ 2 w 62"/>
                  <a:gd name="T25" fmla="*/ 20 h 42"/>
                  <a:gd name="T26" fmla="*/ 0 w 62"/>
                  <a:gd name="T27" fmla="*/ 26 h 42"/>
                  <a:gd name="T28" fmla="*/ 7 w 62"/>
                  <a:gd name="T29" fmla="*/ 38 h 42"/>
                  <a:gd name="T30" fmla="*/ 9 w 62"/>
                  <a:gd name="T31" fmla="*/ 42 h 42"/>
                  <a:gd name="T32" fmla="*/ 12 w 62"/>
                  <a:gd name="T33" fmla="*/ 34 h 42"/>
                  <a:gd name="T34" fmla="*/ 22 w 62"/>
                  <a:gd name="T35" fmla="*/ 35 h 42"/>
                  <a:gd name="T36" fmla="*/ 27 w 62"/>
                  <a:gd name="T37" fmla="*/ 25 h 42"/>
                  <a:gd name="T38" fmla="*/ 37 w 62"/>
                  <a:gd name="T39" fmla="*/ 27 h 42"/>
                  <a:gd name="T40" fmla="*/ 42 w 62"/>
                  <a:gd name="T41" fmla="*/ 18 h 42"/>
                  <a:gd name="T42" fmla="*/ 53 w 62"/>
                  <a:gd name="T43" fmla="*/ 21 h 42"/>
                  <a:gd name="T44" fmla="*/ 53 w 62"/>
                  <a:gd name="T45" fmla="*/ 21 h 42"/>
                  <a:gd name="T46" fmla="*/ 58 w 62"/>
                  <a:gd name="T47" fmla="*/ 13 h 42"/>
                  <a:gd name="T48" fmla="*/ 59 w 62"/>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2">
                    <a:moveTo>
                      <a:pt x="59" y="12"/>
                    </a:moveTo>
                    <a:cubicBezTo>
                      <a:pt x="59" y="12"/>
                      <a:pt x="59" y="12"/>
                      <a:pt x="59" y="12"/>
                    </a:cubicBezTo>
                    <a:cubicBezTo>
                      <a:pt x="61" y="11"/>
                      <a:pt x="62" y="9"/>
                      <a:pt x="62" y="7"/>
                    </a:cubicBezTo>
                    <a:cubicBezTo>
                      <a:pt x="62" y="3"/>
                      <a:pt x="59" y="0"/>
                      <a:pt x="55" y="0"/>
                    </a:cubicBezTo>
                    <a:cubicBezTo>
                      <a:pt x="53" y="0"/>
                      <a:pt x="52" y="1"/>
                      <a:pt x="50" y="2"/>
                    </a:cubicBezTo>
                    <a:cubicBezTo>
                      <a:pt x="49" y="5"/>
                      <a:pt x="49" y="5"/>
                      <a:pt x="49" y="5"/>
                    </a:cubicBezTo>
                    <a:cubicBezTo>
                      <a:pt x="49" y="5"/>
                      <a:pt x="49" y="5"/>
                      <a:pt x="49" y="5"/>
                    </a:cubicBezTo>
                    <a:cubicBezTo>
                      <a:pt x="42" y="3"/>
                      <a:pt x="42" y="3"/>
                      <a:pt x="42" y="3"/>
                    </a:cubicBezTo>
                    <a:cubicBezTo>
                      <a:pt x="36" y="1"/>
                      <a:pt x="36" y="1"/>
                      <a:pt x="36" y="1"/>
                    </a:cubicBezTo>
                    <a:cubicBezTo>
                      <a:pt x="30" y="12"/>
                      <a:pt x="30" y="12"/>
                      <a:pt x="30" y="12"/>
                    </a:cubicBezTo>
                    <a:cubicBezTo>
                      <a:pt x="18" y="10"/>
                      <a:pt x="18" y="10"/>
                      <a:pt x="18" y="10"/>
                    </a:cubicBezTo>
                    <a:cubicBezTo>
                      <a:pt x="14" y="20"/>
                      <a:pt x="14" y="20"/>
                      <a:pt x="14" y="20"/>
                    </a:cubicBezTo>
                    <a:cubicBezTo>
                      <a:pt x="2" y="20"/>
                      <a:pt x="2" y="20"/>
                      <a:pt x="2" y="20"/>
                    </a:cubicBezTo>
                    <a:cubicBezTo>
                      <a:pt x="0" y="26"/>
                      <a:pt x="0" y="26"/>
                      <a:pt x="0" y="26"/>
                    </a:cubicBezTo>
                    <a:cubicBezTo>
                      <a:pt x="3" y="30"/>
                      <a:pt x="5" y="35"/>
                      <a:pt x="7" y="38"/>
                    </a:cubicBezTo>
                    <a:cubicBezTo>
                      <a:pt x="8" y="39"/>
                      <a:pt x="8" y="41"/>
                      <a:pt x="9" y="42"/>
                    </a:cubicBezTo>
                    <a:cubicBezTo>
                      <a:pt x="12" y="34"/>
                      <a:pt x="12" y="34"/>
                      <a:pt x="12" y="34"/>
                    </a:cubicBezTo>
                    <a:cubicBezTo>
                      <a:pt x="22" y="35"/>
                      <a:pt x="22" y="35"/>
                      <a:pt x="22" y="35"/>
                    </a:cubicBezTo>
                    <a:cubicBezTo>
                      <a:pt x="27" y="25"/>
                      <a:pt x="27" y="25"/>
                      <a:pt x="27" y="25"/>
                    </a:cubicBezTo>
                    <a:cubicBezTo>
                      <a:pt x="37" y="27"/>
                      <a:pt x="37" y="27"/>
                      <a:pt x="37" y="27"/>
                    </a:cubicBezTo>
                    <a:cubicBezTo>
                      <a:pt x="42" y="18"/>
                      <a:pt x="42" y="18"/>
                      <a:pt x="42" y="18"/>
                    </a:cubicBezTo>
                    <a:cubicBezTo>
                      <a:pt x="53" y="21"/>
                      <a:pt x="53" y="21"/>
                      <a:pt x="53" y="21"/>
                    </a:cubicBezTo>
                    <a:cubicBezTo>
                      <a:pt x="53" y="21"/>
                      <a:pt x="53" y="21"/>
                      <a:pt x="53" y="21"/>
                    </a:cubicBezTo>
                    <a:cubicBezTo>
                      <a:pt x="58" y="13"/>
                      <a:pt x="58" y="13"/>
                      <a:pt x="58" y="13"/>
                    </a:cubicBezTo>
                    <a:lnTo>
                      <a:pt x="59"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18"/>
              <p:cNvSpPr/>
              <p:nvPr/>
            </p:nvSpPr>
            <p:spPr bwMode="auto">
              <a:xfrm>
                <a:off x="11607800" y="3098800"/>
                <a:ext cx="635000" cy="349250"/>
              </a:xfrm>
              <a:custGeom>
                <a:avLst/>
                <a:gdLst>
                  <a:gd name="T0" fmla="*/ 149 w 149"/>
                  <a:gd name="T1" fmla="*/ 39 h 82"/>
                  <a:gd name="T2" fmla="*/ 142 w 149"/>
                  <a:gd name="T3" fmla="*/ 34 h 82"/>
                  <a:gd name="T4" fmla="*/ 142 w 149"/>
                  <a:gd name="T5" fmla="*/ 26 h 82"/>
                  <a:gd name="T6" fmla="*/ 148 w 149"/>
                  <a:gd name="T7" fmla="*/ 22 h 82"/>
                  <a:gd name="T8" fmla="*/ 144 w 149"/>
                  <a:gd name="T9" fmla="*/ 16 h 82"/>
                  <a:gd name="T10" fmla="*/ 149 w 149"/>
                  <a:gd name="T11" fmla="*/ 10 h 82"/>
                  <a:gd name="T12" fmla="*/ 135 w 149"/>
                  <a:gd name="T13" fmla="*/ 1 h 82"/>
                  <a:gd name="T14" fmla="*/ 134 w 149"/>
                  <a:gd name="T15" fmla="*/ 8 h 82"/>
                  <a:gd name="T16" fmla="*/ 7 w 149"/>
                  <a:gd name="T17" fmla="*/ 8 h 82"/>
                  <a:gd name="T18" fmla="*/ 7 w 149"/>
                  <a:gd name="T19" fmla="*/ 15 h 82"/>
                  <a:gd name="T20" fmla="*/ 0 w 149"/>
                  <a:gd name="T21" fmla="*/ 21 h 82"/>
                  <a:gd name="T22" fmla="*/ 4 w 149"/>
                  <a:gd name="T23" fmla="*/ 27 h 82"/>
                  <a:gd name="T24" fmla="*/ 0 w 149"/>
                  <a:gd name="T25" fmla="*/ 33 h 82"/>
                  <a:gd name="T26" fmla="*/ 7 w 149"/>
                  <a:gd name="T27" fmla="*/ 38 h 82"/>
                  <a:gd name="T28" fmla="*/ 7 w 149"/>
                  <a:gd name="T29" fmla="*/ 44 h 82"/>
                  <a:gd name="T30" fmla="*/ 0 w 149"/>
                  <a:gd name="T31" fmla="*/ 50 h 82"/>
                  <a:gd name="T32" fmla="*/ 4 w 149"/>
                  <a:gd name="T33" fmla="*/ 56 h 82"/>
                  <a:gd name="T34" fmla="*/ 0 w 149"/>
                  <a:gd name="T35" fmla="*/ 62 h 82"/>
                  <a:gd name="T36" fmla="*/ 7 w 149"/>
                  <a:gd name="T37" fmla="*/ 67 h 82"/>
                  <a:gd name="T38" fmla="*/ 7 w 149"/>
                  <a:gd name="T39" fmla="*/ 82 h 82"/>
                  <a:gd name="T40" fmla="*/ 142 w 149"/>
                  <a:gd name="T41" fmla="*/ 82 h 82"/>
                  <a:gd name="T42" fmla="*/ 142 w 149"/>
                  <a:gd name="T43" fmla="*/ 78 h 82"/>
                  <a:gd name="T44" fmla="*/ 147 w 149"/>
                  <a:gd name="T45" fmla="*/ 78 h 82"/>
                  <a:gd name="T46" fmla="*/ 147 w 149"/>
                  <a:gd name="T47" fmla="*/ 77 h 82"/>
                  <a:gd name="T48" fmla="*/ 146 w 149"/>
                  <a:gd name="T49" fmla="*/ 77 h 82"/>
                  <a:gd name="T50" fmla="*/ 145 w 149"/>
                  <a:gd name="T51" fmla="*/ 74 h 82"/>
                  <a:gd name="T52" fmla="*/ 149 w 149"/>
                  <a:gd name="T53" fmla="*/ 68 h 82"/>
                  <a:gd name="T54" fmla="*/ 142 w 149"/>
                  <a:gd name="T55" fmla="*/ 63 h 82"/>
                  <a:gd name="T56" fmla="*/ 142 w 149"/>
                  <a:gd name="T57" fmla="*/ 56 h 82"/>
                  <a:gd name="T58" fmla="*/ 148 w 149"/>
                  <a:gd name="T59" fmla="*/ 52 h 82"/>
                  <a:gd name="T60" fmla="*/ 144 w 149"/>
                  <a:gd name="T61" fmla="*/ 45 h 82"/>
                  <a:gd name="T62" fmla="*/ 149 w 149"/>
                  <a:gd name="T63" fmla="*/ 3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82">
                    <a:moveTo>
                      <a:pt x="149" y="39"/>
                    </a:moveTo>
                    <a:cubicBezTo>
                      <a:pt x="149" y="39"/>
                      <a:pt x="146" y="37"/>
                      <a:pt x="142" y="34"/>
                    </a:cubicBezTo>
                    <a:cubicBezTo>
                      <a:pt x="142" y="26"/>
                      <a:pt x="142" y="26"/>
                      <a:pt x="142" y="26"/>
                    </a:cubicBezTo>
                    <a:cubicBezTo>
                      <a:pt x="145" y="24"/>
                      <a:pt x="148" y="22"/>
                      <a:pt x="148" y="22"/>
                    </a:cubicBezTo>
                    <a:cubicBezTo>
                      <a:pt x="148" y="22"/>
                      <a:pt x="144" y="21"/>
                      <a:pt x="144" y="16"/>
                    </a:cubicBezTo>
                    <a:cubicBezTo>
                      <a:pt x="144" y="11"/>
                      <a:pt x="149" y="10"/>
                      <a:pt x="149" y="10"/>
                    </a:cubicBezTo>
                    <a:cubicBezTo>
                      <a:pt x="149" y="10"/>
                      <a:pt x="137" y="0"/>
                      <a:pt x="135" y="1"/>
                    </a:cubicBezTo>
                    <a:cubicBezTo>
                      <a:pt x="134" y="1"/>
                      <a:pt x="134" y="4"/>
                      <a:pt x="134" y="8"/>
                    </a:cubicBezTo>
                    <a:cubicBezTo>
                      <a:pt x="7" y="8"/>
                      <a:pt x="7" y="8"/>
                      <a:pt x="7" y="8"/>
                    </a:cubicBezTo>
                    <a:cubicBezTo>
                      <a:pt x="7" y="15"/>
                      <a:pt x="7" y="15"/>
                      <a:pt x="7" y="15"/>
                    </a:cubicBezTo>
                    <a:cubicBezTo>
                      <a:pt x="4" y="18"/>
                      <a:pt x="0" y="21"/>
                      <a:pt x="0" y="21"/>
                    </a:cubicBezTo>
                    <a:cubicBezTo>
                      <a:pt x="0" y="21"/>
                      <a:pt x="4" y="22"/>
                      <a:pt x="4" y="27"/>
                    </a:cubicBezTo>
                    <a:cubicBezTo>
                      <a:pt x="4" y="32"/>
                      <a:pt x="0" y="33"/>
                      <a:pt x="0" y="33"/>
                    </a:cubicBezTo>
                    <a:cubicBezTo>
                      <a:pt x="0" y="33"/>
                      <a:pt x="4" y="35"/>
                      <a:pt x="7" y="38"/>
                    </a:cubicBezTo>
                    <a:cubicBezTo>
                      <a:pt x="7" y="44"/>
                      <a:pt x="7" y="44"/>
                      <a:pt x="7" y="44"/>
                    </a:cubicBezTo>
                    <a:cubicBezTo>
                      <a:pt x="4" y="47"/>
                      <a:pt x="0" y="50"/>
                      <a:pt x="0" y="50"/>
                    </a:cubicBezTo>
                    <a:cubicBezTo>
                      <a:pt x="0" y="50"/>
                      <a:pt x="4" y="51"/>
                      <a:pt x="4" y="56"/>
                    </a:cubicBezTo>
                    <a:cubicBezTo>
                      <a:pt x="4" y="61"/>
                      <a:pt x="0" y="62"/>
                      <a:pt x="0" y="62"/>
                    </a:cubicBezTo>
                    <a:cubicBezTo>
                      <a:pt x="0" y="62"/>
                      <a:pt x="4" y="65"/>
                      <a:pt x="7" y="67"/>
                    </a:cubicBezTo>
                    <a:cubicBezTo>
                      <a:pt x="7" y="82"/>
                      <a:pt x="7" y="82"/>
                      <a:pt x="7" y="82"/>
                    </a:cubicBezTo>
                    <a:cubicBezTo>
                      <a:pt x="142" y="82"/>
                      <a:pt x="142" y="82"/>
                      <a:pt x="142" y="82"/>
                    </a:cubicBezTo>
                    <a:cubicBezTo>
                      <a:pt x="142" y="78"/>
                      <a:pt x="142" y="78"/>
                      <a:pt x="142" y="78"/>
                    </a:cubicBezTo>
                    <a:cubicBezTo>
                      <a:pt x="147" y="78"/>
                      <a:pt x="147" y="78"/>
                      <a:pt x="147" y="78"/>
                    </a:cubicBezTo>
                    <a:cubicBezTo>
                      <a:pt x="147" y="78"/>
                      <a:pt x="147" y="78"/>
                      <a:pt x="147" y="77"/>
                    </a:cubicBezTo>
                    <a:cubicBezTo>
                      <a:pt x="147" y="77"/>
                      <a:pt x="146" y="77"/>
                      <a:pt x="146" y="77"/>
                    </a:cubicBezTo>
                    <a:cubicBezTo>
                      <a:pt x="146" y="76"/>
                      <a:pt x="145" y="75"/>
                      <a:pt x="145" y="74"/>
                    </a:cubicBezTo>
                    <a:cubicBezTo>
                      <a:pt x="145" y="70"/>
                      <a:pt x="149" y="68"/>
                      <a:pt x="149" y="68"/>
                    </a:cubicBezTo>
                    <a:cubicBezTo>
                      <a:pt x="149" y="68"/>
                      <a:pt x="146" y="66"/>
                      <a:pt x="142" y="63"/>
                    </a:cubicBezTo>
                    <a:cubicBezTo>
                      <a:pt x="142" y="56"/>
                      <a:pt x="142" y="56"/>
                      <a:pt x="142" y="56"/>
                    </a:cubicBezTo>
                    <a:cubicBezTo>
                      <a:pt x="145" y="54"/>
                      <a:pt x="148" y="52"/>
                      <a:pt x="148" y="52"/>
                    </a:cubicBezTo>
                    <a:cubicBezTo>
                      <a:pt x="148" y="52"/>
                      <a:pt x="144" y="51"/>
                      <a:pt x="144" y="45"/>
                    </a:cubicBezTo>
                    <a:cubicBezTo>
                      <a:pt x="144" y="40"/>
                      <a:pt x="149" y="39"/>
                      <a:pt x="149" y="39"/>
                    </a:cubicBezTo>
                    <a:close/>
                  </a:path>
                </a:pathLst>
              </a:custGeom>
              <a:solidFill>
                <a:srgbClr val="1726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19"/>
              <p:cNvSpPr/>
              <p:nvPr/>
            </p:nvSpPr>
            <p:spPr bwMode="auto">
              <a:xfrm>
                <a:off x="11577638" y="3038475"/>
                <a:ext cx="695325" cy="149225"/>
              </a:xfrm>
              <a:custGeom>
                <a:avLst/>
                <a:gdLst>
                  <a:gd name="T0" fmla="*/ 0 w 163"/>
                  <a:gd name="T1" fmla="*/ 0 h 35"/>
                  <a:gd name="T2" fmla="*/ 0 w 163"/>
                  <a:gd name="T3" fmla="*/ 27 h 35"/>
                  <a:gd name="T4" fmla="*/ 9 w 163"/>
                  <a:gd name="T5" fmla="*/ 35 h 35"/>
                  <a:gd name="T6" fmla="*/ 9 w 163"/>
                  <a:gd name="T7" fmla="*/ 35 h 35"/>
                  <a:gd name="T8" fmla="*/ 155 w 163"/>
                  <a:gd name="T9" fmla="*/ 24 h 35"/>
                  <a:gd name="T10" fmla="*/ 163 w 163"/>
                  <a:gd name="T11" fmla="*/ 15 h 35"/>
                  <a:gd name="T12" fmla="*/ 163 w 163"/>
                  <a:gd name="T13" fmla="*/ 0 h 35"/>
                  <a:gd name="T14" fmla="*/ 0 w 163"/>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35">
                    <a:moveTo>
                      <a:pt x="0" y="0"/>
                    </a:moveTo>
                    <a:cubicBezTo>
                      <a:pt x="0" y="27"/>
                      <a:pt x="0" y="27"/>
                      <a:pt x="0" y="27"/>
                    </a:cubicBezTo>
                    <a:cubicBezTo>
                      <a:pt x="1" y="31"/>
                      <a:pt x="4" y="35"/>
                      <a:pt x="9" y="35"/>
                    </a:cubicBezTo>
                    <a:cubicBezTo>
                      <a:pt x="9" y="35"/>
                      <a:pt x="9" y="35"/>
                      <a:pt x="9" y="35"/>
                    </a:cubicBezTo>
                    <a:cubicBezTo>
                      <a:pt x="155" y="24"/>
                      <a:pt x="155" y="24"/>
                      <a:pt x="155" y="24"/>
                    </a:cubicBezTo>
                    <a:cubicBezTo>
                      <a:pt x="160" y="24"/>
                      <a:pt x="163" y="20"/>
                      <a:pt x="163" y="15"/>
                    </a:cubicBezTo>
                    <a:cubicBezTo>
                      <a:pt x="163" y="0"/>
                      <a:pt x="163" y="0"/>
                      <a:pt x="163" y="0"/>
                    </a:cubicBezTo>
                    <a:lnTo>
                      <a:pt x="0"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20"/>
              <p:cNvSpPr/>
              <p:nvPr/>
            </p:nvSpPr>
            <p:spPr bwMode="auto">
              <a:xfrm>
                <a:off x="11577638" y="3192463"/>
                <a:ext cx="695325" cy="119063"/>
              </a:xfrm>
              <a:custGeom>
                <a:avLst/>
                <a:gdLst>
                  <a:gd name="T0" fmla="*/ 154 w 163"/>
                  <a:gd name="T1" fmla="*/ 0 h 28"/>
                  <a:gd name="T2" fmla="*/ 8 w 163"/>
                  <a:gd name="T3" fmla="*/ 11 h 28"/>
                  <a:gd name="T4" fmla="*/ 0 w 163"/>
                  <a:gd name="T5" fmla="*/ 20 h 28"/>
                  <a:gd name="T6" fmla="*/ 9 w 163"/>
                  <a:gd name="T7" fmla="*/ 28 h 28"/>
                  <a:gd name="T8" fmla="*/ 9 w 163"/>
                  <a:gd name="T9" fmla="*/ 28 h 28"/>
                  <a:gd name="T10" fmla="*/ 155 w 163"/>
                  <a:gd name="T11" fmla="*/ 17 h 28"/>
                  <a:gd name="T12" fmla="*/ 163 w 163"/>
                  <a:gd name="T13" fmla="*/ 8 h 28"/>
                  <a:gd name="T14" fmla="*/ 154 w 163"/>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28">
                    <a:moveTo>
                      <a:pt x="154" y="0"/>
                    </a:moveTo>
                    <a:cubicBezTo>
                      <a:pt x="8" y="11"/>
                      <a:pt x="8" y="11"/>
                      <a:pt x="8" y="11"/>
                    </a:cubicBezTo>
                    <a:cubicBezTo>
                      <a:pt x="3" y="11"/>
                      <a:pt x="0" y="16"/>
                      <a:pt x="0" y="20"/>
                    </a:cubicBezTo>
                    <a:cubicBezTo>
                      <a:pt x="1" y="25"/>
                      <a:pt x="4" y="28"/>
                      <a:pt x="9" y="28"/>
                    </a:cubicBezTo>
                    <a:cubicBezTo>
                      <a:pt x="9" y="28"/>
                      <a:pt x="9" y="28"/>
                      <a:pt x="9" y="28"/>
                    </a:cubicBezTo>
                    <a:cubicBezTo>
                      <a:pt x="155" y="17"/>
                      <a:pt x="155" y="17"/>
                      <a:pt x="155" y="17"/>
                    </a:cubicBezTo>
                    <a:cubicBezTo>
                      <a:pt x="160" y="17"/>
                      <a:pt x="163" y="13"/>
                      <a:pt x="163" y="8"/>
                    </a:cubicBezTo>
                    <a:cubicBezTo>
                      <a:pt x="162" y="4"/>
                      <a:pt x="158" y="0"/>
                      <a:pt x="154" y="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21"/>
              <p:cNvSpPr/>
              <p:nvPr/>
            </p:nvSpPr>
            <p:spPr bwMode="auto">
              <a:xfrm>
                <a:off x="11577638" y="3314700"/>
                <a:ext cx="695325" cy="119063"/>
              </a:xfrm>
              <a:custGeom>
                <a:avLst/>
                <a:gdLst>
                  <a:gd name="T0" fmla="*/ 154 w 163"/>
                  <a:gd name="T1" fmla="*/ 1 h 28"/>
                  <a:gd name="T2" fmla="*/ 8 w 163"/>
                  <a:gd name="T3" fmla="*/ 11 h 28"/>
                  <a:gd name="T4" fmla="*/ 0 w 163"/>
                  <a:gd name="T5" fmla="*/ 21 h 28"/>
                  <a:gd name="T6" fmla="*/ 9 w 163"/>
                  <a:gd name="T7" fmla="*/ 28 h 28"/>
                  <a:gd name="T8" fmla="*/ 9 w 163"/>
                  <a:gd name="T9" fmla="*/ 28 h 28"/>
                  <a:gd name="T10" fmla="*/ 155 w 163"/>
                  <a:gd name="T11" fmla="*/ 18 h 28"/>
                  <a:gd name="T12" fmla="*/ 163 w 163"/>
                  <a:gd name="T13" fmla="*/ 9 h 28"/>
                  <a:gd name="T14" fmla="*/ 154 w 163"/>
                  <a:gd name="T15" fmla="*/ 1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28">
                    <a:moveTo>
                      <a:pt x="154" y="1"/>
                    </a:moveTo>
                    <a:cubicBezTo>
                      <a:pt x="8" y="11"/>
                      <a:pt x="8" y="11"/>
                      <a:pt x="8" y="11"/>
                    </a:cubicBezTo>
                    <a:cubicBezTo>
                      <a:pt x="3" y="12"/>
                      <a:pt x="0" y="16"/>
                      <a:pt x="0" y="21"/>
                    </a:cubicBezTo>
                    <a:cubicBezTo>
                      <a:pt x="1" y="25"/>
                      <a:pt x="4" y="28"/>
                      <a:pt x="9" y="28"/>
                    </a:cubicBezTo>
                    <a:cubicBezTo>
                      <a:pt x="9" y="28"/>
                      <a:pt x="9" y="28"/>
                      <a:pt x="9" y="28"/>
                    </a:cubicBezTo>
                    <a:cubicBezTo>
                      <a:pt x="155" y="18"/>
                      <a:pt x="155" y="18"/>
                      <a:pt x="155" y="18"/>
                    </a:cubicBezTo>
                    <a:cubicBezTo>
                      <a:pt x="160" y="17"/>
                      <a:pt x="163" y="13"/>
                      <a:pt x="163" y="9"/>
                    </a:cubicBezTo>
                    <a:cubicBezTo>
                      <a:pt x="162" y="4"/>
                      <a:pt x="158" y="0"/>
                      <a:pt x="154" y="1"/>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22"/>
              <p:cNvSpPr/>
              <p:nvPr/>
            </p:nvSpPr>
            <p:spPr bwMode="auto">
              <a:xfrm>
                <a:off x="11747500" y="3524250"/>
                <a:ext cx="355600" cy="88900"/>
              </a:xfrm>
              <a:custGeom>
                <a:avLst/>
                <a:gdLst>
                  <a:gd name="T0" fmla="*/ 23 w 83"/>
                  <a:gd name="T1" fmla="*/ 15 h 21"/>
                  <a:gd name="T2" fmla="*/ 60 w 83"/>
                  <a:gd name="T3" fmla="*/ 15 h 21"/>
                  <a:gd name="T4" fmla="*/ 83 w 83"/>
                  <a:gd name="T5" fmla="*/ 0 h 21"/>
                  <a:gd name="T6" fmla="*/ 0 w 83"/>
                  <a:gd name="T7" fmla="*/ 0 h 21"/>
                  <a:gd name="T8" fmla="*/ 23 w 83"/>
                  <a:gd name="T9" fmla="*/ 15 h 21"/>
                </a:gdLst>
                <a:ahLst/>
                <a:cxnLst>
                  <a:cxn ang="0">
                    <a:pos x="T0" y="T1"/>
                  </a:cxn>
                  <a:cxn ang="0">
                    <a:pos x="T2" y="T3"/>
                  </a:cxn>
                  <a:cxn ang="0">
                    <a:pos x="T4" y="T5"/>
                  </a:cxn>
                  <a:cxn ang="0">
                    <a:pos x="T6" y="T7"/>
                  </a:cxn>
                  <a:cxn ang="0">
                    <a:pos x="T8" y="T9"/>
                  </a:cxn>
                </a:cxnLst>
                <a:rect l="0" t="0" r="r" b="b"/>
                <a:pathLst>
                  <a:path w="83" h="21">
                    <a:moveTo>
                      <a:pt x="23" y="15"/>
                    </a:moveTo>
                    <a:cubicBezTo>
                      <a:pt x="33" y="21"/>
                      <a:pt x="50" y="21"/>
                      <a:pt x="60" y="15"/>
                    </a:cubicBezTo>
                    <a:cubicBezTo>
                      <a:pt x="83" y="0"/>
                      <a:pt x="83" y="0"/>
                      <a:pt x="83" y="0"/>
                    </a:cubicBezTo>
                    <a:cubicBezTo>
                      <a:pt x="0" y="0"/>
                      <a:pt x="0" y="0"/>
                      <a:pt x="0" y="0"/>
                    </a:cubicBezTo>
                    <a:lnTo>
                      <a:pt x="23" y="15"/>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Freeform 23"/>
              <p:cNvSpPr/>
              <p:nvPr/>
            </p:nvSpPr>
            <p:spPr bwMode="auto">
              <a:xfrm>
                <a:off x="11598275" y="3430588"/>
                <a:ext cx="641350" cy="93663"/>
              </a:xfrm>
              <a:custGeom>
                <a:avLst/>
                <a:gdLst>
                  <a:gd name="T0" fmla="*/ 149 w 150"/>
                  <a:gd name="T1" fmla="*/ 1 h 22"/>
                  <a:gd name="T2" fmla="*/ 149 w 150"/>
                  <a:gd name="T3" fmla="*/ 0 h 22"/>
                  <a:gd name="T4" fmla="*/ 135 w 150"/>
                  <a:gd name="T5" fmla="*/ 0 h 22"/>
                  <a:gd name="T6" fmla="*/ 0 w 150"/>
                  <a:gd name="T7" fmla="*/ 0 h 22"/>
                  <a:gd name="T8" fmla="*/ 35 w 150"/>
                  <a:gd name="T9" fmla="*/ 22 h 22"/>
                  <a:gd name="T10" fmla="*/ 118 w 150"/>
                  <a:gd name="T11" fmla="*/ 22 h 22"/>
                  <a:gd name="T12" fmla="*/ 148 w 150"/>
                  <a:gd name="T13" fmla="*/ 3 h 22"/>
                  <a:gd name="T14" fmla="*/ 149 w 150"/>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22">
                    <a:moveTo>
                      <a:pt x="149" y="1"/>
                    </a:moveTo>
                    <a:cubicBezTo>
                      <a:pt x="149" y="1"/>
                      <a:pt x="149" y="1"/>
                      <a:pt x="149" y="0"/>
                    </a:cubicBezTo>
                    <a:cubicBezTo>
                      <a:pt x="135" y="0"/>
                      <a:pt x="135" y="0"/>
                      <a:pt x="135" y="0"/>
                    </a:cubicBezTo>
                    <a:cubicBezTo>
                      <a:pt x="0" y="0"/>
                      <a:pt x="0" y="0"/>
                      <a:pt x="0" y="0"/>
                    </a:cubicBezTo>
                    <a:cubicBezTo>
                      <a:pt x="35" y="22"/>
                      <a:pt x="35" y="22"/>
                      <a:pt x="35" y="22"/>
                    </a:cubicBezTo>
                    <a:cubicBezTo>
                      <a:pt x="118" y="22"/>
                      <a:pt x="118" y="22"/>
                      <a:pt x="118" y="22"/>
                    </a:cubicBezTo>
                    <a:cubicBezTo>
                      <a:pt x="148" y="3"/>
                      <a:pt x="148" y="3"/>
                      <a:pt x="148" y="3"/>
                    </a:cubicBezTo>
                    <a:cubicBezTo>
                      <a:pt x="149" y="2"/>
                      <a:pt x="150" y="2"/>
                      <a:pt x="149" y="1"/>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9" name="椭圆 428"/>
            <p:cNvSpPr/>
            <p:nvPr/>
          </p:nvSpPr>
          <p:spPr>
            <a:xfrm>
              <a:off x="9450637" y="-2125872"/>
              <a:ext cx="2842964" cy="2605808"/>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424219" y="-4067638"/>
            <a:ext cx="15040438" cy="15053368"/>
            <a:chOff x="-1424219" y="-4067638"/>
            <a:chExt cx="15040438" cy="15053368"/>
          </a:xfrm>
        </p:grpSpPr>
        <p:sp>
          <p:nvSpPr>
            <p:cNvPr id="12" name="椭圆 11"/>
            <p:cNvSpPr>
              <a:spLocks noChangeAspect="1"/>
            </p:cNvSpPr>
            <p:nvPr/>
          </p:nvSpPr>
          <p:spPr>
            <a:xfrm>
              <a:off x="7532920" y="6372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a:spLocks noChangeAspect="1"/>
            </p:cNvSpPr>
            <p:nvPr/>
          </p:nvSpPr>
          <p:spPr>
            <a:xfrm>
              <a:off x="7101120" y="6207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a:spLocks noChangeAspect="1"/>
            </p:cNvSpPr>
            <p:nvPr/>
          </p:nvSpPr>
          <p:spPr>
            <a:xfrm>
              <a:off x="1962329" y="1132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a:spLocks noChangeAspect="1"/>
            </p:cNvSpPr>
            <p:nvPr/>
          </p:nvSpPr>
          <p:spPr>
            <a:xfrm>
              <a:off x="1288872" y="87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a:spLocks noChangeAspect="1"/>
            </p:cNvSpPr>
            <p:nvPr/>
          </p:nvSpPr>
          <p:spPr>
            <a:xfrm>
              <a:off x="11529068" y="61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a:spLocks noChangeAspect="1"/>
            </p:cNvSpPr>
            <p:nvPr/>
          </p:nvSpPr>
          <p:spPr>
            <a:xfrm>
              <a:off x="11245672" y="1932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a:off x="11351624" y="4006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a:spLocks noChangeAspect="1"/>
            </p:cNvSpPr>
            <p:nvPr/>
          </p:nvSpPr>
          <p:spPr>
            <a:xfrm>
              <a:off x="10318929" y="1640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9903468" y="793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1051924" y="123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2321568" y="1707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2258068" y="9964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6745520" y="835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8214724" y="666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7846424" y="59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1483368" y="2926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9471668" y="4273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a:spLocks noChangeAspect="1"/>
            </p:cNvSpPr>
            <p:nvPr/>
          </p:nvSpPr>
          <p:spPr>
            <a:xfrm>
              <a:off x="6512924" y="6330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a:spLocks noChangeAspect="1"/>
            </p:cNvSpPr>
            <p:nvPr/>
          </p:nvSpPr>
          <p:spPr>
            <a:xfrm>
              <a:off x="1145177" y="341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984072" y="162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a:spLocks noChangeAspect="1"/>
            </p:cNvSpPr>
            <p:nvPr/>
          </p:nvSpPr>
          <p:spPr>
            <a:xfrm>
              <a:off x="6161320" y="6220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2025472" y="266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a:spLocks noChangeAspect="1"/>
            </p:cNvSpPr>
            <p:nvPr/>
          </p:nvSpPr>
          <p:spPr>
            <a:xfrm>
              <a:off x="1022529" y="1145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a:spLocks noChangeAspect="1"/>
            </p:cNvSpPr>
            <p:nvPr/>
          </p:nvSpPr>
          <p:spPr>
            <a:xfrm>
              <a:off x="11177820" y="34772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a:spLocks noChangeAspect="1"/>
            </p:cNvSpPr>
            <p:nvPr/>
          </p:nvSpPr>
          <p:spPr>
            <a:xfrm>
              <a:off x="818972"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a:spLocks noChangeAspect="1"/>
            </p:cNvSpPr>
            <p:nvPr/>
          </p:nvSpPr>
          <p:spPr>
            <a:xfrm>
              <a:off x="632468" y="311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a:spLocks noChangeAspect="1"/>
            </p:cNvSpPr>
            <p:nvPr/>
          </p:nvSpPr>
          <p:spPr>
            <a:xfrm>
              <a:off x="9543872" y="789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a:spLocks noChangeAspect="1"/>
            </p:cNvSpPr>
            <p:nvPr/>
          </p:nvSpPr>
          <p:spPr>
            <a:xfrm>
              <a:off x="2080268" y="3815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a:spLocks noChangeAspect="1"/>
            </p:cNvSpPr>
            <p:nvPr/>
          </p:nvSpPr>
          <p:spPr>
            <a:xfrm>
              <a:off x="2101672" y="214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a:spLocks noChangeAspect="1"/>
            </p:cNvSpPr>
            <p:nvPr/>
          </p:nvSpPr>
          <p:spPr>
            <a:xfrm>
              <a:off x="10005424" y="141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a:spLocks noChangeAspect="1"/>
            </p:cNvSpPr>
            <p:nvPr/>
          </p:nvSpPr>
          <p:spPr>
            <a:xfrm>
              <a:off x="9801868" y="1809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a:spLocks noChangeAspect="1"/>
            </p:cNvSpPr>
            <p:nvPr/>
          </p:nvSpPr>
          <p:spPr>
            <a:xfrm>
              <a:off x="2635429" y="22627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a:spLocks noChangeAspect="1"/>
            </p:cNvSpPr>
            <p:nvPr/>
          </p:nvSpPr>
          <p:spPr>
            <a:xfrm>
              <a:off x="11004729" y="193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a:spLocks noChangeAspect="1"/>
            </p:cNvSpPr>
            <p:nvPr/>
          </p:nvSpPr>
          <p:spPr>
            <a:xfrm>
              <a:off x="2575924" y="1720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a:spLocks noChangeAspect="1"/>
            </p:cNvSpPr>
            <p:nvPr/>
          </p:nvSpPr>
          <p:spPr>
            <a:xfrm>
              <a:off x="10496729" y="6402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a:spLocks noChangeAspect="1"/>
            </p:cNvSpPr>
            <p:nvPr/>
          </p:nvSpPr>
          <p:spPr>
            <a:xfrm>
              <a:off x="11008724" y="3168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a:spLocks noChangeAspect="1"/>
            </p:cNvSpPr>
            <p:nvPr/>
          </p:nvSpPr>
          <p:spPr>
            <a:xfrm>
              <a:off x="9700268" y="2558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a:spLocks noChangeAspect="1"/>
            </p:cNvSpPr>
            <p:nvPr/>
          </p:nvSpPr>
          <p:spPr>
            <a:xfrm>
              <a:off x="2834277" y="6220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a:spLocks noChangeAspect="1"/>
            </p:cNvSpPr>
            <p:nvPr/>
          </p:nvSpPr>
          <p:spPr>
            <a:xfrm>
              <a:off x="10141129" y="1576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a:spLocks noChangeAspect="1"/>
            </p:cNvSpPr>
            <p:nvPr/>
          </p:nvSpPr>
          <p:spPr>
            <a:xfrm>
              <a:off x="6072420" y="721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a:spLocks noChangeAspect="1"/>
            </p:cNvSpPr>
            <p:nvPr/>
          </p:nvSpPr>
          <p:spPr>
            <a:xfrm>
              <a:off x="9446268" y="2469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a:spLocks noChangeAspect="1"/>
            </p:cNvSpPr>
            <p:nvPr/>
          </p:nvSpPr>
          <p:spPr>
            <a:xfrm>
              <a:off x="2939872" y="446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a:spLocks noChangeAspect="1"/>
            </p:cNvSpPr>
            <p:nvPr/>
          </p:nvSpPr>
          <p:spPr>
            <a:xfrm>
              <a:off x="2118724" y="4743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a:spLocks noChangeAspect="1"/>
            </p:cNvSpPr>
            <p:nvPr/>
          </p:nvSpPr>
          <p:spPr>
            <a:xfrm>
              <a:off x="1623424" y="5987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a:spLocks noChangeAspect="1"/>
            </p:cNvSpPr>
            <p:nvPr/>
          </p:nvSpPr>
          <p:spPr>
            <a:xfrm>
              <a:off x="1813924" y="1428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a:spLocks noChangeAspect="1"/>
            </p:cNvSpPr>
            <p:nvPr/>
          </p:nvSpPr>
          <p:spPr>
            <a:xfrm>
              <a:off x="11410772" y="1779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a:spLocks noChangeAspect="1"/>
            </p:cNvSpPr>
            <p:nvPr/>
          </p:nvSpPr>
          <p:spPr>
            <a:xfrm>
              <a:off x="10098320" y="3807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a:spLocks noChangeAspect="1"/>
            </p:cNvSpPr>
            <p:nvPr/>
          </p:nvSpPr>
          <p:spPr>
            <a:xfrm>
              <a:off x="11508377" y="2715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a:spLocks noChangeAspect="1"/>
            </p:cNvSpPr>
            <p:nvPr/>
          </p:nvSpPr>
          <p:spPr>
            <a:xfrm>
              <a:off x="1995720" y="3655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a:spLocks noChangeAspect="1"/>
            </p:cNvSpPr>
            <p:nvPr/>
          </p:nvSpPr>
          <p:spPr>
            <a:xfrm>
              <a:off x="9780820" y="3934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a:spLocks noChangeAspect="1"/>
            </p:cNvSpPr>
            <p:nvPr/>
          </p:nvSpPr>
          <p:spPr>
            <a:xfrm>
              <a:off x="11165477" y="3960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a:spLocks noChangeAspect="1"/>
            </p:cNvSpPr>
            <p:nvPr/>
          </p:nvSpPr>
          <p:spPr>
            <a:xfrm>
              <a:off x="1919520" y="4023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a:spLocks noChangeAspect="1"/>
            </p:cNvSpPr>
            <p:nvPr/>
          </p:nvSpPr>
          <p:spPr>
            <a:xfrm>
              <a:off x="666929" y="4231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a:spLocks noChangeAspect="1"/>
            </p:cNvSpPr>
            <p:nvPr/>
          </p:nvSpPr>
          <p:spPr>
            <a:xfrm>
              <a:off x="11118672" y="4967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a:spLocks noChangeAspect="1"/>
            </p:cNvSpPr>
            <p:nvPr/>
          </p:nvSpPr>
          <p:spPr>
            <a:xfrm>
              <a:off x="2423524" y="1746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a:spLocks noChangeAspect="1"/>
            </p:cNvSpPr>
            <p:nvPr/>
          </p:nvSpPr>
          <p:spPr>
            <a:xfrm>
              <a:off x="2398124" y="4781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a:spLocks noChangeAspect="1"/>
            </p:cNvSpPr>
            <p:nvPr/>
          </p:nvSpPr>
          <p:spPr>
            <a:xfrm>
              <a:off x="2156468" y="589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a:spLocks noChangeAspect="1"/>
            </p:cNvSpPr>
            <p:nvPr/>
          </p:nvSpPr>
          <p:spPr>
            <a:xfrm>
              <a:off x="11008724" y="567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a:spLocks noChangeAspect="1"/>
            </p:cNvSpPr>
            <p:nvPr/>
          </p:nvSpPr>
          <p:spPr>
            <a:xfrm>
              <a:off x="2101672" y="3126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a:spLocks noChangeAspect="1"/>
            </p:cNvSpPr>
            <p:nvPr/>
          </p:nvSpPr>
          <p:spPr>
            <a:xfrm>
              <a:off x="2817224" y="2673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a:spLocks noChangeAspect="1"/>
            </p:cNvSpPr>
            <p:nvPr/>
          </p:nvSpPr>
          <p:spPr>
            <a:xfrm>
              <a:off x="8460020" y="3896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a:spLocks noChangeAspect="1"/>
            </p:cNvSpPr>
            <p:nvPr/>
          </p:nvSpPr>
          <p:spPr>
            <a:xfrm>
              <a:off x="8705672" y="3773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a:spLocks noChangeAspect="1"/>
            </p:cNvSpPr>
            <p:nvPr/>
          </p:nvSpPr>
          <p:spPr>
            <a:xfrm>
              <a:off x="8942977" y="51794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a:spLocks noChangeAspect="1"/>
            </p:cNvSpPr>
            <p:nvPr/>
          </p:nvSpPr>
          <p:spPr>
            <a:xfrm>
              <a:off x="2960920" y="1229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a:spLocks noChangeAspect="1"/>
            </p:cNvSpPr>
            <p:nvPr/>
          </p:nvSpPr>
          <p:spPr>
            <a:xfrm>
              <a:off x="2838629" y="1157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a:spLocks noChangeAspect="1"/>
            </p:cNvSpPr>
            <p:nvPr/>
          </p:nvSpPr>
          <p:spPr>
            <a:xfrm>
              <a:off x="7130872" y="1487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a:spLocks noChangeAspect="1"/>
            </p:cNvSpPr>
            <p:nvPr/>
          </p:nvSpPr>
          <p:spPr>
            <a:xfrm>
              <a:off x="7152277" y="1039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a:spLocks noChangeAspect="1"/>
            </p:cNvSpPr>
            <p:nvPr/>
          </p:nvSpPr>
          <p:spPr>
            <a:xfrm>
              <a:off x="3380377" y="4265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a:spLocks noChangeAspect="1"/>
            </p:cNvSpPr>
            <p:nvPr/>
          </p:nvSpPr>
          <p:spPr>
            <a:xfrm>
              <a:off x="9103724" y="2127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a:spLocks noChangeAspect="1"/>
            </p:cNvSpPr>
            <p:nvPr/>
          </p:nvSpPr>
          <p:spPr>
            <a:xfrm>
              <a:off x="7965077" y="219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a:spLocks noChangeAspect="1"/>
            </p:cNvSpPr>
            <p:nvPr/>
          </p:nvSpPr>
          <p:spPr>
            <a:xfrm>
              <a:off x="8802920" y="5369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a:spLocks noChangeAspect="1"/>
            </p:cNvSpPr>
            <p:nvPr/>
          </p:nvSpPr>
          <p:spPr>
            <a:xfrm>
              <a:off x="8409577" y="4607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a:spLocks noChangeAspect="1"/>
            </p:cNvSpPr>
            <p:nvPr/>
          </p:nvSpPr>
          <p:spPr>
            <a:xfrm>
              <a:off x="4629329" y="5933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a:spLocks noChangeAspect="1"/>
            </p:cNvSpPr>
            <p:nvPr/>
          </p:nvSpPr>
          <p:spPr>
            <a:xfrm>
              <a:off x="8066320" y="14071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a:spLocks noChangeAspect="1"/>
            </p:cNvSpPr>
            <p:nvPr/>
          </p:nvSpPr>
          <p:spPr>
            <a:xfrm>
              <a:off x="8709668" y="231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a:spLocks noChangeAspect="1"/>
            </p:cNvSpPr>
            <p:nvPr/>
          </p:nvSpPr>
          <p:spPr>
            <a:xfrm>
              <a:off x="4510320" y="4798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a:spLocks noChangeAspect="1"/>
            </p:cNvSpPr>
            <p:nvPr/>
          </p:nvSpPr>
          <p:spPr>
            <a:xfrm>
              <a:off x="3138720" y="2016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a:spLocks noChangeAspect="1"/>
            </p:cNvSpPr>
            <p:nvPr/>
          </p:nvSpPr>
          <p:spPr>
            <a:xfrm>
              <a:off x="5632272" y="119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a:spLocks noChangeAspect="1"/>
            </p:cNvSpPr>
            <p:nvPr/>
          </p:nvSpPr>
          <p:spPr>
            <a:xfrm>
              <a:off x="5640977" y="5903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a:spLocks noChangeAspect="1"/>
            </p:cNvSpPr>
            <p:nvPr/>
          </p:nvSpPr>
          <p:spPr>
            <a:xfrm>
              <a:off x="3244672" y="5970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a:spLocks noChangeAspect="1"/>
            </p:cNvSpPr>
            <p:nvPr/>
          </p:nvSpPr>
          <p:spPr>
            <a:xfrm>
              <a:off x="8997772" y="2732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a:spLocks noChangeAspect="1"/>
            </p:cNvSpPr>
            <p:nvPr/>
          </p:nvSpPr>
          <p:spPr>
            <a:xfrm>
              <a:off x="8346077" y="449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a:spLocks noChangeAspect="1"/>
            </p:cNvSpPr>
            <p:nvPr/>
          </p:nvSpPr>
          <p:spPr>
            <a:xfrm>
              <a:off x="9234720" y="4632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a:spLocks noChangeAspect="1"/>
            </p:cNvSpPr>
            <p:nvPr/>
          </p:nvSpPr>
          <p:spPr>
            <a:xfrm>
              <a:off x="4328168" y="971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a:spLocks noChangeAspect="1"/>
            </p:cNvSpPr>
            <p:nvPr/>
          </p:nvSpPr>
          <p:spPr>
            <a:xfrm>
              <a:off x="4332877" y="4341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a:spLocks noChangeAspect="1"/>
            </p:cNvSpPr>
            <p:nvPr/>
          </p:nvSpPr>
          <p:spPr>
            <a:xfrm>
              <a:off x="3981629" y="5806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a:spLocks noChangeAspect="1"/>
            </p:cNvSpPr>
            <p:nvPr/>
          </p:nvSpPr>
          <p:spPr>
            <a:xfrm>
              <a:off x="4701177" y="1064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a:spLocks noChangeAspect="1"/>
            </p:cNvSpPr>
            <p:nvPr/>
          </p:nvSpPr>
          <p:spPr>
            <a:xfrm>
              <a:off x="7533277" y="92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a:spLocks noChangeAspect="1"/>
            </p:cNvSpPr>
            <p:nvPr/>
          </p:nvSpPr>
          <p:spPr>
            <a:xfrm>
              <a:off x="5450477" y="1534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a:spLocks noChangeAspect="1"/>
            </p:cNvSpPr>
            <p:nvPr/>
          </p:nvSpPr>
          <p:spPr>
            <a:xfrm>
              <a:off x="3583577" y="5750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a:spLocks noChangeAspect="1"/>
            </p:cNvSpPr>
            <p:nvPr/>
          </p:nvSpPr>
          <p:spPr>
            <a:xfrm>
              <a:off x="8650520" y="94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a:spLocks noChangeAspect="1"/>
            </p:cNvSpPr>
            <p:nvPr/>
          </p:nvSpPr>
          <p:spPr>
            <a:xfrm>
              <a:off x="2880368" y="438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a:spLocks noChangeAspect="1"/>
            </p:cNvSpPr>
            <p:nvPr/>
          </p:nvSpPr>
          <p:spPr>
            <a:xfrm>
              <a:off x="6153329" y="1538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a:spLocks noChangeAspect="1"/>
            </p:cNvSpPr>
            <p:nvPr/>
          </p:nvSpPr>
          <p:spPr>
            <a:xfrm>
              <a:off x="2758077" y="3439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a:spLocks noChangeAspect="1"/>
            </p:cNvSpPr>
            <p:nvPr/>
          </p:nvSpPr>
          <p:spPr>
            <a:xfrm>
              <a:off x="8092077" y="258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a:spLocks noChangeAspect="1"/>
            </p:cNvSpPr>
            <p:nvPr/>
          </p:nvSpPr>
          <p:spPr>
            <a:xfrm>
              <a:off x="6144624" y="1301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a:spLocks noChangeAspect="1"/>
            </p:cNvSpPr>
            <p:nvPr/>
          </p:nvSpPr>
          <p:spPr>
            <a:xfrm>
              <a:off x="93196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a:spLocks noChangeAspect="1"/>
            </p:cNvSpPr>
            <p:nvPr/>
          </p:nvSpPr>
          <p:spPr>
            <a:xfrm>
              <a:off x="5742577" y="1128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a:spLocks noChangeAspect="1"/>
            </p:cNvSpPr>
            <p:nvPr/>
          </p:nvSpPr>
          <p:spPr>
            <a:xfrm>
              <a:off x="7088777" y="131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a:spLocks noChangeAspect="1"/>
            </p:cNvSpPr>
            <p:nvPr/>
          </p:nvSpPr>
          <p:spPr>
            <a:xfrm>
              <a:off x="5602520" y="5229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a:spLocks noChangeAspect="1"/>
            </p:cNvSpPr>
            <p:nvPr/>
          </p:nvSpPr>
          <p:spPr>
            <a:xfrm>
              <a:off x="8452029" y="2161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a:spLocks noChangeAspect="1"/>
            </p:cNvSpPr>
            <p:nvPr/>
          </p:nvSpPr>
          <p:spPr>
            <a:xfrm>
              <a:off x="4523020" y="5864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a:spLocks noChangeAspect="1"/>
            </p:cNvSpPr>
            <p:nvPr/>
          </p:nvSpPr>
          <p:spPr>
            <a:xfrm>
              <a:off x="5950129" y="5615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a:spLocks noChangeAspect="1"/>
            </p:cNvSpPr>
            <p:nvPr/>
          </p:nvSpPr>
          <p:spPr>
            <a:xfrm>
              <a:off x="4866277" y="5395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a:spLocks noChangeAspect="1"/>
            </p:cNvSpPr>
            <p:nvPr/>
          </p:nvSpPr>
          <p:spPr>
            <a:xfrm>
              <a:off x="8981077" y="2423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a:spLocks noChangeAspect="1"/>
            </p:cNvSpPr>
            <p:nvPr/>
          </p:nvSpPr>
          <p:spPr>
            <a:xfrm>
              <a:off x="4370977" y="3299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a:spLocks noChangeAspect="1"/>
            </p:cNvSpPr>
            <p:nvPr/>
          </p:nvSpPr>
          <p:spPr>
            <a:xfrm>
              <a:off x="9082677" y="4252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a:spLocks noChangeAspect="1"/>
            </p:cNvSpPr>
            <p:nvPr/>
          </p:nvSpPr>
          <p:spPr>
            <a:xfrm>
              <a:off x="43920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a:spLocks noChangeAspect="1"/>
            </p:cNvSpPr>
            <p:nvPr/>
          </p:nvSpPr>
          <p:spPr>
            <a:xfrm>
              <a:off x="3240677" y="195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a:spLocks noChangeAspect="1"/>
            </p:cNvSpPr>
            <p:nvPr/>
          </p:nvSpPr>
          <p:spPr>
            <a:xfrm>
              <a:off x="3354977" y="385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a:spLocks noChangeAspect="1"/>
            </p:cNvSpPr>
            <p:nvPr/>
          </p:nvSpPr>
          <p:spPr>
            <a:xfrm>
              <a:off x="7024920" y="5242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a:spLocks noChangeAspect="1"/>
            </p:cNvSpPr>
            <p:nvPr/>
          </p:nvSpPr>
          <p:spPr>
            <a:xfrm>
              <a:off x="8625120" y="2359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a:spLocks noChangeAspect="1"/>
            </p:cNvSpPr>
            <p:nvPr/>
          </p:nvSpPr>
          <p:spPr>
            <a:xfrm>
              <a:off x="8676277" y="3833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a:spLocks noChangeAspect="1"/>
            </p:cNvSpPr>
            <p:nvPr/>
          </p:nvSpPr>
          <p:spPr>
            <a:xfrm>
              <a:off x="5505861" y="346054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a:spLocks noChangeAspect="1"/>
            </p:cNvSpPr>
            <p:nvPr/>
          </p:nvSpPr>
          <p:spPr>
            <a:xfrm>
              <a:off x="7486472" y="4332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a:spLocks noChangeAspect="1"/>
            </p:cNvSpPr>
            <p:nvPr/>
          </p:nvSpPr>
          <p:spPr>
            <a:xfrm>
              <a:off x="7452368" y="3892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a:spLocks noChangeAspect="1"/>
            </p:cNvSpPr>
            <p:nvPr/>
          </p:nvSpPr>
          <p:spPr>
            <a:xfrm>
              <a:off x="7240820" y="221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a:spLocks noChangeAspect="1"/>
            </p:cNvSpPr>
            <p:nvPr/>
          </p:nvSpPr>
          <p:spPr>
            <a:xfrm>
              <a:off x="5090524" y="459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a:spLocks noChangeAspect="1"/>
            </p:cNvSpPr>
            <p:nvPr/>
          </p:nvSpPr>
          <p:spPr>
            <a:xfrm>
              <a:off x="6584772" y="5031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p:cNvSpPr>
              <a:spLocks noChangeAspect="1"/>
            </p:cNvSpPr>
            <p:nvPr/>
          </p:nvSpPr>
          <p:spPr>
            <a:xfrm>
              <a:off x="4569824" y="2038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a:spLocks noChangeAspect="1"/>
            </p:cNvSpPr>
            <p:nvPr/>
          </p:nvSpPr>
          <p:spPr>
            <a:xfrm>
              <a:off x="5407668" y="3498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a:spLocks noChangeAspect="1"/>
            </p:cNvSpPr>
            <p:nvPr/>
          </p:nvSpPr>
          <p:spPr>
            <a:xfrm>
              <a:off x="5056420" y="3413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a:spLocks noChangeAspect="1"/>
            </p:cNvSpPr>
            <p:nvPr/>
          </p:nvSpPr>
          <p:spPr>
            <a:xfrm>
              <a:off x="7261868" y="4844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a:spLocks noChangeAspect="1"/>
            </p:cNvSpPr>
            <p:nvPr/>
          </p:nvSpPr>
          <p:spPr>
            <a:xfrm>
              <a:off x="5513977" y="468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a:spLocks noChangeAspect="1"/>
            </p:cNvSpPr>
            <p:nvPr/>
          </p:nvSpPr>
          <p:spPr>
            <a:xfrm>
              <a:off x="5442129" y="3875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a:spLocks noChangeAspect="1"/>
            </p:cNvSpPr>
            <p:nvPr/>
          </p:nvSpPr>
          <p:spPr>
            <a:xfrm>
              <a:off x="6229529" y="2199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a:spLocks noChangeAspect="1"/>
            </p:cNvSpPr>
            <p:nvPr/>
          </p:nvSpPr>
          <p:spPr>
            <a:xfrm>
              <a:off x="7105829" y="4840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a:spLocks noChangeAspect="1"/>
            </p:cNvSpPr>
            <p:nvPr/>
          </p:nvSpPr>
          <p:spPr>
            <a:xfrm>
              <a:off x="6940729" y="2719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a:spLocks noChangeAspect="1"/>
            </p:cNvSpPr>
            <p:nvPr/>
          </p:nvSpPr>
          <p:spPr>
            <a:xfrm>
              <a:off x="6495872" y="4307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a:spLocks noChangeAspect="1"/>
            </p:cNvSpPr>
            <p:nvPr/>
          </p:nvSpPr>
          <p:spPr>
            <a:xfrm>
              <a:off x="4798424" y="504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a:spLocks noChangeAspect="1"/>
            </p:cNvSpPr>
            <p:nvPr/>
          </p:nvSpPr>
          <p:spPr>
            <a:xfrm>
              <a:off x="7439668" y="208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a:spLocks noChangeAspect="1"/>
            </p:cNvSpPr>
            <p:nvPr/>
          </p:nvSpPr>
          <p:spPr>
            <a:xfrm>
              <a:off x="7245172" y="246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a:spLocks noChangeAspect="1"/>
            </p:cNvSpPr>
            <p:nvPr/>
          </p:nvSpPr>
          <p:spPr>
            <a:xfrm>
              <a:off x="6643920" y="475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a:spLocks noChangeAspect="1"/>
            </p:cNvSpPr>
            <p:nvPr/>
          </p:nvSpPr>
          <p:spPr>
            <a:xfrm>
              <a:off x="7270929" y="447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a:spLocks noChangeAspect="1"/>
            </p:cNvSpPr>
            <p:nvPr/>
          </p:nvSpPr>
          <p:spPr>
            <a:xfrm>
              <a:off x="6309724" y="4070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a:spLocks noChangeAspect="1"/>
            </p:cNvSpPr>
            <p:nvPr/>
          </p:nvSpPr>
          <p:spPr>
            <a:xfrm>
              <a:off x="5928724" y="2495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a:spLocks noChangeAspect="1"/>
            </p:cNvSpPr>
            <p:nvPr/>
          </p:nvSpPr>
          <p:spPr>
            <a:xfrm>
              <a:off x="7605124" y="332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a:spLocks noChangeAspect="1"/>
            </p:cNvSpPr>
            <p:nvPr/>
          </p:nvSpPr>
          <p:spPr>
            <a:xfrm>
              <a:off x="6462124" y="3295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a:spLocks noChangeAspect="1"/>
            </p:cNvSpPr>
            <p:nvPr/>
          </p:nvSpPr>
          <p:spPr>
            <a:xfrm>
              <a:off x="6982468" y="4514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a:spLocks noChangeAspect="1"/>
            </p:cNvSpPr>
            <p:nvPr/>
          </p:nvSpPr>
          <p:spPr>
            <a:xfrm>
              <a:off x="7397757" y="30381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a:spLocks noChangeAspect="1"/>
            </p:cNvSpPr>
            <p:nvPr/>
          </p:nvSpPr>
          <p:spPr>
            <a:xfrm>
              <a:off x="7532920" y="4440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a:spLocks noChangeAspect="1"/>
            </p:cNvSpPr>
            <p:nvPr/>
          </p:nvSpPr>
          <p:spPr>
            <a:xfrm>
              <a:off x="7101120" y="278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a:spLocks noChangeAspect="1"/>
            </p:cNvSpPr>
            <p:nvPr/>
          </p:nvSpPr>
          <p:spPr>
            <a:xfrm>
              <a:off x="11529068" y="2618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a:spLocks noChangeAspect="1"/>
            </p:cNvSpPr>
            <p:nvPr/>
          </p:nvSpPr>
          <p:spPr>
            <a:xfrm>
              <a:off x="9471668" y="-1655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a:spLocks noChangeAspect="1"/>
            </p:cNvSpPr>
            <p:nvPr/>
          </p:nvSpPr>
          <p:spPr>
            <a:xfrm>
              <a:off x="6512924" y="4019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a:spLocks noChangeAspect="1"/>
            </p:cNvSpPr>
            <p:nvPr/>
          </p:nvSpPr>
          <p:spPr>
            <a:xfrm>
              <a:off x="1145177" y="-251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a:spLocks noChangeAspect="1"/>
            </p:cNvSpPr>
            <p:nvPr/>
          </p:nvSpPr>
          <p:spPr>
            <a:xfrm>
              <a:off x="6161320" y="291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p:cNvSpPr>
              <a:spLocks noChangeAspect="1"/>
            </p:cNvSpPr>
            <p:nvPr/>
          </p:nvSpPr>
          <p:spPr>
            <a:xfrm>
              <a:off x="2080268" y="-21130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a:spLocks noChangeAspect="1"/>
            </p:cNvSpPr>
            <p:nvPr/>
          </p:nvSpPr>
          <p:spPr>
            <a:xfrm>
              <a:off x="10496729" y="474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a:spLocks noChangeAspect="1"/>
            </p:cNvSpPr>
            <p:nvPr/>
          </p:nvSpPr>
          <p:spPr>
            <a:xfrm>
              <a:off x="9700268" y="-3370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a:spLocks noChangeAspect="1"/>
            </p:cNvSpPr>
            <p:nvPr/>
          </p:nvSpPr>
          <p:spPr>
            <a:xfrm>
              <a:off x="2834277" y="291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a:spLocks noChangeAspect="1"/>
            </p:cNvSpPr>
            <p:nvPr/>
          </p:nvSpPr>
          <p:spPr>
            <a:xfrm>
              <a:off x="9446268" y="-3459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a:spLocks noChangeAspect="1"/>
            </p:cNvSpPr>
            <p:nvPr/>
          </p:nvSpPr>
          <p:spPr>
            <a:xfrm>
              <a:off x="2118724" y="-1185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a:spLocks noChangeAspect="1"/>
            </p:cNvSpPr>
            <p:nvPr/>
          </p:nvSpPr>
          <p:spPr>
            <a:xfrm>
              <a:off x="1623424" y="5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a:spLocks noChangeAspect="1"/>
            </p:cNvSpPr>
            <p:nvPr/>
          </p:nvSpPr>
          <p:spPr>
            <a:xfrm>
              <a:off x="10098320" y="-2121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a:spLocks noChangeAspect="1"/>
            </p:cNvSpPr>
            <p:nvPr/>
          </p:nvSpPr>
          <p:spPr>
            <a:xfrm>
              <a:off x="1995720" y="-2273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a:spLocks noChangeAspect="1"/>
            </p:cNvSpPr>
            <p:nvPr/>
          </p:nvSpPr>
          <p:spPr>
            <a:xfrm>
              <a:off x="9780820" y="-1994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a:spLocks noChangeAspect="1"/>
            </p:cNvSpPr>
            <p:nvPr/>
          </p:nvSpPr>
          <p:spPr>
            <a:xfrm>
              <a:off x="11165477" y="-1968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a:spLocks noChangeAspect="1"/>
            </p:cNvSpPr>
            <p:nvPr/>
          </p:nvSpPr>
          <p:spPr>
            <a:xfrm>
              <a:off x="1919520" y="-1905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a:spLocks noChangeAspect="1"/>
            </p:cNvSpPr>
            <p:nvPr/>
          </p:nvSpPr>
          <p:spPr>
            <a:xfrm>
              <a:off x="11118672" y="-961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a:spLocks noChangeAspect="1"/>
            </p:cNvSpPr>
            <p:nvPr/>
          </p:nvSpPr>
          <p:spPr>
            <a:xfrm>
              <a:off x="2398124" y="-1147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a:spLocks noChangeAspect="1"/>
            </p:cNvSpPr>
            <p:nvPr/>
          </p:nvSpPr>
          <p:spPr>
            <a:xfrm>
              <a:off x="2156468" y="-30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a:spLocks noChangeAspect="1"/>
            </p:cNvSpPr>
            <p:nvPr/>
          </p:nvSpPr>
          <p:spPr>
            <a:xfrm>
              <a:off x="11008724" y="-258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p:cNvSpPr>
              <a:spLocks noChangeAspect="1"/>
            </p:cNvSpPr>
            <p:nvPr/>
          </p:nvSpPr>
          <p:spPr>
            <a:xfrm>
              <a:off x="8460020" y="-2032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a:spLocks noChangeAspect="1"/>
            </p:cNvSpPr>
            <p:nvPr/>
          </p:nvSpPr>
          <p:spPr>
            <a:xfrm>
              <a:off x="8705672" y="-21551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a:spLocks noChangeAspect="1"/>
            </p:cNvSpPr>
            <p:nvPr/>
          </p:nvSpPr>
          <p:spPr>
            <a:xfrm>
              <a:off x="8942977" y="-7494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a:spLocks noChangeAspect="1"/>
            </p:cNvSpPr>
            <p:nvPr/>
          </p:nvSpPr>
          <p:spPr>
            <a:xfrm>
              <a:off x="3380377" y="-16638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a:spLocks noChangeAspect="1"/>
            </p:cNvSpPr>
            <p:nvPr/>
          </p:nvSpPr>
          <p:spPr>
            <a:xfrm>
              <a:off x="7965077" y="-3733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a:spLocks noChangeAspect="1"/>
            </p:cNvSpPr>
            <p:nvPr/>
          </p:nvSpPr>
          <p:spPr>
            <a:xfrm>
              <a:off x="8802920" y="-559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a:spLocks noChangeAspect="1"/>
            </p:cNvSpPr>
            <p:nvPr/>
          </p:nvSpPr>
          <p:spPr>
            <a:xfrm>
              <a:off x="8409577" y="-1320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a:spLocks noChangeAspect="1"/>
            </p:cNvSpPr>
            <p:nvPr/>
          </p:nvSpPr>
          <p:spPr>
            <a:xfrm>
              <a:off x="4629329" y="4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a:spLocks noChangeAspect="1"/>
            </p:cNvSpPr>
            <p:nvPr/>
          </p:nvSpPr>
          <p:spPr>
            <a:xfrm>
              <a:off x="8709668" y="-36116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a:spLocks noChangeAspect="1"/>
            </p:cNvSpPr>
            <p:nvPr/>
          </p:nvSpPr>
          <p:spPr>
            <a:xfrm>
              <a:off x="4510320" y="-1130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a:spLocks noChangeAspect="1"/>
            </p:cNvSpPr>
            <p:nvPr/>
          </p:nvSpPr>
          <p:spPr>
            <a:xfrm>
              <a:off x="5640977" y="-25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a:spLocks noChangeAspect="1"/>
            </p:cNvSpPr>
            <p:nvPr/>
          </p:nvSpPr>
          <p:spPr>
            <a:xfrm>
              <a:off x="3244672" y="41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p:cNvSpPr>
              <a:spLocks noChangeAspect="1"/>
            </p:cNvSpPr>
            <p:nvPr/>
          </p:nvSpPr>
          <p:spPr>
            <a:xfrm>
              <a:off x="8997772" y="-31965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a:spLocks noChangeAspect="1"/>
            </p:cNvSpPr>
            <p:nvPr/>
          </p:nvSpPr>
          <p:spPr>
            <a:xfrm>
              <a:off x="8346077" y="-1435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a:spLocks noChangeAspect="1"/>
            </p:cNvSpPr>
            <p:nvPr/>
          </p:nvSpPr>
          <p:spPr>
            <a:xfrm>
              <a:off x="9234720" y="-1295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a:spLocks noChangeAspect="1"/>
            </p:cNvSpPr>
            <p:nvPr/>
          </p:nvSpPr>
          <p:spPr>
            <a:xfrm>
              <a:off x="4332877" y="-1587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p:cNvSpPr>
              <a:spLocks noChangeAspect="1"/>
            </p:cNvSpPr>
            <p:nvPr/>
          </p:nvSpPr>
          <p:spPr>
            <a:xfrm>
              <a:off x="3981629" y="-1227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a:spLocks noChangeAspect="1"/>
            </p:cNvSpPr>
            <p:nvPr/>
          </p:nvSpPr>
          <p:spPr>
            <a:xfrm>
              <a:off x="3583577" y="-177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a:spLocks noChangeAspect="1"/>
            </p:cNvSpPr>
            <p:nvPr/>
          </p:nvSpPr>
          <p:spPr>
            <a:xfrm>
              <a:off x="2880368" y="-1541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a:spLocks noChangeAspect="1"/>
            </p:cNvSpPr>
            <p:nvPr/>
          </p:nvSpPr>
          <p:spPr>
            <a:xfrm>
              <a:off x="2758077" y="-2489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p:cNvSpPr>
              <a:spLocks noChangeAspect="1"/>
            </p:cNvSpPr>
            <p:nvPr/>
          </p:nvSpPr>
          <p:spPr>
            <a:xfrm>
              <a:off x="8092077" y="-334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a:spLocks noChangeAspect="1"/>
            </p:cNvSpPr>
            <p:nvPr/>
          </p:nvSpPr>
          <p:spPr>
            <a:xfrm>
              <a:off x="93196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a:spLocks noChangeAspect="1"/>
            </p:cNvSpPr>
            <p:nvPr/>
          </p:nvSpPr>
          <p:spPr>
            <a:xfrm>
              <a:off x="5602520" y="-698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a:spLocks noChangeAspect="1"/>
            </p:cNvSpPr>
            <p:nvPr/>
          </p:nvSpPr>
          <p:spPr>
            <a:xfrm>
              <a:off x="8452029" y="-37676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p:cNvSpPr>
              <a:spLocks noChangeAspect="1"/>
            </p:cNvSpPr>
            <p:nvPr/>
          </p:nvSpPr>
          <p:spPr>
            <a:xfrm>
              <a:off x="4523020" y="-63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a:spLocks noChangeAspect="1"/>
            </p:cNvSpPr>
            <p:nvPr/>
          </p:nvSpPr>
          <p:spPr>
            <a:xfrm>
              <a:off x="5950129" y="-313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a:spLocks noChangeAspect="1"/>
            </p:cNvSpPr>
            <p:nvPr/>
          </p:nvSpPr>
          <p:spPr>
            <a:xfrm>
              <a:off x="4866277" y="-533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a:spLocks noChangeAspect="1"/>
            </p:cNvSpPr>
            <p:nvPr/>
          </p:nvSpPr>
          <p:spPr>
            <a:xfrm>
              <a:off x="8981077" y="-3505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a:spLocks noChangeAspect="1"/>
            </p:cNvSpPr>
            <p:nvPr/>
          </p:nvSpPr>
          <p:spPr>
            <a:xfrm>
              <a:off x="4370977" y="-26290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a:spLocks noChangeAspect="1"/>
            </p:cNvSpPr>
            <p:nvPr/>
          </p:nvSpPr>
          <p:spPr>
            <a:xfrm>
              <a:off x="9082677" y="-1676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a:spLocks noChangeAspect="1"/>
            </p:cNvSpPr>
            <p:nvPr/>
          </p:nvSpPr>
          <p:spPr>
            <a:xfrm>
              <a:off x="43920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a:spLocks noChangeAspect="1"/>
            </p:cNvSpPr>
            <p:nvPr/>
          </p:nvSpPr>
          <p:spPr>
            <a:xfrm>
              <a:off x="3354977" y="-207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a:spLocks noChangeAspect="1"/>
            </p:cNvSpPr>
            <p:nvPr/>
          </p:nvSpPr>
          <p:spPr>
            <a:xfrm>
              <a:off x="7024920" y="-686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a:spLocks noChangeAspect="1"/>
            </p:cNvSpPr>
            <p:nvPr/>
          </p:nvSpPr>
          <p:spPr>
            <a:xfrm>
              <a:off x="8625120" y="-35691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a:spLocks noChangeAspect="1"/>
            </p:cNvSpPr>
            <p:nvPr/>
          </p:nvSpPr>
          <p:spPr>
            <a:xfrm>
              <a:off x="8676277" y="-2095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a:spLocks noChangeAspect="1"/>
            </p:cNvSpPr>
            <p:nvPr/>
          </p:nvSpPr>
          <p:spPr>
            <a:xfrm>
              <a:off x="5505861" y="-246830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椭圆 210"/>
            <p:cNvSpPr>
              <a:spLocks noChangeAspect="1"/>
            </p:cNvSpPr>
            <p:nvPr/>
          </p:nvSpPr>
          <p:spPr>
            <a:xfrm>
              <a:off x="7486472" y="-1596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a:spLocks noChangeAspect="1"/>
            </p:cNvSpPr>
            <p:nvPr/>
          </p:nvSpPr>
          <p:spPr>
            <a:xfrm>
              <a:off x="7452368" y="-2036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a:spLocks noChangeAspect="1"/>
            </p:cNvSpPr>
            <p:nvPr/>
          </p:nvSpPr>
          <p:spPr>
            <a:xfrm>
              <a:off x="7240820" y="-370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a:spLocks noChangeAspect="1"/>
            </p:cNvSpPr>
            <p:nvPr/>
          </p:nvSpPr>
          <p:spPr>
            <a:xfrm>
              <a:off x="5090524" y="-133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椭圆 214"/>
            <p:cNvSpPr>
              <a:spLocks noChangeAspect="1"/>
            </p:cNvSpPr>
            <p:nvPr/>
          </p:nvSpPr>
          <p:spPr>
            <a:xfrm>
              <a:off x="6584772" y="-8978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a:spLocks noChangeAspect="1"/>
            </p:cNvSpPr>
            <p:nvPr/>
          </p:nvSpPr>
          <p:spPr>
            <a:xfrm>
              <a:off x="5407668" y="-2430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a:spLocks noChangeAspect="1"/>
            </p:cNvSpPr>
            <p:nvPr/>
          </p:nvSpPr>
          <p:spPr>
            <a:xfrm>
              <a:off x="5056420" y="-25150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a:spLocks noChangeAspect="1"/>
            </p:cNvSpPr>
            <p:nvPr/>
          </p:nvSpPr>
          <p:spPr>
            <a:xfrm>
              <a:off x="7261868" y="-1084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a:spLocks noChangeAspect="1"/>
            </p:cNvSpPr>
            <p:nvPr/>
          </p:nvSpPr>
          <p:spPr>
            <a:xfrm>
              <a:off x="5513977" y="-124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a:spLocks noChangeAspect="1"/>
            </p:cNvSpPr>
            <p:nvPr/>
          </p:nvSpPr>
          <p:spPr>
            <a:xfrm>
              <a:off x="5442129" y="-20531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a:spLocks noChangeAspect="1"/>
            </p:cNvSpPr>
            <p:nvPr/>
          </p:nvSpPr>
          <p:spPr>
            <a:xfrm>
              <a:off x="6229529" y="-37295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a:spLocks noChangeAspect="1"/>
            </p:cNvSpPr>
            <p:nvPr/>
          </p:nvSpPr>
          <p:spPr>
            <a:xfrm>
              <a:off x="7105829" y="-10879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a:spLocks noChangeAspect="1"/>
            </p:cNvSpPr>
            <p:nvPr/>
          </p:nvSpPr>
          <p:spPr>
            <a:xfrm>
              <a:off x="6940729" y="-32088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a:spLocks noChangeAspect="1"/>
            </p:cNvSpPr>
            <p:nvPr/>
          </p:nvSpPr>
          <p:spPr>
            <a:xfrm>
              <a:off x="6495872" y="-16217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a:spLocks noChangeAspect="1"/>
            </p:cNvSpPr>
            <p:nvPr/>
          </p:nvSpPr>
          <p:spPr>
            <a:xfrm>
              <a:off x="4798424" y="-8807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a:spLocks noChangeAspect="1"/>
            </p:cNvSpPr>
            <p:nvPr/>
          </p:nvSpPr>
          <p:spPr>
            <a:xfrm>
              <a:off x="7245172" y="-34632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椭圆 226"/>
            <p:cNvSpPr>
              <a:spLocks noChangeAspect="1"/>
            </p:cNvSpPr>
            <p:nvPr/>
          </p:nvSpPr>
          <p:spPr>
            <a:xfrm>
              <a:off x="6643920" y="-116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a:spLocks noChangeAspect="1"/>
            </p:cNvSpPr>
            <p:nvPr/>
          </p:nvSpPr>
          <p:spPr>
            <a:xfrm>
              <a:off x="7270929" y="-1456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a:spLocks noChangeAspect="1"/>
            </p:cNvSpPr>
            <p:nvPr/>
          </p:nvSpPr>
          <p:spPr>
            <a:xfrm>
              <a:off x="6309724" y="-18586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a:spLocks noChangeAspect="1"/>
            </p:cNvSpPr>
            <p:nvPr/>
          </p:nvSpPr>
          <p:spPr>
            <a:xfrm>
              <a:off x="5928724" y="-3433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椭圆 230"/>
            <p:cNvSpPr>
              <a:spLocks noChangeAspect="1"/>
            </p:cNvSpPr>
            <p:nvPr/>
          </p:nvSpPr>
          <p:spPr>
            <a:xfrm>
              <a:off x="7605124" y="-260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a:spLocks noChangeAspect="1"/>
            </p:cNvSpPr>
            <p:nvPr/>
          </p:nvSpPr>
          <p:spPr>
            <a:xfrm>
              <a:off x="6462124" y="-26333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a:spLocks noChangeAspect="1"/>
            </p:cNvSpPr>
            <p:nvPr/>
          </p:nvSpPr>
          <p:spPr>
            <a:xfrm>
              <a:off x="6982468" y="-1414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a:spLocks noChangeAspect="1"/>
            </p:cNvSpPr>
            <p:nvPr/>
          </p:nvSpPr>
          <p:spPr>
            <a:xfrm>
              <a:off x="7397757" y="-28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椭圆 234"/>
            <p:cNvSpPr>
              <a:spLocks noChangeAspect="1"/>
            </p:cNvSpPr>
            <p:nvPr/>
          </p:nvSpPr>
          <p:spPr>
            <a:xfrm>
              <a:off x="99068" y="59621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a:spLocks noChangeAspect="1"/>
            </p:cNvSpPr>
            <p:nvPr/>
          </p:nvSpPr>
          <p:spPr>
            <a:xfrm>
              <a:off x="-184328" y="1703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a:spLocks noChangeAspect="1"/>
            </p:cNvSpPr>
            <p:nvPr/>
          </p:nvSpPr>
          <p:spPr>
            <a:xfrm>
              <a:off x="-78376" y="377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a:spLocks noChangeAspect="1"/>
            </p:cNvSpPr>
            <p:nvPr/>
          </p:nvSpPr>
          <p:spPr>
            <a:xfrm>
              <a:off x="-252180" y="3248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椭圆 238"/>
            <p:cNvSpPr>
              <a:spLocks noChangeAspect="1"/>
            </p:cNvSpPr>
            <p:nvPr/>
          </p:nvSpPr>
          <p:spPr>
            <a:xfrm>
              <a:off x="-425271" y="1703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a:spLocks noChangeAspect="1"/>
            </p:cNvSpPr>
            <p:nvPr/>
          </p:nvSpPr>
          <p:spPr>
            <a:xfrm>
              <a:off x="-933271" y="61743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a:spLocks noChangeAspect="1"/>
            </p:cNvSpPr>
            <p:nvPr/>
          </p:nvSpPr>
          <p:spPr>
            <a:xfrm>
              <a:off x="-421276" y="2939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a:spLocks noChangeAspect="1"/>
            </p:cNvSpPr>
            <p:nvPr/>
          </p:nvSpPr>
          <p:spPr>
            <a:xfrm>
              <a:off x="-19228"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p:cNvSpPr>
              <a:spLocks noChangeAspect="1"/>
            </p:cNvSpPr>
            <p:nvPr/>
          </p:nvSpPr>
          <p:spPr>
            <a:xfrm>
              <a:off x="78377" y="2487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a:spLocks noChangeAspect="1"/>
            </p:cNvSpPr>
            <p:nvPr/>
          </p:nvSpPr>
          <p:spPr>
            <a:xfrm>
              <a:off x="-264523" y="3731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椭圆 244"/>
            <p:cNvSpPr>
              <a:spLocks noChangeAspect="1"/>
            </p:cNvSpPr>
            <p:nvPr/>
          </p:nvSpPr>
          <p:spPr>
            <a:xfrm>
              <a:off x="-311328" y="47389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p:cNvSpPr>
              <a:spLocks noChangeAspect="1"/>
            </p:cNvSpPr>
            <p:nvPr/>
          </p:nvSpPr>
          <p:spPr>
            <a:xfrm>
              <a:off x="-421276" y="5441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椭圆 246"/>
            <p:cNvSpPr>
              <a:spLocks noChangeAspect="1"/>
            </p:cNvSpPr>
            <p:nvPr/>
          </p:nvSpPr>
          <p:spPr>
            <a:xfrm>
              <a:off x="99068" y="33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椭圆 247"/>
            <p:cNvSpPr>
              <a:spLocks noChangeAspect="1"/>
            </p:cNvSpPr>
            <p:nvPr/>
          </p:nvSpPr>
          <p:spPr>
            <a:xfrm>
              <a:off x="12617272" y="649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p:cNvSpPr>
              <a:spLocks noChangeAspect="1"/>
            </p:cNvSpPr>
            <p:nvPr/>
          </p:nvSpPr>
          <p:spPr>
            <a:xfrm>
              <a:off x="12380324" y="1009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p:cNvSpPr>
              <a:spLocks noChangeAspect="1"/>
            </p:cNvSpPr>
            <p:nvPr/>
          </p:nvSpPr>
          <p:spPr>
            <a:xfrm>
              <a:off x="12811768" y="2698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p:cNvSpPr>
              <a:spLocks noChangeAspect="1"/>
            </p:cNvSpPr>
            <p:nvPr/>
          </p:nvSpPr>
          <p:spPr>
            <a:xfrm>
              <a:off x="12473577" y="3185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p:cNvSpPr>
              <a:spLocks noChangeAspect="1"/>
            </p:cNvSpPr>
            <p:nvPr/>
          </p:nvSpPr>
          <p:spPr>
            <a:xfrm>
              <a:off x="12312472" y="139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椭圆 252"/>
            <p:cNvSpPr>
              <a:spLocks noChangeAspect="1"/>
            </p:cNvSpPr>
            <p:nvPr/>
          </p:nvSpPr>
          <p:spPr>
            <a:xfrm>
              <a:off x="13353872" y="2440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椭圆 253"/>
            <p:cNvSpPr>
              <a:spLocks noChangeAspect="1"/>
            </p:cNvSpPr>
            <p:nvPr/>
          </p:nvSpPr>
          <p:spPr>
            <a:xfrm>
              <a:off x="12350929" y="916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椭圆 254"/>
            <p:cNvSpPr>
              <a:spLocks noChangeAspect="1"/>
            </p:cNvSpPr>
            <p:nvPr/>
          </p:nvSpPr>
          <p:spPr>
            <a:xfrm>
              <a:off x="12147372" y="1322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p:cNvSpPr>
              <a:spLocks noChangeAspect="1"/>
            </p:cNvSpPr>
            <p:nvPr/>
          </p:nvSpPr>
          <p:spPr>
            <a:xfrm>
              <a:off x="11960868" y="2888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椭圆 256"/>
            <p:cNvSpPr>
              <a:spLocks noChangeAspect="1"/>
            </p:cNvSpPr>
            <p:nvPr/>
          </p:nvSpPr>
          <p:spPr>
            <a:xfrm>
              <a:off x="13408668" y="358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a:spLocks noChangeAspect="1"/>
            </p:cNvSpPr>
            <p:nvPr/>
          </p:nvSpPr>
          <p:spPr>
            <a:xfrm>
              <a:off x="13447124" y="4514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p:cNvSpPr>
              <a:spLocks noChangeAspect="1"/>
            </p:cNvSpPr>
            <p:nvPr/>
          </p:nvSpPr>
          <p:spPr>
            <a:xfrm>
              <a:off x="12951824" y="5759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p:cNvSpPr>
              <a:spLocks noChangeAspect="1"/>
            </p:cNvSpPr>
            <p:nvPr/>
          </p:nvSpPr>
          <p:spPr>
            <a:xfrm>
              <a:off x="13142324" y="11999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椭圆 260"/>
            <p:cNvSpPr>
              <a:spLocks noChangeAspect="1"/>
            </p:cNvSpPr>
            <p:nvPr/>
          </p:nvSpPr>
          <p:spPr>
            <a:xfrm>
              <a:off x="13324120" y="3426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椭圆 261"/>
            <p:cNvSpPr>
              <a:spLocks noChangeAspect="1"/>
            </p:cNvSpPr>
            <p:nvPr/>
          </p:nvSpPr>
          <p:spPr>
            <a:xfrm>
              <a:off x="13247920" y="3794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椭圆 262"/>
            <p:cNvSpPr>
              <a:spLocks noChangeAspect="1"/>
            </p:cNvSpPr>
            <p:nvPr/>
          </p:nvSpPr>
          <p:spPr>
            <a:xfrm>
              <a:off x="11995329" y="4002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椭圆 263"/>
            <p:cNvSpPr>
              <a:spLocks noChangeAspect="1"/>
            </p:cNvSpPr>
            <p:nvPr/>
          </p:nvSpPr>
          <p:spPr>
            <a:xfrm>
              <a:off x="13484868" y="5670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椭圆 264"/>
            <p:cNvSpPr>
              <a:spLocks noChangeAspect="1"/>
            </p:cNvSpPr>
            <p:nvPr/>
          </p:nvSpPr>
          <p:spPr>
            <a:xfrm>
              <a:off x="13430072" y="289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p:cNvSpPr>
              <a:spLocks noChangeAspect="1"/>
            </p:cNvSpPr>
            <p:nvPr/>
          </p:nvSpPr>
          <p:spPr>
            <a:xfrm>
              <a:off x="12951824" y="-169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椭圆 266"/>
            <p:cNvSpPr>
              <a:spLocks noChangeAspect="1"/>
            </p:cNvSpPr>
            <p:nvPr/>
          </p:nvSpPr>
          <p:spPr>
            <a:xfrm>
              <a:off x="2216329" y="7573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椭圆 267"/>
            <p:cNvSpPr>
              <a:spLocks noChangeAspect="1"/>
            </p:cNvSpPr>
            <p:nvPr/>
          </p:nvSpPr>
          <p:spPr>
            <a:xfrm>
              <a:off x="1542872" y="731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椭圆 268"/>
            <p:cNvSpPr>
              <a:spLocks noChangeAspect="1"/>
            </p:cNvSpPr>
            <p:nvPr/>
          </p:nvSpPr>
          <p:spPr>
            <a:xfrm>
              <a:off x="11499672" y="8373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椭圆 269"/>
            <p:cNvSpPr>
              <a:spLocks noChangeAspect="1"/>
            </p:cNvSpPr>
            <p:nvPr/>
          </p:nvSpPr>
          <p:spPr>
            <a:xfrm>
              <a:off x="10572929" y="8081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p:cNvSpPr>
              <a:spLocks noChangeAspect="1"/>
            </p:cNvSpPr>
            <p:nvPr/>
          </p:nvSpPr>
          <p:spPr>
            <a:xfrm>
              <a:off x="10157468" y="7234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椭圆 271"/>
            <p:cNvSpPr>
              <a:spLocks noChangeAspect="1"/>
            </p:cNvSpPr>
            <p:nvPr/>
          </p:nvSpPr>
          <p:spPr>
            <a:xfrm>
              <a:off x="1305924" y="767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椭圆 272"/>
            <p:cNvSpPr>
              <a:spLocks noChangeAspect="1"/>
            </p:cNvSpPr>
            <p:nvPr/>
          </p:nvSpPr>
          <p:spPr>
            <a:xfrm>
              <a:off x="2575568" y="8148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椭圆 273"/>
            <p:cNvSpPr>
              <a:spLocks noChangeAspect="1"/>
            </p:cNvSpPr>
            <p:nvPr/>
          </p:nvSpPr>
          <p:spPr>
            <a:xfrm>
              <a:off x="2512068" y="74373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椭圆 274"/>
            <p:cNvSpPr>
              <a:spLocks noChangeAspect="1"/>
            </p:cNvSpPr>
            <p:nvPr/>
          </p:nvSpPr>
          <p:spPr>
            <a:xfrm>
              <a:off x="6999520" y="7276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椭圆 275"/>
            <p:cNvSpPr>
              <a:spLocks noChangeAspect="1"/>
            </p:cNvSpPr>
            <p:nvPr/>
          </p:nvSpPr>
          <p:spPr>
            <a:xfrm>
              <a:off x="8468724" y="7107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椭圆 276"/>
            <p:cNvSpPr>
              <a:spLocks noChangeAspect="1"/>
            </p:cNvSpPr>
            <p:nvPr/>
          </p:nvSpPr>
          <p:spPr>
            <a:xfrm>
              <a:off x="8100424" y="7031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椭圆 277"/>
            <p:cNvSpPr>
              <a:spLocks noChangeAspect="1"/>
            </p:cNvSpPr>
            <p:nvPr/>
          </p:nvSpPr>
          <p:spPr>
            <a:xfrm>
              <a:off x="1737368" y="93677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椭圆 278"/>
            <p:cNvSpPr>
              <a:spLocks noChangeAspect="1"/>
            </p:cNvSpPr>
            <p:nvPr/>
          </p:nvSpPr>
          <p:spPr>
            <a:xfrm>
              <a:off x="9725668" y="10713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椭圆 279"/>
            <p:cNvSpPr>
              <a:spLocks noChangeAspect="1"/>
            </p:cNvSpPr>
            <p:nvPr/>
          </p:nvSpPr>
          <p:spPr>
            <a:xfrm>
              <a:off x="1238072" y="80683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p:cNvSpPr>
              <a:spLocks noChangeAspect="1"/>
            </p:cNvSpPr>
            <p:nvPr/>
          </p:nvSpPr>
          <p:spPr>
            <a:xfrm>
              <a:off x="2279472" y="9109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p:cNvSpPr>
              <a:spLocks noChangeAspect="1"/>
            </p:cNvSpPr>
            <p:nvPr/>
          </p:nvSpPr>
          <p:spPr>
            <a:xfrm>
              <a:off x="1276529" y="7586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椭圆 282"/>
            <p:cNvSpPr>
              <a:spLocks noChangeAspect="1"/>
            </p:cNvSpPr>
            <p:nvPr/>
          </p:nvSpPr>
          <p:spPr>
            <a:xfrm>
              <a:off x="1072972" y="7992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椭圆 283"/>
            <p:cNvSpPr>
              <a:spLocks noChangeAspect="1"/>
            </p:cNvSpPr>
            <p:nvPr/>
          </p:nvSpPr>
          <p:spPr>
            <a:xfrm>
              <a:off x="886468" y="955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椭圆 284"/>
            <p:cNvSpPr>
              <a:spLocks noChangeAspect="1"/>
            </p:cNvSpPr>
            <p:nvPr/>
          </p:nvSpPr>
          <p:spPr>
            <a:xfrm>
              <a:off x="9797872" y="7230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椭圆 285"/>
            <p:cNvSpPr>
              <a:spLocks noChangeAspect="1"/>
            </p:cNvSpPr>
            <p:nvPr/>
          </p:nvSpPr>
          <p:spPr>
            <a:xfrm>
              <a:off x="2355672" y="858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椭圆 286"/>
            <p:cNvSpPr>
              <a:spLocks noChangeAspect="1"/>
            </p:cNvSpPr>
            <p:nvPr/>
          </p:nvSpPr>
          <p:spPr>
            <a:xfrm>
              <a:off x="10259424" y="7856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椭圆 287"/>
            <p:cNvSpPr>
              <a:spLocks noChangeAspect="1"/>
            </p:cNvSpPr>
            <p:nvPr/>
          </p:nvSpPr>
          <p:spPr>
            <a:xfrm>
              <a:off x="10055868" y="8250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椭圆 288"/>
            <p:cNvSpPr>
              <a:spLocks noChangeAspect="1"/>
            </p:cNvSpPr>
            <p:nvPr/>
          </p:nvSpPr>
          <p:spPr>
            <a:xfrm>
              <a:off x="2889429" y="87037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椭圆 289"/>
            <p:cNvSpPr>
              <a:spLocks noChangeAspect="1"/>
            </p:cNvSpPr>
            <p:nvPr/>
          </p:nvSpPr>
          <p:spPr>
            <a:xfrm>
              <a:off x="11258729" y="837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椭圆 290"/>
            <p:cNvSpPr>
              <a:spLocks noChangeAspect="1"/>
            </p:cNvSpPr>
            <p:nvPr/>
          </p:nvSpPr>
          <p:spPr>
            <a:xfrm>
              <a:off x="2829924" y="81616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椭圆 291"/>
            <p:cNvSpPr>
              <a:spLocks noChangeAspect="1"/>
            </p:cNvSpPr>
            <p:nvPr/>
          </p:nvSpPr>
          <p:spPr>
            <a:xfrm>
              <a:off x="9954268" y="89994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p:cNvSpPr>
              <a:spLocks noChangeAspect="1"/>
            </p:cNvSpPr>
            <p:nvPr/>
          </p:nvSpPr>
          <p:spPr>
            <a:xfrm>
              <a:off x="10395129" y="8017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椭圆 293"/>
            <p:cNvSpPr>
              <a:spLocks noChangeAspect="1"/>
            </p:cNvSpPr>
            <p:nvPr/>
          </p:nvSpPr>
          <p:spPr>
            <a:xfrm>
              <a:off x="6326420" y="7162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p:cNvSpPr>
              <a:spLocks noChangeAspect="1"/>
            </p:cNvSpPr>
            <p:nvPr/>
          </p:nvSpPr>
          <p:spPr>
            <a:xfrm>
              <a:off x="9700268" y="8910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p:cNvSpPr>
              <a:spLocks noChangeAspect="1"/>
            </p:cNvSpPr>
            <p:nvPr/>
          </p:nvSpPr>
          <p:spPr>
            <a:xfrm>
              <a:off x="3193872" y="6887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p:cNvSpPr>
              <a:spLocks noChangeAspect="1"/>
            </p:cNvSpPr>
            <p:nvPr/>
          </p:nvSpPr>
          <p:spPr>
            <a:xfrm>
              <a:off x="2067924" y="7869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椭圆 297"/>
            <p:cNvSpPr>
              <a:spLocks noChangeAspect="1"/>
            </p:cNvSpPr>
            <p:nvPr/>
          </p:nvSpPr>
          <p:spPr>
            <a:xfrm>
              <a:off x="11664772" y="8220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p:cNvSpPr>
              <a:spLocks noChangeAspect="1"/>
            </p:cNvSpPr>
            <p:nvPr/>
          </p:nvSpPr>
          <p:spPr>
            <a:xfrm>
              <a:off x="11762377" y="9156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椭圆 299"/>
            <p:cNvSpPr>
              <a:spLocks noChangeAspect="1"/>
            </p:cNvSpPr>
            <p:nvPr/>
          </p:nvSpPr>
          <p:spPr>
            <a:xfrm>
              <a:off x="10034820" y="103754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椭圆 300"/>
            <p:cNvSpPr>
              <a:spLocks noChangeAspect="1"/>
            </p:cNvSpPr>
            <p:nvPr/>
          </p:nvSpPr>
          <p:spPr>
            <a:xfrm>
              <a:off x="2677524" y="8187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p:cNvSpPr>
              <a:spLocks noChangeAspect="1"/>
            </p:cNvSpPr>
            <p:nvPr/>
          </p:nvSpPr>
          <p:spPr>
            <a:xfrm>
              <a:off x="2355672" y="9566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椭圆 302"/>
            <p:cNvSpPr>
              <a:spLocks noChangeAspect="1"/>
            </p:cNvSpPr>
            <p:nvPr/>
          </p:nvSpPr>
          <p:spPr>
            <a:xfrm>
              <a:off x="3071224" y="9114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椭圆 303"/>
            <p:cNvSpPr>
              <a:spLocks noChangeAspect="1"/>
            </p:cNvSpPr>
            <p:nvPr/>
          </p:nvSpPr>
          <p:spPr>
            <a:xfrm>
              <a:off x="8714020" y="10337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椭圆 304"/>
            <p:cNvSpPr>
              <a:spLocks noChangeAspect="1"/>
            </p:cNvSpPr>
            <p:nvPr/>
          </p:nvSpPr>
          <p:spPr>
            <a:xfrm>
              <a:off x="8959672" y="10214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椭圆 305"/>
            <p:cNvSpPr>
              <a:spLocks noChangeAspect="1"/>
            </p:cNvSpPr>
            <p:nvPr/>
          </p:nvSpPr>
          <p:spPr>
            <a:xfrm>
              <a:off x="3214920" y="7670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椭圆 306"/>
            <p:cNvSpPr>
              <a:spLocks noChangeAspect="1"/>
            </p:cNvSpPr>
            <p:nvPr/>
          </p:nvSpPr>
          <p:spPr>
            <a:xfrm>
              <a:off x="3092629" y="7598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a:spLocks noChangeAspect="1"/>
            </p:cNvSpPr>
            <p:nvPr/>
          </p:nvSpPr>
          <p:spPr>
            <a:xfrm>
              <a:off x="7384872" y="7928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a:spLocks noChangeAspect="1"/>
            </p:cNvSpPr>
            <p:nvPr/>
          </p:nvSpPr>
          <p:spPr>
            <a:xfrm>
              <a:off x="7406277" y="7480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p:cNvSpPr>
              <a:spLocks noChangeAspect="1"/>
            </p:cNvSpPr>
            <p:nvPr/>
          </p:nvSpPr>
          <p:spPr>
            <a:xfrm>
              <a:off x="3634377" y="10705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椭圆 310"/>
            <p:cNvSpPr>
              <a:spLocks noChangeAspect="1"/>
            </p:cNvSpPr>
            <p:nvPr/>
          </p:nvSpPr>
          <p:spPr>
            <a:xfrm>
              <a:off x="9357724" y="8568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a:spLocks noChangeAspect="1"/>
            </p:cNvSpPr>
            <p:nvPr/>
          </p:nvSpPr>
          <p:spPr>
            <a:xfrm>
              <a:off x="8219077" y="863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a:spLocks noChangeAspect="1"/>
            </p:cNvSpPr>
            <p:nvPr/>
          </p:nvSpPr>
          <p:spPr>
            <a:xfrm>
              <a:off x="8320320" y="78481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a:spLocks noChangeAspect="1"/>
            </p:cNvSpPr>
            <p:nvPr/>
          </p:nvSpPr>
          <p:spPr>
            <a:xfrm>
              <a:off x="8963668" y="8758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椭圆 314"/>
            <p:cNvSpPr>
              <a:spLocks noChangeAspect="1"/>
            </p:cNvSpPr>
            <p:nvPr/>
          </p:nvSpPr>
          <p:spPr>
            <a:xfrm>
              <a:off x="3392720" y="8457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椭圆 315"/>
            <p:cNvSpPr>
              <a:spLocks noChangeAspect="1"/>
            </p:cNvSpPr>
            <p:nvPr/>
          </p:nvSpPr>
          <p:spPr>
            <a:xfrm>
              <a:off x="5886272" y="763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a:spLocks noChangeAspect="1"/>
            </p:cNvSpPr>
            <p:nvPr/>
          </p:nvSpPr>
          <p:spPr>
            <a:xfrm>
              <a:off x="9251772" y="9173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p:cNvSpPr>
              <a:spLocks noChangeAspect="1"/>
            </p:cNvSpPr>
            <p:nvPr/>
          </p:nvSpPr>
          <p:spPr>
            <a:xfrm>
              <a:off x="8600077" y="1093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a:spLocks noChangeAspect="1"/>
            </p:cNvSpPr>
            <p:nvPr/>
          </p:nvSpPr>
          <p:spPr>
            <a:xfrm>
              <a:off x="4582168" y="7411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椭圆 319"/>
            <p:cNvSpPr>
              <a:spLocks noChangeAspect="1"/>
            </p:cNvSpPr>
            <p:nvPr/>
          </p:nvSpPr>
          <p:spPr>
            <a:xfrm>
              <a:off x="4586877" y="10782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椭圆 320"/>
            <p:cNvSpPr>
              <a:spLocks noChangeAspect="1"/>
            </p:cNvSpPr>
            <p:nvPr/>
          </p:nvSpPr>
          <p:spPr>
            <a:xfrm>
              <a:off x="4955177" y="7505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a:spLocks noChangeAspect="1"/>
            </p:cNvSpPr>
            <p:nvPr/>
          </p:nvSpPr>
          <p:spPr>
            <a:xfrm>
              <a:off x="7787277" y="736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椭圆 322"/>
            <p:cNvSpPr>
              <a:spLocks noChangeAspect="1"/>
            </p:cNvSpPr>
            <p:nvPr/>
          </p:nvSpPr>
          <p:spPr>
            <a:xfrm>
              <a:off x="5704477" y="7975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椭圆 323"/>
            <p:cNvSpPr>
              <a:spLocks noChangeAspect="1"/>
            </p:cNvSpPr>
            <p:nvPr/>
          </p:nvSpPr>
          <p:spPr>
            <a:xfrm>
              <a:off x="8904520" y="739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椭圆 324"/>
            <p:cNvSpPr>
              <a:spLocks noChangeAspect="1"/>
            </p:cNvSpPr>
            <p:nvPr/>
          </p:nvSpPr>
          <p:spPr>
            <a:xfrm>
              <a:off x="3134368" y="1082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椭圆 325"/>
            <p:cNvSpPr>
              <a:spLocks noChangeAspect="1"/>
            </p:cNvSpPr>
            <p:nvPr/>
          </p:nvSpPr>
          <p:spPr>
            <a:xfrm>
              <a:off x="6407329" y="7979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椭圆 326"/>
            <p:cNvSpPr>
              <a:spLocks noChangeAspect="1"/>
            </p:cNvSpPr>
            <p:nvPr/>
          </p:nvSpPr>
          <p:spPr>
            <a:xfrm>
              <a:off x="3012077" y="9880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椭圆 327"/>
            <p:cNvSpPr>
              <a:spLocks noChangeAspect="1"/>
            </p:cNvSpPr>
            <p:nvPr/>
          </p:nvSpPr>
          <p:spPr>
            <a:xfrm>
              <a:off x="8346077" y="902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椭圆 328"/>
            <p:cNvSpPr>
              <a:spLocks noChangeAspect="1"/>
            </p:cNvSpPr>
            <p:nvPr/>
          </p:nvSpPr>
          <p:spPr>
            <a:xfrm>
              <a:off x="6398624" y="7742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椭圆 329"/>
            <p:cNvSpPr>
              <a:spLocks noChangeAspect="1"/>
            </p:cNvSpPr>
            <p:nvPr/>
          </p:nvSpPr>
          <p:spPr>
            <a:xfrm>
              <a:off x="5996577" y="75690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椭圆 330"/>
            <p:cNvSpPr>
              <a:spLocks noChangeAspect="1"/>
            </p:cNvSpPr>
            <p:nvPr/>
          </p:nvSpPr>
          <p:spPr>
            <a:xfrm>
              <a:off x="7342777" y="775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椭圆 331"/>
            <p:cNvSpPr>
              <a:spLocks noChangeAspect="1"/>
            </p:cNvSpPr>
            <p:nvPr/>
          </p:nvSpPr>
          <p:spPr>
            <a:xfrm>
              <a:off x="8706029" y="8602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3" name="椭圆 332"/>
            <p:cNvSpPr>
              <a:spLocks noChangeAspect="1"/>
            </p:cNvSpPr>
            <p:nvPr/>
          </p:nvSpPr>
          <p:spPr>
            <a:xfrm>
              <a:off x="9235077" y="8864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4" name="椭圆 333"/>
            <p:cNvSpPr>
              <a:spLocks noChangeAspect="1"/>
            </p:cNvSpPr>
            <p:nvPr/>
          </p:nvSpPr>
          <p:spPr>
            <a:xfrm>
              <a:off x="4624977" y="97407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5" name="椭圆 334"/>
            <p:cNvSpPr>
              <a:spLocks noChangeAspect="1"/>
            </p:cNvSpPr>
            <p:nvPr/>
          </p:nvSpPr>
          <p:spPr>
            <a:xfrm>
              <a:off x="9336677" y="106932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椭圆 335"/>
            <p:cNvSpPr>
              <a:spLocks noChangeAspect="1"/>
            </p:cNvSpPr>
            <p:nvPr/>
          </p:nvSpPr>
          <p:spPr>
            <a:xfrm>
              <a:off x="3494677" y="839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椭圆 336"/>
            <p:cNvSpPr>
              <a:spLocks noChangeAspect="1"/>
            </p:cNvSpPr>
            <p:nvPr/>
          </p:nvSpPr>
          <p:spPr>
            <a:xfrm>
              <a:off x="3608977" y="1029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椭圆 337"/>
            <p:cNvSpPr>
              <a:spLocks noChangeAspect="1"/>
            </p:cNvSpPr>
            <p:nvPr/>
          </p:nvSpPr>
          <p:spPr>
            <a:xfrm>
              <a:off x="8879120" y="8800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椭圆 338"/>
            <p:cNvSpPr>
              <a:spLocks noChangeAspect="1"/>
            </p:cNvSpPr>
            <p:nvPr/>
          </p:nvSpPr>
          <p:spPr>
            <a:xfrm>
              <a:off x="8930277" y="10274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椭圆 339"/>
            <p:cNvSpPr>
              <a:spLocks noChangeAspect="1"/>
            </p:cNvSpPr>
            <p:nvPr/>
          </p:nvSpPr>
          <p:spPr>
            <a:xfrm>
              <a:off x="5759861" y="990149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a:spLocks noChangeAspect="1"/>
            </p:cNvSpPr>
            <p:nvPr/>
          </p:nvSpPr>
          <p:spPr>
            <a:xfrm>
              <a:off x="7740472" y="107734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椭圆 341"/>
            <p:cNvSpPr>
              <a:spLocks noChangeAspect="1"/>
            </p:cNvSpPr>
            <p:nvPr/>
          </p:nvSpPr>
          <p:spPr>
            <a:xfrm>
              <a:off x="7706368" y="10332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3" name="椭圆 342"/>
            <p:cNvSpPr>
              <a:spLocks noChangeAspect="1"/>
            </p:cNvSpPr>
            <p:nvPr/>
          </p:nvSpPr>
          <p:spPr>
            <a:xfrm>
              <a:off x="7494820" y="866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椭圆 343"/>
            <p:cNvSpPr>
              <a:spLocks noChangeAspect="1"/>
            </p:cNvSpPr>
            <p:nvPr/>
          </p:nvSpPr>
          <p:spPr>
            <a:xfrm>
              <a:off x="4823824" y="8479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椭圆 344"/>
            <p:cNvSpPr>
              <a:spLocks noChangeAspect="1"/>
            </p:cNvSpPr>
            <p:nvPr/>
          </p:nvSpPr>
          <p:spPr>
            <a:xfrm>
              <a:off x="5661668" y="9939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6" name="椭圆 345"/>
            <p:cNvSpPr>
              <a:spLocks noChangeAspect="1"/>
            </p:cNvSpPr>
            <p:nvPr/>
          </p:nvSpPr>
          <p:spPr>
            <a:xfrm>
              <a:off x="5310420" y="9854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椭圆 346"/>
            <p:cNvSpPr>
              <a:spLocks noChangeAspect="1"/>
            </p:cNvSpPr>
            <p:nvPr/>
          </p:nvSpPr>
          <p:spPr>
            <a:xfrm>
              <a:off x="5696129" y="103166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椭圆 347"/>
            <p:cNvSpPr>
              <a:spLocks noChangeAspect="1"/>
            </p:cNvSpPr>
            <p:nvPr/>
          </p:nvSpPr>
          <p:spPr>
            <a:xfrm>
              <a:off x="6483529" y="8640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椭圆 348"/>
            <p:cNvSpPr>
              <a:spLocks noChangeAspect="1"/>
            </p:cNvSpPr>
            <p:nvPr/>
          </p:nvSpPr>
          <p:spPr>
            <a:xfrm>
              <a:off x="7194729" y="9160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0" name="椭圆 349"/>
            <p:cNvSpPr>
              <a:spLocks noChangeAspect="1"/>
            </p:cNvSpPr>
            <p:nvPr/>
          </p:nvSpPr>
          <p:spPr>
            <a:xfrm>
              <a:off x="6749872" y="10748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椭圆 350"/>
            <p:cNvSpPr>
              <a:spLocks noChangeAspect="1"/>
            </p:cNvSpPr>
            <p:nvPr/>
          </p:nvSpPr>
          <p:spPr>
            <a:xfrm>
              <a:off x="7693668" y="8529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椭圆 351"/>
            <p:cNvSpPr>
              <a:spLocks noChangeAspect="1"/>
            </p:cNvSpPr>
            <p:nvPr/>
          </p:nvSpPr>
          <p:spPr>
            <a:xfrm>
              <a:off x="7499172" y="890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椭圆 352"/>
            <p:cNvSpPr>
              <a:spLocks noChangeAspect="1"/>
            </p:cNvSpPr>
            <p:nvPr/>
          </p:nvSpPr>
          <p:spPr>
            <a:xfrm>
              <a:off x="7524929" y="1091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椭圆 353"/>
            <p:cNvSpPr>
              <a:spLocks noChangeAspect="1"/>
            </p:cNvSpPr>
            <p:nvPr/>
          </p:nvSpPr>
          <p:spPr>
            <a:xfrm>
              <a:off x="6563724" y="10511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椭圆 354"/>
            <p:cNvSpPr>
              <a:spLocks noChangeAspect="1"/>
            </p:cNvSpPr>
            <p:nvPr/>
          </p:nvSpPr>
          <p:spPr>
            <a:xfrm>
              <a:off x="6182724" y="8936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椭圆 355"/>
            <p:cNvSpPr>
              <a:spLocks noChangeAspect="1"/>
            </p:cNvSpPr>
            <p:nvPr/>
          </p:nvSpPr>
          <p:spPr>
            <a:xfrm>
              <a:off x="7859124" y="9761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椭圆 356"/>
            <p:cNvSpPr>
              <a:spLocks noChangeAspect="1"/>
            </p:cNvSpPr>
            <p:nvPr/>
          </p:nvSpPr>
          <p:spPr>
            <a:xfrm>
              <a:off x="6716124" y="97364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8" name="椭圆 357"/>
            <p:cNvSpPr>
              <a:spLocks noChangeAspect="1"/>
            </p:cNvSpPr>
            <p:nvPr/>
          </p:nvSpPr>
          <p:spPr>
            <a:xfrm>
              <a:off x="7236468" y="10955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椭圆 358"/>
            <p:cNvSpPr>
              <a:spLocks noChangeAspect="1"/>
            </p:cNvSpPr>
            <p:nvPr/>
          </p:nvSpPr>
          <p:spPr>
            <a:xfrm>
              <a:off x="7651757" y="9479084"/>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椭圆 359"/>
            <p:cNvSpPr/>
            <p:nvPr/>
          </p:nvSpPr>
          <p:spPr>
            <a:xfrm>
              <a:off x="-1424219" y="-4067638"/>
              <a:ext cx="15040438" cy="1504043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1489611" y="3847158"/>
            <a:ext cx="9212778" cy="769441"/>
          </a:xfrm>
          <a:prstGeom prst="rect">
            <a:avLst/>
          </a:prstGeom>
        </p:spPr>
        <p:txBody>
          <a:bodyPr wrap="none">
            <a:spAutoFit/>
          </a:bodyPr>
          <a:lstStyle/>
          <a:p>
            <a:r>
              <a:rPr lang="zh-CN" altLang="zh-CN" sz="4400" b="1" dirty="0">
                <a:gradFill flip="none" rotWithShape="1">
                  <a:gsLst>
                    <a:gs pos="0">
                      <a:schemeClr val="bg1"/>
                    </a:gs>
                    <a:gs pos="100000">
                      <a:schemeClr val="bg1">
                        <a:lumMod val="75000"/>
                      </a:schemeClr>
                    </a:gs>
                  </a:gsLst>
                  <a:lin ang="2700000" scaled="1"/>
                  <a:tileRect/>
                </a:gradFill>
                <a:latin typeface="+mn-ea"/>
                <a:cs typeface="Times New Roman" panose="02020603050405020304" pitchFamily="18" charset="0"/>
              </a:rPr>
              <a:t>马尔康电网调度自动化系统初步设计</a:t>
            </a:r>
            <a:endParaRPr lang="zh-CN" altLang="en-US" sz="4400" dirty="0">
              <a:gradFill flip="none" rotWithShape="1">
                <a:gsLst>
                  <a:gs pos="0">
                    <a:schemeClr val="bg1"/>
                  </a:gs>
                  <a:gs pos="100000">
                    <a:schemeClr val="bg1">
                      <a:lumMod val="75000"/>
                    </a:schemeClr>
                  </a:gs>
                </a:gsLst>
                <a:lin ang="2700000" scaled="1"/>
                <a:tileRect/>
              </a:gradFill>
              <a:latin typeface="+mn-ea"/>
            </a:endParaRPr>
          </a:p>
        </p:txBody>
      </p:sp>
      <p:sp>
        <p:nvSpPr>
          <p:cNvPr id="363" name="矩形 362"/>
          <p:cNvSpPr/>
          <p:nvPr/>
        </p:nvSpPr>
        <p:spPr>
          <a:xfrm>
            <a:off x="3089563" y="4988861"/>
            <a:ext cx="1723549" cy="461665"/>
          </a:xfrm>
          <a:prstGeom prst="rect">
            <a:avLst/>
          </a:prstGeom>
        </p:spPr>
        <p:txBody>
          <a:bodyPr wrap="none">
            <a:spAutoFit/>
          </a:bodyPr>
          <a:lstStyle/>
          <a:p>
            <a:r>
              <a:rPr lang="zh-CN" altLang="en-US" sz="2400" dirty="0">
                <a:solidFill>
                  <a:schemeClr val="bg1"/>
                </a:solidFill>
                <a:latin typeface="+mn-ea"/>
                <a:cs typeface="Times New Roman" panose="02020603050405020304" pitchFamily="18" charset="0"/>
              </a:rPr>
              <a:t>学生</a:t>
            </a:r>
            <a:r>
              <a:rPr lang="zh-CN" altLang="en-US" sz="2400" dirty="0" smtClean="0">
                <a:solidFill>
                  <a:schemeClr val="bg1"/>
                </a:solidFill>
                <a:latin typeface="+mn-ea"/>
                <a:cs typeface="Times New Roman" panose="02020603050405020304" pitchFamily="18" charset="0"/>
              </a:rPr>
              <a:t>：青课</a:t>
            </a:r>
            <a:endParaRPr lang="zh-CN" altLang="en-US" sz="2400" dirty="0">
              <a:solidFill>
                <a:schemeClr val="bg1"/>
              </a:solidFill>
              <a:latin typeface="+mn-ea"/>
            </a:endParaRPr>
          </a:p>
        </p:txBody>
      </p:sp>
      <p:sp>
        <p:nvSpPr>
          <p:cNvPr id="364" name="矩形 363"/>
          <p:cNvSpPr/>
          <p:nvPr/>
        </p:nvSpPr>
        <p:spPr>
          <a:xfrm>
            <a:off x="3089563" y="5530250"/>
            <a:ext cx="2339102" cy="461665"/>
          </a:xfrm>
          <a:prstGeom prst="rect">
            <a:avLst/>
          </a:prstGeom>
        </p:spPr>
        <p:txBody>
          <a:bodyPr wrap="none">
            <a:spAutoFit/>
          </a:bodyPr>
          <a:lstStyle/>
          <a:p>
            <a:r>
              <a:rPr lang="zh-CN" altLang="en-US" sz="2400" dirty="0">
                <a:solidFill>
                  <a:schemeClr val="bg1"/>
                </a:solidFill>
                <a:latin typeface="+mn-ea"/>
              </a:rPr>
              <a:t>指导老师</a:t>
            </a:r>
            <a:r>
              <a:rPr lang="zh-CN" altLang="en-US" sz="2400" dirty="0" smtClean="0">
                <a:solidFill>
                  <a:schemeClr val="bg1"/>
                </a:solidFill>
                <a:latin typeface="+mn-ea"/>
              </a:rPr>
              <a:t>：青课</a:t>
            </a:r>
            <a:endParaRPr lang="zh-CN" altLang="en-US" sz="2400" dirty="0">
              <a:solidFill>
                <a:schemeClr val="bg1"/>
              </a:solidFill>
              <a:latin typeface="+mn-ea"/>
            </a:endParaRPr>
          </a:p>
        </p:txBody>
      </p:sp>
      <p:sp>
        <p:nvSpPr>
          <p:cNvPr id="365" name="椭圆 364"/>
          <p:cNvSpPr/>
          <p:nvPr/>
        </p:nvSpPr>
        <p:spPr>
          <a:xfrm>
            <a:off x="1403906" y="3855720"/>
            <a:ext cx="9323241" cy="87222"/>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椭圆 366"/>
          <p:cNvSpPr/>
          <p:nvPr/>
        </p:nvSpPr>
        <p:spPr>
          <a:xfrm>
            <a:off x="1403906" y="4617720"/>
            <a:ext cx="9323241" cy="87222"/>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矩形 367"/>
          <p:cNvSpPr/>
          <p:nvPr/>
        </p:nvSpPr>
        <p:spPr>
          <a:xfrm>
            <a:off x="6137563" y="4988861"/>
            <a:ext cx="1814920" cy="461665"/>
          </a:xfrm>
          <a:prstGeom prst="rect">
            <a:avLst/>
          </a:prstGeom>
        </p:spPr>
        <p:txBody>
          <a:bodyPr wrap="none">
            <a:spAutoFit/>
          </a:bodyPr>
          <a:lstStyle/>
          <a:p>
            <a:r>
              <a:rPr lang="zh-CN" altLang="en-US" sz="2400" dirty="0">
                <a:solidFill>
                  <a:schemeClr val="bg1"/>
                </a:solidFill>
                <a:latin typeface="+mn-ea"/>
                <a:cs typeface="Times New Roman" panose="02020603050405020304" pitchFamily="18" charset="0"/>
              </a:rPr>
              <a:t>班级：电</a:t>
            </a:r>
            <a:r>
              <a:rPr lang="zh-CN" altLang="en-US" sz="2400" dirty="0" smtClean="0">
                <a:solidFill>
                  <a:schemeClr val="bg1"/>
                </a:solidFill>
                <a:latin typeface="+mn-ea"/>
                <a:cs typeface="Times New Roman" panose="02020603050405020304" pitchFamily="18" charset="0"/>
              </a:rPr>
              <a:t>力</a:t>
            </a:r>
            <a:r>
              <a:rPr lang="en-US" altLang="zh-CN" sz="2400" dirty="0" smtClean="0">
                <a:solidFill>
                  <a:schemeClr val="bg1"/>
                </a:solidFill>
                <a:latin typeface="+mn-ea"/>
                <a:cs typeface="Times New Roman" panose="02020603050405020304" pitchFamily="18" charset="0"/>
              </a:rPr>
              <a:t> </a:t>
            </a:r>
            <a:endParaRPr lang="zh-CN" altLang="en-US" sz="2400" dirty="0">
              <a:solidFill>
                <a:schemeClr val="bg1"/>
              </a:solidFill>
              <a:latin typeface="+mn-ea"/>
            </a:endParaRPr>
          </a:p>
        </p:txBody>
      </p:sp>
      <p:sp>
        <p:nvSpPr>
          <p:cNvPr id="369" name="矩形 368"/>
          <p:cNvSpPr/>
          <p:nvPr/>
        </p:nvSpPr>
        <p:spPr>
          <a:xfrm>
            <a:off x="6137563" y="5530250"/>
            <a:ext cx="1885453" cy="461665"/>
          </a:xfrm>
          <a:prstGeom prst="rect">
            <a:avLst/>
          </a:prstGeom>
        </p:spPr>
        <p:txBody>
          <a:bodyPr wrap="none">
            <a:spAutoFit/>
          </a:bodyPr>
          <a:lstStyle/>
          <a:p>
            <a:r>
              <a:rPr lang="zh-CN" altLang="en-US" sz="2400" dirty="0">
                <a:solidFill>
                  <a:schemeClr val="bg1"/>
                </a:solidFill>
                <a:latin typeface="+mn-ea"/>
              </a:rPr>
              <a:t>学号</a:t>
            </a:r>
            <a:r>
              <a:rPr lang="zh-CN" altLang="en-US" sz="2400" dirty="0" smtClean="0">
                <a:solidFill>
                  <a:schemeClr val="bg1"/>
                </a:solidFill>
                <a:latin typeface="+mn-ea"/>
              </a:rPr>
              <a:t>：</a:t>
            </a:r>
            <a:r>
              <a:rPr lang="en-US" altLang="zh-CN" sz="2400" dirty="0" smtClean="0">
                <a:solidFill>
                  <a:schemeClr val="bg1"/>
                </a:solidFill>
                <a:latin typeface="+mn-ea"/>
              </a:rPr>
              <a:t>xxxxx</a:t>
            </a:r>
            <a:endParaRPr lang="zh-CN" altLang="en-US" sz="2400" dirty="0">
              <a:solidFill>
                <a:schemeClr val="bg1"/>
              </a:solidFill>
              <a:latin typeface="+mn-ea"/>
            </a:endParaRPr>
          </a:p>
        </p:txBody>
      </p:sp>
      <p:sp>
        <p:nvSpPr>
          <p:cNvPr id="382" name="圆角矩形 381"/>
          <p:cNvSpPr>
            <a:spLocks noChangeAspect="1"/>
          </p:cNvSpPr>
          <p:nvPr/>
        </p:nvSpPr>
        <p:spPr>
          <a:xfrm rot="13918940">
            <a:off x="10422068" y="719267"/>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3" name="椭圆 382"/>
          <p:cNvSpPr/>
          <p:nvPr/>
        </p:nvSpPr>
        <p:spPr>
          <a:xfrm rot="13918940">
            <a:off x="9778380" y="1398618"/>
            <a:ext cx="570642"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8" name="椭圆 387"/>
          <p:cNvSpPr/>
          <p:nvPr/>
        </p:nvSpPr>
        <p:spPr>
          <a:xfrm rot="13918940">
            <a:off x="10096431" y="1059242"/>
            <a:ext cx="294274" cy="1190949"/>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0" name="组合 389"/>
          <p:cNvGrpSpPr/>
          <p:nvPr/>
        </p:nvGrpSpPr>
        <p:grpSpPr>
          <a:xfrm rot="13918940">
            <a:off x="1951308" y="2001133"/>
            <a:ext cx="451312" cy="1002086"/>
            <a:chOff x="10038489" y="685848"/>
            <a:chExt cx="736148" cy="1634523"/>
          </a:xfrm>
        </p:grpSpPr>
        <p:sp>
          <p:nvSpPr>
            <p:cNvPr id="391" name="圆角矩形 390"/>
            <p:cNvSpPr>
              <a:spLocks noChangeAspect="1"/>
            </p:cNvSpPr>
            <p:nvPr/>
          </p:nvSpPr>
          <p:spPr>
            <a:xfrm>
              <a:off x="10353522" y="779349"/>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2" name="椭圆 391"/>
            <p:cNvSpPr/>
            <p:nvPr/>
          </p:nvSpPr>
          <p:spPr>
            <a:xfrm>
              <a:off x="10038489" y="695373"/>
              <a:ext cx="736148"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3" name="椭圆 392"/>
            <p:cNvSpPr/>
            <p:nvPr/>
          </p:nvSpPr>
          <p:spPr>
            <a:xfrm>
              <a:off x="10240376" y="685848"/>
              <a:ext cx="294274" cy="745067"/>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5" name="圆角矩形 394"/>
          <p:cNvSpPr>
            <a:spLocks noChangeAspect="1"/>
          </p:cNvSpPr>
          <p:nvPr/>
        </p:nvSpPr>
        <p:spPr>
          <a:xfrm rot="13918940">
            <a:off x="11254270" y="2193071"/>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8" name="圆角矩形 397"/>
          <p:cNvSpPr>
            <a:spLocks noChangeAspect="1"/>
          </p:cNvSpPr>
          <p:nvPr/>
        </p:nvSpPr>
        <p:spPr>
          <a:xfrm rot="13918940">
            <a:off x="1611899" y="5487493"/>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9" name="圆角矩形 398"/>
          <p:cNvSpPr>
            <a:spLocks noChangeAspect="1"/>
          </p:cNvSpPr>
          <p:nvPr/>
        </p:nvSpPr>
        <p:spPr>
          <a:xfrm rot="13918940">
            <a:off x="7596670" y="21372"/>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0" name="圆角矩形 399"/>
          <p:cNvSpPr>
            <a:spLocks noChangeAspect="1"/>
          </p:cNvSpPr>
          <p:nvPr/>
        </p:nvSpPr>
        <p:spPr>
          <a:xfrm rot="13918940">
            <a:off x="2523225" y="316339"/>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1" name="圆角矩形 400"/>
          <p:cNvSpPr>
            <a:spLocks noChangeAspect="1"/>
          </p:cNvSpPr>
          <p:nvPr/>
        </p:nvSpPr>
        <p:spPr>
          <a:xfrm rot="13918940" flipH="1">
            <a:off x="7866731" y="2279643"/>
            <a:ext cx="45720" cy="1054298"/>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402" name="组合 401"/>
          <p:cNvGrpSpPr/>
          <p:nvPr/>
        </p:nvGrpSpPr>
        <p:grpSpPr>
          <a:xfrm rot="13918940">
            <a:off x="8820060" y="-180662"/>
            <a:ext cx="315506" cy="700540"/>
            <a:chOff x="10038489" y="685848"/>
            <a:chExt cx="736148" cy="1634523"/>
          </a:xfrm>
        </p:grpSpPr>
        <p:sp>
          <p:nvSpPr>
            <p:cNvPr id="403" name="圆角矩形 402"/>
            <p:cNvSpPr>
              <a:spLocks noChangeAspect="1"/>
            </p:cNvSpPr>
            <p:nvPr/>
          </p:nvSpPr>
          <p:spPr>
            <a:xfrm>
              <a:off x="10353522" y="779349"/>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4" name="椭圆 403"/>
            <p:cNvSpPr/>
            <p:nvPr/>
          </p:nvSpPr>
          <p:spPr>
            <a:xfrm>
              <a:off x="10038489" y="695373"/>
              <a:ext cx="736148"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5" name="椭圆 404"/>
            <p:cNvSpPr/>
            <p:nvPr/>
          </p:nvSpPr>
          <p:spPr>
            <a:xfrm>
              <a:off x="10240376" y="685848"/>
              <a:ext cx="294274" cy="745067"/>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0" name="组合 429"/>
          <p:cNvGrpSpPr/>
          <p:nvPr/>
        </p:nvGrpSpPr>
        <p:grpSpPr>
          <a:xfrm>
            <a:off x="4292600" y="311150"/>
            <a:ext cx="3606800" cy="3606800"/>
            <a:chOff x="4292600" y="368300"/>
            <a:chExt cx="3606800" cy="3606800"/>
          </a:xfrm>
        </p:grpSpPr>
        <p:pic>
          <p:nvPicPr>
            <p:cNvPr id="362" name="图片 361"/>
            <p:cNvPicPr>
              <a:picLocks noChangeAspect="1"/>
            </p:cNvPicPr>
            <p:nvPr/>
          </p:nvPicPr>
          <p:blipFill>
            <a:blip r:embed="rId1" cstate="print">
              <a:extLst>
                <a:ext uri="{BEBA8EAE-BF5A-486C-A8C5-ECC9F3942E4B}">
                  <a14:imgProps xmlns:a14="http://schemas.microsoft.com/office/drawing/2010/main">
                    <a14:imgLayer r:embed="rId2">
                      <a14:imgEffect>
                        <a14:brightnessContrast bright="100000"/>
                      </a14:imgEffect>
                      <a14:imgEffect>
                        <a14:saturation sat="0"/>
                      </a14:imgEffect>
                      <a14:imgEffect>
                        <a14:sharpenSoften amount="100000"/>
                      </a14:imgEffect>
                    </a14:imgLayer>
                  </a14:imgProps>
                </a:ext>
                <a:ext uri="{28A0092B-C50C-407E-A947-70E740481C1C}">
                  <a14:useLocalDpi xmlns:a14="http://schemas.microsoft.com/office/drawing/2010/main" val="0"/>
                </a:ext>
              </a:extLst>
            </a:blip>
            <a:stretch>
              <a:fillRect/>
            </a:stretch>
          </p:blipFill>
          <p:spPr>
            <a:xfrm>
              <a:off x="4292600" y="368300"/>
              <a:ext cx="3606800" cy="3606800"/>
            </a:xfrm>
            <a:prstGeom prst="rect">
              <a:avLst/>
            </a:prstGeom>
          </p:spPr>
        </p:pic>
        <p:sp>
          <p:nvSpPr>
            <p:cNvPr id="370" name="椭圆 369"/>
            <p:cNvSpPr/>
            <p:nvPr/>
          </p:nvSpPr>
          <p:spPr>
            <a:xfrm rot="3419251">
              <a:off x="4260782" y="1596721"/>
              <a:ext cx="3404643" cy="1348454"/>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椭圆 370"/>
            <p:cNvSpPr/>
            <p:nvPr/>
          </p:nvSpPr>
          <p:spPr>
            <a:xfrm>
              <a:off x="5575300" y="2870200"/>
              <a:ext cx="177800" cy="1778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椭圆 371"/>
            <p:cNvSpPr/>
            <p:nvPr/>
          </p:nvSpPr>
          <p:spPr>
            <a:xfrm>
              <a:off x="5499100" y="6223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椭圆 372"/>
            <p:cNvSpPr/>
            <p:nvPr/>
          </p:nvSpPr>
          <p:spPr>
            <a:xfrm>
              <a:off x="6388100" y="34544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椭圆 369"/>
            <p:cNvSpPr/>
            <p:nvPr/>
          </p:nvSpPr>
          <p:spPr>
            <a:xfrm rot="420097">
              <a:off x="4407016" y="1965549"/>
              <a:ext cx="3188374" cy="1067998"/>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椭圆 374"/>
            <p:cNvSpPr/>
            <p:nvPr/>
          </p:nvSpPr>
          <p:spPr>
            <a:xfrm>
              <a:off x="4394200" y="21590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6" name="椭圆 375"/>
            <p:cNvSpPr/>
            <p:nvPr/>
          </p:nvSpPr>
          <p:spPr>
            <a:xfrm>
              <a:off x="6756400" y="2921000"/>
              <a:ext cx="101600" cy="1016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椭圆 376"/>
            <p:cNvSpPr/>
            <p:nvPr/>
          </p:nvSpPr>
          <p:spPr>
            <a:xfrm>
              <a:off x="7518400" y="2400300"/>
              <a:ext cx="152400" cy="1524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8" name="椭圆 369"/>
            <p:cNvSpPr/>
            <p:nvPr/>
          </p:nvSpPr>
          <p:spPr>
            <a:xfrm rot="17939569">
              <a:off x="4568480" y="1679383"/>
              <a:ext cx="3334440" cy="1042510"/>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0" name="椭圆 379"/>
            <p:cNvSpPr/>
            <p:nvPr/>
          </p:nvSpPr>
          <p:spPr>
            <a:xfrm>
              <a:off x="6756400" y="584200"/>
              <a:ext cx="101600" cy="1016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1" name="椭圆 380"/>
            <p:cNvSpPr/>
            <p:nvPr/>
          </p:nvSpPr>
          <p:spPr>
            <a:xfrm>
              <a:off x="5384800" y="35052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5" name="圆角矩形 434"/>
          <p:cNvSpPr>
            <a:spLocks noChangeAspect="1"/>
          </p:cNvSpPr>
          <p:nvPr/>
        </p:nvSpPr>
        <p:spPr>
          <a:xfrm rot="14404110">
            <a:off x="11519485" y="-323781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6" name="圆角矩形 435"/>
          <p:cNvSpPr>
            <a:spLocks noChangeAspect="1"/>
          </p:cNvSpPr>
          <p:nvPr/>
        </p:nvSpPr>
        <p:spPr>
          <a:xfrm rot="14404110">
            <a:off x="14336611" y="169996"/>
            <a:ext cx="69619"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7" name="圆角矩形 436"/>
          <p:cNvSpPr>
            <a:spLocks noChangeAspect="1"/>
          </p:cNvSpPr>
          <p:nvPr/>
        </p:nvSpPr>
        <p:spPr>
          <a:xfrm rot="14404110">
            <a:off x="13550500" y="-1728032"/>
            <a:ext cx="55003" cy="121749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8" name="圆角矩形 437"/>
          <p:cNvSpPr>
            <a:spLocks noChangeAspect="1"/>
          </p:cNvSpPr>
          <p:nvPr/>
        </p:nvSpPr>
        <p:spPr>
          <a:xfrm rot="14404110" flipH="1">
            <a:off x="8532552" y="-4359125"/>
            <a:ext cx="108852" cy="2409444"/>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39" name="圆角矩形 438"/>
          <p:cNvSpPr>
            <a:spLocks noChangeAspect="1"/>
          </p:cNvSpPr>
          <p:nvPr/>
        </p:nvSpPr>
        <p:spPr>
          <a:xfrm rot="14404110">
            <a:off x="14376985" y="167708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40" name="文本框 439"/>
          <p:cNvSpPr txBox="1">
            <a:spLocks noChangeAspect="1"/>
          </p:cNvSpPr>
          <p:nvPr/>
        </p:nvSpPr>
        <p:spPr>
          <a:xfrm>
            <a:off x="3870233" y="3051668"/>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441" name="文本框 440"/>
          <p:cNvSpPr txBox="1">
            <a:spLocks noChangeAspect="1"/>
          </p:cNvSpPr>
          <p:nvPr/>
        </p:nvSpPr>
        <p:spPr>
          <a:xfrm>
            <a:off x="6011453" y="2319301"/>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grpSp>
        <p:nvGrpSpPr>
          <p:cNvPr id="8" name="组合 7"/>
          <p:cNvGrpSpPr/>
          <p:nvPr/>
        </p:nvGrpSpPr>
        <p:grpSpPr>
          <a:xfrm>
            <a:off x="291630" y="300886"/>
            <a:ext cx="3056407" cy="527520"/>
            <a:chOff x="291630" y="300886"/>
            <a:chExt cx="3056407" cy="527520"/>
          </a:xfrm>
        </p:grpSpPr>
        <p:grpSp>
          <p:nvGrpSpPr>
            <p:cNvPr id="7" name="组合 6"/>
            <p:cNvGrpSpPr/>
            <p:nvPr/>
          </p:nvGrpSpPr>
          <p:grpSpPr>
            <a:xfrm>
              <a:off x="291630" y="300886"/>
              <a:ext cx="527520" cy="527520"/>
              <a:chOff x="162773" y="148217"/>
              <a:chExt cx="947158" cy="947158"/>
            </a:xfrm>
          </p:grpSpPr>
          <p:sp>
            <p:nvSpPr>
              <p:cNvPr id="449" name="圆角矩形 448"/>
              <p:cNvSpPr/>
              <p:nvPr/>
            </p:nvSpPr>
            <p:spPr>
              <a:xfrm>
                <a:off x="162773" y="148217"/>
                <a:ext cx="947158" cy="947158"/>
              </a:xfrm>
              <a:prstGeom prst="roundRect">
                <a:avLst>
                  <a:gd name="adj" fmla="val 50000"/>
                </a:avLst>
              </a:prstGeom>
              <a:gradFill>
                <a:gsLst>
                  <a:gs pos="0">
                    <a:schemeClr val="bg1">
                      <a:lumMod val="95000"/>
                    </a:schemeClr>
                  </a:gs>
                  <a:gs pos="100000">
                    <a:schemeClr val="bg1">
                      <a:lumMod val="95000"/>
                      <a:alpha val="0"/>
                    </a:schemeClr>
                  </a:gs>
                </a:gsLst>
                <a:lin ang="5400000" scaled="1"/>
              </a:gradFill>
              <a:ln>
                <a:gradFill>
                  <a:gsLst>
                    <a:gs pos="0">
                      <a:srgbClr val="222832"/>
                    </a:gs>
                    <a:gs pos="50000">
                      <a:srgbClr val="627490"/>
                    </a:gs>
                    <a:gs pos="100000">
                      <a:schemeClr val="bg1">
                        <a:lumMod val="95000"/>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3" name="任意多边形 442"/>
              <p:cNvSpPr/>
              <p:nvPr/>
            </p:nvSpPr>
            <p:spPr>
              <a:xfrm rot="762360">
                <a:off x="358096" y="267391"/>
                <a:ext cx="645819" cy="754987"/>
              </a:xfrm>
              <a:custGeom>
                <a:avLst/>
                <a:gdLst>
                  <a:gd name="connsiteX0" fmla="*/ 572495 w 1180656"/>
                  <a:gd name="connsiteY0" fmla="*/ 1040355 h 1380231"/>
                  <a:gd name="connsiteX1" fmla="*/ 697043 w 1180656"/>
                  <a:gd name="connsiteY1" fmla="*/ 1026131 h 1380231"/>
                  <a:gd name="connsiteX2" fmla="*/ 1142014 w 1180656"/>
                  <a:gd name="connsiteY2" fmla="*/ 1026917 h 1380231"/>
                  <a:gd name="connsiteX3" fmla="*/ 1180656 w 1180656"/>
                  <a:gd name="connsiteY3" fmla="*/ 1065559 h 1380231"/>
                  <a:gd name="connsiteX4" fmla="*/ 1180656 w 1180656"/>
                  <a:gd name="connsiteY4" fmla="*/ 1083102 h 1380231"/>
                  <a:gd name="connsiteX5" fmla="*/ 1142014 w 1180656"/>
                  <a:gd name="connsiteY5" fmla="*/ 1121745 h 1380231"/>
                  <a:gd name="connsiteX6" fmla="*/ 701213 w 1180656"/>
                  <a:gd name="connsiteY6" fmla="*/ 1116939 h 1380231"/>
                  <a:gd name="connsiteX7" fmla="*/ 599149 w 1180656"/>
                  <a:gd name="connsiteY7" fmla="*/ 1130762 h 1380231"/>
                  <a:gd name="connsiteX8" fmla="*/ 486102 w 1180656"/>
                  <a:gd name="connsiteY8" fmla="*/ 1174087 h 1380231"/>
                  <a:gd name="connsiteX9" fmla="*/ 102852 w 1180656"/>
                  <a:gd name="connsiteY9" fmla="*/ 1375890 h 1380231"/>
                  <a:gd name="connsiteX10" fmla="*/ 50763 w 1180656"/>
                  <a:gd name="connsiteY10" fmla="*/ 1359360 h 1380231"/>
                  <a:gd name="connsiteX11" fmla="*/ 42692 w 1180656"/>
                  <a:gd name="connsiteY11" fmla="*/ 1343783 h 1380231"/>
                  <a:gd name="connsiteX12" fmla="*/ 59223 w 1180656"/>
                  <a:gd name="connsiteY12" fmla="*/ 1291695 h 1380231"/>
                  <a:gd name="connsiteX13" fmla="*/ 448715 w 1180656"/>
                  <a:gd name="connsiteY13" fmla="*/ 1091102 h 1380231"/>
                  <a:gd name="connsiteX14" fmla="*/ 572495 w 1180656"/>
                  <a:gd name="connsiteY14" fmla="*/ 1040355 h 1380231"/>
                  <a:gd name="connsiteX15" fmla="*/ 462127 w 1180656"/>
                  <a:gd name="connsiteY15" fmla="*/ 873860 h 1380231"/>
                  <a:gd name="connsiteX16" fmla="*/ 464242 w 1180656"/>
                  <a:gd name="connsiteY16" fmla="*/ 912970 h 1380231"/>
                  <a:gd name="connsiteX17" fmla="*/ 474765 w 1180656"/>
                  <a:gd name="connsiteY17" fmla="*/ 951565 h 1380231"/>
                  <a:gd name="connsiteX18" fmla="*/ 277556 w 1180656"/>
                  <a:gd name="connsiteY18" fmla="*/ 1059312 h 1380231"/>
                  <a:gd name="connsiteX19" fmla="*/ 108080 w 1180656"/>
                  <a:gd name="connsiteY19" fmla="*/ 1144089 h 1380231"/>
                  <a:gd name="connsiteX20" fmla="*/ 45741 w 1180656"/>
                  <a:gd name="connsiteY20" fmla="*/ 1139784 h 1380231"/>
                  <a:gd name="connsiteX21" fmla="*/ 57752 w 1180656"/>
                  <a:gd name="connsiteY21" fmla="*/ 1072442 h 1380231"/>
                  <a:gd name="connsiteX22" fmla="*/ 237303 w 1180656"/>
                  <a:gd name="connsiteY22" fmla="*/ 982577 h 1380231"/>
                  <a:gd name="connsiteX23" fmla="*/ 462127 w 1180656"/>
                  <a:gd name="connsiteY23" fmla="*/ 873860 h 1380231"/>
                  <a:gd name="connsiteX24" fmla="*/ 55670 w 1180656"/>
                  <a:gd name="connsiteY24" fmla="*/ 481931 h 1380231"/>
                  <a:gd name="connsiteX25" fmla="*/ 91520 w 1180656"/>
                  <a:gd name="connsiteY25" fmla="*/ 477961 h 1380231"/>
                  <a:gd name="connsiteX26" fmla="*/ 150980 w 1180656"/>
                  <a:gd name="connsiteY26" fmla="*/ 466748 h 1380231"/>
                  <a:gd name="connsiteX27" fmla="*/ 151149 w 1180656"/>
                  <a:gd name="connsiteY27" fmla="*/ 467609 h 1380231"/>
                  <a:gd name="connsiteX28" fmla="*/ 332603 w 1180656"/>
                  <a:gd name="connsiteY28" fmla="*/ 426696 h 1380231"/>
                  <a:gd name="connsiteX29" fmla="*/ 360867 w 1180656"/>
                  <a:gd name="connsiteY29" fmla="*/ 444559 h 1380231"/>
                  <a:gd name="connsiteX30" fmla="*/ 366525 w 1180656"/>
                  <a:gd name="connsiteY30" fmla="*/ 469662 h 1380231"/>
                  <a:gd name="connsiteX31" fmla="*/ 348663 w 1180656"/>
                  <a:gd name="connsiteY31" fmla="*/ 497924 h 1380231"/>
                  <a:gd name="connsiteX32" fmla="*/ 142105 w 1180656"/>
                  <a:gd name="connsiteY32" fmla="*/ 544497 h 1380231"/>
                  <a:gd name="connsiteX33" fmla="*/ 133049 w 1180656"/>
                  <a:gd name="connsiteY33" fmla="*/ 542933 h 1380231"/>
                  <a:gd name="connsiteX34" fmla="*/ 122223 w 1180656"/>
                  <a:gd name="connsiteY34" fmla="*/ 545398 h 1380231"/>
                  <a:gd name="connsiteX35" fmla="*/ 111589 w 1180656"/>
                  <a:gd name="connsiteY35" fmla="*/ 554617 h 1380231"/>
                  <a:gd name="connsiteX36" fmla="*/ 111169 w 1180656"/>
                  <a:gd name="connsiteY36" fmla="*/ 640281 h 1380231"/>
                  <a:gd name="connsiteX37" fmla="*/ 154968 w 1180656"/>
                  <a:gd name="connsiteY37" fmla="*/ 643571 h 1380231"/>
                  <a:gd name="connsiteX38" fmla="*/ 182659 w 1180656"/>
                  <a:gd name="connsiteY38" fmla="*/ 636093 h 1380231"/>
                  <a:gd name="connsiteX39" fmla="*/ 192041 w 1180656"/>
                  <a:gd name="connsiteY39" fmla="*/ 634573 h 1380231"/>
                  <a:gd name="connsiteX40" fmla="*/ 357856 w 1180656"/>
                  <a:gd name="connsiteY40" fmla="*/ 582003 h 1380231"/>
                  <a:gd name="connsiteX41" fmla="*/ 387289 w 1180656"/>
                  <a:gd name="connsiteY41" fmla="*/ 597267 h 1380231"/>
                  <a:gd name="connsiteX42" fmla="*/ 395185 w 1180656"/>
                  <a:gd name="connsiteY42" fmla="*/ 622171 h 1380231"/>
                  <a:gd name="connsiteX43" fmla="*/ 379923 w 1180656"/>
                  <a:gd name="connsiteY43" fmla="*/ 651605 h 1380231"/>
                  <a:gd name="connsiteX44" fmla="*/ 158633 w 1180656"/>
                  <a:gd name="connsiteY44" fmla="*/ 721763 h 1380231"/>
                  <a:gd name="connsiteX45" fmla="*/ 151337 w 1180656"/>
                  <a:gd name="connsiteY45" fmla="*/ 721136 h 1380231"/>
                  <a:gd name="connsiteX46" fmla="*/ 149146 w 1180656"/>
                  <a:gd name="connsiteY46" fmla="*/ 721745 h 1380231"/>
                  <a:gd name="connsiteX47" fmla="*/ 133121 w 1180656"/>
                  <a:gd name="connsiteY47" fmla="*/ 729677 h 1380231"/>
                  <a:gd name="connsiteX48" fmla="*/ 120342 w 1180656"/>
                  <a:gd name="connsiteY48" fmla="*/ 776440 h 1380231"/>
                  <a:gd name="connsiteX49" fmla="*/ 122163 w 1180656"/>
                  <a:gd name="connsiteY49" fmla="*/ 824301 h 1380231"/>
                  <a:gd name="connsiteX50" fmla="*/ 151067 w 1180656"/>
                  <a:gd name="connsiteY50" fmla="*/ 833142 h 1380231"/>
                  <a:gd name="connsiteX51" fmla="*/ 163429 w 1180656"/>
                  <a:gd name="connsiteY51" fmla="*/ 831778 h 1380231"/>
                  <a:gd name="connsiteX52" fmla="*/ 165451 w 1180656"/>
                  <a:gd name="connsiteY52" fmla="*/ 831334 h 1380231"/>
                  <a:gd name="connsiteX53" fmla="*/ 385743 w 1180656"/>
                  <a:gd name="connsiteY53" fmla="*/ 747710 h 1380231"/>
                  <a:gd name="connsiteX54" fmla="*/ 421645 w 1180656"/>
                  <a:gd name="connsiteY54" fmla="*/ 763855 h 1380231"/>
                  <a:gd name="connsiteX55" fmla="*/ 427800 w 1180656"/>
                  <a:gd name="connsiteY55" fmla="*/ 780071 h 1380231"/>
                  <a:gd name="connsiteX56" fmla="*/ 411656 w 1180656"/>
                  <a:gd name="connsiteY56" fmla="*/ 815973 h 1380231"/>
                  <a:gd name="connsiteX57" fmla="*/ 175159 w 1180656"/>
                  <a:gd name="connsiteY57" fmla="*/ 905748 h 1380231"/>
                  <a:gd name="connsiteX58" fmla="*/ 118385 w 1180656"/>
                  <a:gd name="connsiteY58" fmla="*/ 934856 h 1380231"/>
                  <a:gd name="connsiteX59" fmla="*/ 83827 w 1180656"/>
                  <a:gd name="connsiteY59" fmla="*/ 964590 h 1380231"/>
                  <a:gd name="connsiteX60" fmla="*/ 45798 w 1180656"/>
                  <a:gd name="connsiteY60" fmla="*/ 970970 h 1380231"/>
                  <a:gd name="connsiteX61" fmla="*/ 35441 w 1180656"/>
                  <a:gd name="connsiteY61" fmla="*/ 925034 h 1380231"/>
                  <a:gd name="connsiteX62" fmla="*/ 23553 w 1180656"/>
                  <a:gd name="connsiteY62" fmla="*/ 642483 h 1380231"/>
                  <a:gd name="connsiteX63" fmla="*/ 23775 w 1180656"/>
                  <a:gd name="connsiteY63" fmla="*/ 502012 h 1380231"/>
                  <a:gd name="connsiteX64" fmla="*/ 55670 w 1180656"/>
                  <a:gd name="connsiteY64" fmla="*/ 481931 h 1380231"/>
                  <a:gd name="connsiteX65" fmla="*/ 816553 w 1180656"/>
                  <a:gd name="connsiteY65" fmla="*/ 310049 h 1380231"/>
                  <a:gd name="connsiteX66" fmla="*/ 835658 w 1180656"/>
                  <a:gd name="connsiteY66" fmla="*/ 312375 h 1380231"/>
                  <a:gd name="connsiteX67" fmla="*/ 894425 w 1180656"/>
                  <a:gd name="connsiteY67" fmla="*/ 397857 h 1380231"/>
                  <a:gd name="connsiteX68" fmla="*/ 1030708 w 1180656"/>
                  <a:gd name="connsiteY68" fmla="*/ 700630 h 1380231"/>
                  <a:gd name="connsiteX69" fmla="*/ 1041065 w 1180656"/>
                  <a:gd name="connsiteY69" fmla="*/ 746565 h 1380231"/>
                  <a:gd name="connsiteX70" fmla="*/ 995602 w 1180656"/>
                  <a:gd name="connsiteY70" fmla="*/ 759010 h 1380231"/>
                  <a:gd name="connsiteX71" fmla="*/ 942871 w 1180656"/>
                  <a:gd name="connsiteY71" fmla="*/ 748958 h 1380231"/>
                  <a:gd name="connsiteX72" fmla="*/ 914031 w 1180656"/>
                  <a:gd name="connsiteY72" fmla="*/ 749369 h 1380231"/>
                  <a:gd name="connsiteX73" fmla="*/ 638356 w 1180656"/>
                  <a:gd name="connsiteY73" fmla="*/ 774370 h 1380231"/>
                  <a:gd name="connsiteX74" fmla="*/ 610412 w 1180656"/>
                  <a:gd name="connsiteY74" fmla="*/ 751073 h 1380231"/>
                  <a:gd name="connsiteX75" fmla="*/ 608465 w 1180656"/>
                  <a:gd name="connsiteY75" fmla="*/ 729597 h 1380231"/>
                  <a:gd name="connsiteX76" fmla="*/ 631762 w 1180656"/>
                  <a:gd name="connsiteY76" fmla="*/ 701653 h 1380231"/>
                  <a:gd name="connsiteX77" fmla="*/ 818841 w 1180656"/>
                  <a:gd name="connsiteY77" fmla="*/ 684687 h 1380231"/>
                  <a:gd name="connsiteX78" fmla="*/ 825341 w 1180656"/>
                  <a:gd name="connsiteY78" fmla="*/ 682620 h 1380231"/>
                  <a:gd name="connsiteX79" fmla="*/ 857902 w 1180656"/>
                  <a:gd name="connsiteY79" fmla="*/ 673770 h 1380231"/>
                  <a:gd name="connsiteX80" fmla="*/ 885926 w 1180656"/>
                  <a:gd name="connsiteY80" fmla="*/ 652093 h 1380231"/>
                  <a:gd name="connsiteX81" fmla="*/ 865129 w 1180656"/>
                  <a:gd name="connsiteY81" fmla="*/ 608512 h 1380231"/>
                  <a:gd name="connsiteX82" fmla="*/ 828570 w 1180656"/>
                  <a:gd name="connsiteY82" fmla="*/ 572874 h 1380231"/>
                  <a:gd name="connsiteX83" fmla="*/ 823437 w 1180656"/>
                  <a:gd name="connsiteY83" fmla="*/ 573007 h 1380231"/>
                  <a:gd name="connsiteX84" fmla="*/ 821214 w 1180656"/>
                  <a:gd name="connsiteY84" fmla="*/ 574347 h 1380231"/>
                  <a:gd name="connsiteX85" fmla="*/ 604536 w 1180656"/>
                  <a:gd name="connsiteY85" fmla="*/ 607064 h 1380231"/>
                  <a:gd name="connsiteX86" fmla="*/ 572607 w 1180656"/>
                  <a:gd name="connsiteY86" fmla="*/ 583512 h 1380231"/>
                  <a:gd name="connsiteX87" fmla="*/ 570083 w 1180656"/>
                  <a:gd name="connsiteY87" fmla="*/ 566796 h 1380231"/>
                  <a:gd name="connsiteX88" fmla="*/ 593635 w 1180656"/>
                  <a:gd name="connsiteY88" fmla="*/ 534867 h 1380231"/>
                  <a:gd name="connsiteX89" fmla="*/ 716970 w 1180656"/>
                  <a:gd name="connsiteY89" fmla="*/ 516244 h 1380231"/>
                  <a:gd name="connsiteX90" fmla="*/ 728675 w 1180656"/>
                  <a:gd name="connsiteY90" fmla="*/ 512982 h 1380231"/>
                  <a:gd name="connsiteX91" fmla="*/ 763130 w 1180656"/>
                  <a:gd name="connsiteY91" fmla="*/ 506447 h 1380231"/>
                  <a:gd name="connsiteX92" fmla="*/ 810416 w 1180656"/>
                  <a:gd name="connsiteY92" fmla="*/ 482622 h 1380231"/>
                  <a:gd name="connsiteX93" fmla="*/ 769088 w 1180656"/>
                  <a:gd name="connsiteY93" fmla="*/ 406371 h 1380231"/>
                  <a:gd name="connsiteX94" fmla="*/ 761363 w 1180656"/>
                  <a:gd name="connsiteY94" fmla="*/ 404870 h 1380231"/>
                  <a:gd name="connsiteX95" fmla="*/ 568803 w 1180656"/>
                  <a:gd name="connsiteY95" fmla="*/ 448287 h 1380231"/>
                  <a:gd name="connsiteX96" fmla="*/ 540541 w 1180656"/>
                  <a:gd name="connsiteY96" fmla="*/ 430425 h 1380231"/>
                  <a:gd name="connsiteX97" fmla="*/ 534881 w 1180656"/>
                  <a:gd name="connsiteY97" fmla="*/ 405322 h 1380231"/>
                  <a:gd name="connsiteX98" fmla="*/ 552743 w 1180656"/>
                  <a:gd name="connsiteY98" fmla="*/ 377060 h 1380231"/>
                  <a:gd name="connsiteX99" fmla="*/ 741562 w 1180656"/>
                  <a:gd name="connsiteY99" fmla="*/ 334487 h 1380231"/>
                  <a:gd name="connsiteX100" fmla="*/ 756315 w 1180656"/>
                  <a:gd name="connsiteY100" fmla="*/ 330263 h 1380231"/>
                  <a:gd name="connsiteX101" fmla="*/ 816553 w 1180656"/>
                  <a:gd name="connsiteY101" fmla="*/ 310049 h 1380231"/>
                  <a:gd name="connsiteX102" fmla="*/ 422203 w 1180656"/>
                  <a:gd name="connsiteY102" fmla="*/ 368427 h 1380231"/>
                  <a:gd name="connsiteX103" fmla="*/ 426584 w 1180656"/>
                  <a:gd name="connsiteY103" fmla="*/ 367439 h 1380231"/>
                  <a:gd name="connsiteX104" fmla="*/ 469195 w 1180656"/>
                  <a:gd name="connsiteY104" fmla="*/ 394370 h 1380231"/>
                  <a:gd name="connsiteX105" fmla="*/ 563727 w 1180656"/>
                  <a:gd name="connsiteY105" fmla="*/ 821076 h 1380231"/>
                  <a:gd name="connsiteX106" fmla="*/ 617114 w 1180656"/>
                  <a:gd name="connsiteY106" fmla="*/ 865967 h 1380231"/>
                  <a:gd name="connsiteX107" fmla="*/ 1066626 w 1180656"/>
                  <a:gd name="connsiteY107" fmla="*/ 854442 h 1380231"/>
                  <a:gd name="connsiteX108" fmla="*/ 1102237 w 1180656"/>
                  <a:gd name="connsiteY108" fmla="*/ 890053 h 1380231"/>
                  <a:gd name="connsiteX109" fmla="*/ 1102237 w 1180656"/>
                  <a:gd name="connsiteY109" fmla="*/ 906221 h 1380231"/>
                  <a:gd name="connsiteX110" fmla="*/ 1066626 w 1180656"/>
                  <a:gd name="connsiteY110" fmla="*/ 941834 h 1380231"/>
                  <a:gd name="connsiteX111" fmla="*/ 556913 w 1180656"/>
                  <a:gd name="connsiteY111" fmla="*/ 952410 h 1380231"/>
                  <a:gd name="connsiteX112" fmla="*/ 554021 w 1180656"/>
                  <a:gd name="connsiteY112" fmla="*/ 953063 h 1380231"/>
                  <a:gd name="connsiteX113" fmla="*/ 511410 w 1180656"/>
                  <a:gd name="connsiteY113" fmla="*/ 926132 h 1380231"/>
                  <a:gd name="connsiteX114" fmla="*/ 395272 w 1180656"/>
                  <a:gd name="connsiteY114" fmla="*/ 411038 h 1380231"/>
                  <a:gd name="connsiteX115" fmla="*/ 422203 w 1180656"/>
                  <a:gd name="connsiteY115" fmla="*/ 368427 h 1380231"/>
                  <a:gd name="connsiteX116" fmla="*/ 38265 w 1180656"/>
                  <a:gd name="connsiteY116" fmla="*/ 331016 h 1380231"/>
                  <a:gd name="connsiteX117" fmla="*/ 790599 w 1180656"/>
                  <a:gd name="connsiteY117" fmla="*/ 161387 h 1380231"/>
                  <a:gd name="connsiteX118" fmla="*/ 826592 w 1180656"/>
                  <a:gd name="connsiteY118" fmla="*/ 176719 h 1380231"/>
                  <a:gd name="connsiteX119" fmla="*/ 863903 w 1180656"/>
                  <a:gd name="connsiteY119" fmla="*/ 231665 h 1380231"/>
                  <a:gd name="connsiteX120" fmla="*/ 8784 w 1180656"/>
                  <a:gd name="connsiteY120" fmla="*/ 427463 h 1380231"/>
                  <a:gd name="connsiteX121" fmla="*/ 12334 w 1180656"/>
                  <a:gd name="connsiteY121" fmla="*/ 360310 h 1380231"/>
                  <a:gd name="connsiteX122" fmla="*/ 38265 w 1180656"/>
                  <a:gd name="connsiteY122" fmla="*/ 331016 h 1380231"/>
                  <a:gd name="connsiteX123" fmla="*/ 25668 w 1180656"/>
                  <a:gd name="connsiteY123" fmla="*/ 159432 h 1380231"/>
                  <a:gd name="connsiteX124" fmla="*/ 728736 w 1180656"/>
                  <a:gd name="connsiteY124" fmla="*/ 912 h 1380231"/>
                  <a:gd name="connsiteX125" fmla="*/ 762863 w 1180656"/>
                  <a:gd name="connsiteY125" fmla="*/ 17419 h 1380231"/>
                  <a:gd name="connsiteX126" fmla="*/ 799058 w 1180656"/>
                  <a:gd name="connsiteY126" fmla="*/ 74657 h 1380231"/>
                  <a:gd name="connsiteX127" fmla="*/ 0 w 1180656"/>
                  <a:gd name="connsiteY127" fmla="*/ 257911 h 1380231"/>
                  <a:gd name="connsiteX128" fmla="*/ 1927 w 1180656"/>
                  <a:gd name="connsiteY128" fmla="*/ 188987 h 1380231"/>
                  <a:gd name="connsiteX129" fmla="*/ 25668 w 1180656"/>
                  <a:gd name="connsiteY129" fmla="*/ 159432 h 1380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1180656" h="1380231">
                    <a:moveTo>
                      <a:pt x="572495" y="1040355"/>
                    </a:moveTo>
                    <a:cubicBezTo>
                      <a:pt x="614564" y="1027683"/>
                      <a:pt x="655193" y="1029387"/>
                      <a:pt x="697043" y="1026131"/>
                    </a:cubicBezTo>
                    <a:lnTo>
                      <a:pt x="1142014" y="1026917"/>
                    </a:lnTo>
                    <a:cubicBezTo>
                      <a:pt x="1163356" y="1026917"/>
                      <a:pt x="1180656" y="1044217"/>
                      <a:pt x="1180656" y="1065559"/>
                    </a:cubicBezTo>
                    <a:lnTo>
                      <a:pt x="1180656" y="1083102"/>
                    </a:lnTo>
                    <a:cubicBezTo>
                      <a:pt x="1180656" y="1104444"/>
                      <a:pt x="1163356" y="1121744"/>
                      <a:pt x="1142014" y="1121745"/>
                    </a:cubicBezTo>
                    <a:lnTo>
                      <a:pt x="701213" y="1116939"/>
                    </a:lnTo>
                    <a:cubicBezTo>
                      <a:pt x="667192" y="1121547"/>
                      <a:pt x="639353" y="1122420"/>
                      <a:pt x="599149" y="1130762"/>
                    </a:cubicBezTo>
                    <a:cubicBezTo>
                      <a:pt x="558946" y="1139104"/>
                      <a:pt x="523784" y="1159646"/>
                      <a:pt x="486102" y="1174087"/>
                    </a:cubicBezTo>
                    <a:lnTo>
                      <a:pt x="102852" y="1375890"/>
                    </a:lnTo>
                    <a:cubicBezTo>
                      <a:pt x="83902" y="1385710"/>
                      <a:pt x="60582" y="1378308"/>
                      <a:pt x="50763" y="1359360"/>
                    </a:cubicBezTo>
                    <a:lnTo>
                      <a:pt x="42692" y="1343783"/>
                    </a:lnTo>
                    <a:cubicBezTo>
                      <a:pt x="32873" y="1324836"/>
                      <a:pt x="40274" y="1301514"/>
                      <a:pt x="59223" y="1291695"/>
                    </a:cubicBezTo>
                    <a:lnTo>
                      <a:pt x="448715" y="1091102"/>
                    </a:lnTo>
                    <a:cubicBezTo>
                      <a:pt x="489640" y="1072702"/>
                      <a:pt x="530426" y="1053027"/>
                      <a:pt x="572495" y="1040355"/>
                    </a:cubicBezTo>
                    <a:close/>
                    <a:moveTo>
                      <a:pt x="462127" y="873860"/>
                    </a:moveTo>
                    <a:cubicBezTo>
                      <a:pt x="469620" y="895542"/>
                      <a:pt x="462136" y="900019"/>
                      <a:pt x="464242" y="912970"/>
                    </a:cubicBezTo>
                    <a:cubicBezTo>
                      <a:pt x="466348" y="925921"/>
                      <a:pt x="471586" y="932059"/>
                      <a:pt x="474765" y="951565"/>
                    </a:cubicBezTo>
                    <a:cubicBezTo>
                      <a:pt x="442576" y="976605"/>
                      <a:pt x="338671" y="1027225"/>
                      <a:pt x="277556" y="1059312"/>
                    </a:cubicBezTo>
                    <a:cubicBezTo>
                      <a:pt x="216442" y="1091401"/>
                      <a:pt x="145931" y="1127192"/>
                      <a:pt x="108080" y="1144089"/>
                    </a:cubicBezTo>
                    <a:cubicBezTo>
                      <a:pt x="70229" y="1160986"/>
                      <a:pt x="54129" y="1151725"/>
                      <a:pt x="45741" y="1139784"/>
                    </a:cubicBezTo>
                    <a:cubicBezTo>
                      <a:pt x="37353" y="1127843"/>
                      <a:pt x="18593" y="1099053"/>
                      <a:pt x="57752" y="1072442"/>
                    </a:cubicBezTo>
                    <a:cubicBezTo>
                      <a:pt x="96910" y="1045831"/>
                      <a:pt x="169908" y="1015675"/>
                      <a:pt x="237303" y="982577"/>
                    </a:cubicBezTo>
                    <a:cubicBezTo>
                      <a:pt x="304699" y="949480"/>
                      <a:pt x="423229" y="886110"/>
                      <a:pt x="462127" y="873860"/>
                    </a:cubicBezTo>
                    <a:close/>
                    <a:moveTo>
                      <a:pt x="55670" y="481931"/>
                    </a:moveTo>
                    <a:cubicBezTo>
                      <a:pt x="69115" y="480087"/>
                      <a:pt x="83219" y="480930"/>
                      <a:pt x="91520" y="477961"/>
                    </a:cubicBezTo>
                    <a:lnTo>
                      <a:pt x="150980" y="466748"/>
                    </a:lnTo>
                    <a:lnTo>
                      <a:pt x="151149" y="467609"/>
                    </a:lnTo>
                    <a:lnTo>
                      <a:pt x="332603" y="426696"/>
                    </a:lnTo>
                    <a:cubicBezTo>
                      <a:pt x="345341" y="423824"/>
                      <a:pt x="357995" y="431822"/>
                      <a:pt x="360867" y="444559"/>
                    </a:cubicBezTo>
                    <a:lnTo>
                      <a:pt x="366525" y="469662"/>
                    </a:lnTo>
                    <a:cubicBezTo>
                      <a:pt x="369397" y="482398"/>
                      <a:pt x="361400" y="495052"/>
                      <a:pt x="348663" y="497924"/>
                    </a:cubicBezTo>
                    <a:lnTo>
                      <a:pt x="142105" y="544497"/>
                    </a:lnTo>
                    <a:lnTo>
                      <a:pt x="133049" y="542933"/>
                    </a:lnTo>
                    <a:lnTo>
                      <a:pt x="122223" y="545398"/>
                    </a:lnTo>
                    <a:cubicBezTo>
                      <a:pt x="117577" y="547188"/>
                      <a:pt x="113746" y="549926"/>
                      <a:pt x="111589" y="554617"/>
                    </a:cubicBezTo>
                    <a:cubicBezTo>
                      <a:pt x="102964" y="573383"/>
                      <a:pt x="103941" y="625456"/>
                      <a:pt x="111169" y="640281"/>
                    </a:cubicBezTo>
                    <a:cubicBezTo>
                      <a:pt x="118400" y="655107"/>
                      <a:pt x="140035" y="643646"/>
                      <a:pt x="154968" y="643571"/>
                    </a:cubicBezTo>
                    <a:cubicBezTo>
                      <a:pt x="162434" y="643533"/>
                      <a:pt x="173345" y="638879"/>
                      <a:pt x="182659" y="636093"/>
                    </a:cubicBezTo>
                    <a:lnTo>
                      <a:pt x="192041" y="634573"/>
                    </a:lnTo>
                    <a:lnTo>
                      <a:pt x="357856" y="582003"/>
                    </a:lnTo>
                    <a:cubicBezTo>
                      <a:pt x="370199" y="578090"/>
                      <a:pt x="383377" y="584924"/>
                      <a:pt x="387289" y="597267"/>
                    </a:cubicBezTo>
                    <a:lnTo>
                      <a:pt x="395185" y="622171"/>
                    </a:lnTo>
                    <a:cubicBezTo>
                      <a:pt x="399099" y="634513"/>
                      <a:pt x="392265" y="647692"/>
                      <a:pt x="379923" y="651605"/>
                    </a:cubicBezTo>
                    <a:lnTo>
                      <a:pt x="158633" y="721763"/>
                    </a:lnTo>
                    <a:lnTo>
                      <a:pt x="151337" y="721136"/>
                    </a:lnTo>
                    <a:lnTo>
                      <a:pt x="149146" y="721745"/>
                    </a:lnTo>
                    <a:cubicBezTo>
                      <a:pt x="142358" y="723983"/>
                      <a:pt x="136594" y="726518"/>
                      <a:pt x="133121" y="729677"/>
                    </a:cubicBezTo>
                    <a:cubicBezTo>
                      <a:pt x="119227" y="742318"/>
                      <a:pt x="122168" y="760670"/>
                      <a:pt x="120342" y="776440"/>
                    </a:cubicBezTo>
                    <a:cubicBezTo>
                      <a:pt x="118515" y="792212"/>
                      <a:pt x="121556" y="808347"/>
                      <a:pt x="122163" y="824301"/>
                    </a:cubicBezTo>
                    <a:cubicBezTo>
                      <a:pt x="122770" y="840254"/>
                      <a:pt x="137684" y="832137"/>
                      <a:pt x="151067" y="833142"/>
                    </a:cubicBezTo>
                    <a:cubicBezTo>
                      <a:pt x="154413" y="833394"/>
                      <a:pt x="158713" y="832743"/>
                      <a:pt x="163429" y="831778"/>
                    </a:cubicBezTo>
                    <a:lnTo>
                      <a:pt x="165451" y="831334"/>
                    </a:lnTo>
                    <a:lnTo>
                      <a:pt x="385743" y="747710"/>
                    </a:lnTo>
                    <a:cubicBezTo>
                      <a:pt x="400115" y="742254"/>
                      <a:pt x="416189" y="749483"/>
                      <a:pt x="421645" y="763855"/>
                    </a:cubicBezTo>
                    <a:lnTo>
                      <a:pt x="427800" y="780071"/>
                    </a:lnTo>
                    <a:cubicBezTo>
                      <a:pt x="433256" y="794443"/>
                      <a:pt x="426028" y="810517"/>
                      <a:pt x="411656" y="815973"/>
                    </a:cubicBezTo>
                    <a:lnTo>
                      <a:pt x="175159" y="905748"/>
                    </a:lnTo>
                    <a:lnTo>
                      <a:pt x="118385" y="934856"/>
                    </a:lnTo>
                    <a:cubicBezTo>
                      <a:pt x="110123" y="943301"/>
                      <a:pt x="95925" y="958570"/>
                      <a:pt x="83827" y="964590"/>
                    </a:cubicBezTo>
                    <a:cubicBezTo>
                      <a:pt x="71730" y="970608"/>
                      <a:pt x="53862" y="977562"/>
                      <a:pt x="45798" y="970970"/>
                    </a:cubicBezTo>
                    <a:cubicBezTo>
                      <a:pt x="37734" y="964378"/>
                      <a:pt x="43392" y="993453"/>
                      <a:pt x="35441" y="925034"/>
                    </a:cubicBezTo>
                    <a:cubicBezTo>
                      <a:pt x="28367" y="800835"/>
                      <a:pt x="25498" y="712987"/>
                      <a:pt x="23553" y="642483"/>
                    </a:cubicBezTo>
                    <a:cubicBezTo>
                      <a:pt x="21609" y="571979"/>
                      <a:pt x="12447" y="529432"/>
                      <a:pt x="23775" y="502012"/>
                    </a:cubicBezTo>
                    <a:cubicBezTo>
                      <a:pt x="29438" y="488302"/>
                      <a:pt x="42224" y="483774"/>
                      <a:pt x="55670" y="481931"/>
                    </a:cubicBezTo>
                    <a:close/>
                    <a:moveTo>
                      <a:pt x="816553" y="310049"/>
                    </a:moveTo>
                    <a:cubicBezTo>
                      <a:pt x="823403" y="309105"/>
                      <a:pt x="829904" y="309558"/>
                      <a:pt x="835658" y="312375"/>
                    </a:cubicBezTo>
                    <a:cubicBezTo>
                      <a:pt x="858677" y="323640"/>
                      <a:pt x="861917" y="333148"/>
                      <a:pt x="894425" y="397857"/>
                    </a:cubicBezTo>
                    <a:cubicBezTo>
                      <a:pt x="926933" y="462566"/>
                      <a:pt x="979358" y="586414"/>
                      <a:pt x="1030708" y="700630"/>
                    </a:cubicBezTo>
                    <a:cubicBezTo>
                      <a:pt x="1054472" y="765482"/>
                      <a:pt x="1046916" y="736835"/>
                      <a:pt x="1041065" y="746565"/>
                    </a:cubicBezTo>
                    <a:cubicBezTo>
                      <a:pt x="1035214" y="756295"/>
                      <a:pt x="1011967" y="758611"/>
                      <a:pt x="995602" y="759010"/>
                    </a:cubicBezTo>
                    <a:cubicBezTo>
                      <a:pt x="979236" y="759408"/>
                      <a:pt x="956115" y="752554"/>
                      <a:pt x="942871" y="748958"/>
                    </a:cubicBezTo>
                    <a:lnTo>
                      <a:pt x="914031" y="749369"/>
                    </a:lnTo>
                    <a:lnTo>
                      <a:pt x="638356" y="774370"/>
                    </a:lnTo>
                    <a:cubicBezTo>
                      <a:pt x="624207" y="775654"/>
                      <a:pt x="611695" y="765223"/>
                      <a:pt x="610412" y="751073"/>
                    </a:cubicBezTo>
                    <a:lnTo>
                      <a:pt x="608465" y="729597"/>
                    </a:lnTo>
                    <a:cubicBezTo>
                      <a:pt x="607181" y="715448"/>
                      <a:pt x="617612" y="702937"/>
                      <a:pt x="631762" y="701653"/>
                    </a:cubicBezTo>
                    <a:lnTo>
                      <a:pt x="818841" y="684687"/>
                    </a:lnTo>
                    <a:lnTo>
                      <a:pt x="825341" y="682620"/>
                    </a:lnTo>
                    <a:cubicBezTo>
                      <a:pt x="837472" y="679657"/>
                      <a:pt x="850678" y="677411"/>
                      <a:pt x="857902" y="673770"/>
                    </a:cubicBezTo>
                    <a:cubicBezTo>
                      <a:pt x="872350" y="666490"/>
                      <a:pt x="892858" y="666621"/>
                      <a:pt x="885926" y="652093"/>
                    </a:cubicBezTo>
                    <a:cubicBezTo>
                      <a:pt x="878993" y="637566"/>
                      <a:pt x="874689" y="621715"/>
                      <a:pt x="865129" y="608512"/>
                    </a:cubicBezTo>
                    <a:cubicBezTo>
                      <a:pt x="855570" y="595308"/>
                      <a:pt x="850097" y="577528"/>
                      <a:pt x="828570" y="572874"/>
                    </a:cubicBezTo>
                    <a:lnTo>
                      <a:pt x="823437" y="573007"/>
                    </a:lnTo>
                    <a:lnTo>
                      <a:pt x="821214" y="574347"/>
                    </a:lnTo>
                    <a:lnTo>
                      <a:pt x="604536" y="607064"/>
                    </a:lnTo>
                    <a:cubicBezTo>
                      <a:pt x="589216" y="609377"/>
                      <a:pt x="574920" y="598833"/>
                      <a:pt x="572607" y="583512"/>
                    </a:cubicBezTo>
                    <a:lnTo>
                      <a:pt x="570083" y="566796"/>
                    </a:lnTo>
                    <a:cubicBezTo>
                      <a:pt x="567769" y="551475"/>
                      <a:pt x="578315" y="537180"/>
                      <a:pt x="593635" y="534867"/>
                    </a:cubicBezTo>
                    <a:lnTo>
                      <a:pt x="716970" y="516244"/>
                    </a:lnTo>
                    <a:lnTo>
                      <a:pt x="728675" y="512982"/>
                    </a:lnTo>
                    <a:cubicBezTo>
                      <a:pt x="740393" y="511025"/>
                      <a:pt x="754783" y="509975"/>
                      <a:pt x="763130" y="506447"/>
                    </a:cubicBezTo>
                    <a:cubicBezTo>
                      <a:pt x="779823" y="499392"/>
                      <a:pt x="809423" y="499301"/>
                      <a:pt x="810416" y="482622"/>
                    </a:cubicBezTo>
                    <a:cubicBezTo>
                      <a:pt x="811408" y="465943"/>
                      <a:pt x="787661" y="419004"/>
                      <a:pt x="769088" y="406371"/>
                    </a:cubicBezTo>
                    <a:lnTo>
                      <a:pt x="761363" y="404870"/>
                    </a:lnTo>
                    <a:lnTo>
                      <a:pt x="568803" y="448287"/>
                    </a:lnTo>
                    <a:cubicBezTo>
                      <a:pt x="556066" y="451159"/>
                      <a:pt x="543412" y="443162"/>
                      <a:pt x="540541" y="430425"/>
                    </a:cubicBezTo>
                    <a:lnTo>
                      <a:pt x="534881" y="405322"/>
                    </a:lnTo>
                    <a:cubicBezTo>
                      <a:pt x="532009" y="392585"/>
                      <a:pt x="540006" y="379932"/>
                      <a:pt x="552743" y="377060"/>
                    </a:cubicBezTo>
                    <a:lnTo>
                      <a:pt x="741562" y="334487"/>
                    </a:lnTo>
                    <a:lnTo>
                      <a:pt x="756315" y="330263"/>
                    </a:lnTo>
                    <a:cubicBezTo>
                      <a:pt x="772328" y="328299"/>
                      <a:pt x="796005" y="312882"/>
                      <a:pt x="816553" y="310049"/>
                    </a:cubicBezTo>
                    <a:close/>
                    <a:moveTo>
                      <a:pt x="422203" y="368427"/>
                    </a:moveTo>
                    <a:lnTo>
                      <a:pt x="426584" y="367439"/>
                    </a:lnTo>
                    <a:cubicBezTo>
                      <a:pt x="445787" y="363109"/>
                      <a:pt x="464866" y="375167"/>
                      <a:pt x="469195" y="394370"/>
                    </a:cubicBezTo>
                    <a:cubicBezTo>
                      <a:pt x="500706" y="536606"/>
                      <a:pt x="555835" y="786517"/>
                      <a:pt x="563727" y="821076"/>
                    </a:cubicBezTo>
                    <a:cubicBezTo>
                      <a:pt x="571619" y="855635"/>
                      <a:pt x="593549" y="865039"/>
                      <a:pt x="617114" y="865967"/>
                    </a:cubicBezTo>
                    <a:cubicBezTo>
                      <a:pt x="640678" y="866896"/>
                      <a:pt x="916788" y="858283"/>
                      <a:pt x="1066626" y="854442"/>
                    </a:cubicBezTo>
                    <a:cubicBezTo>
                      <a:pt x="1086293" y="854442"/>
                      <a:pt x="1102237" y="870386"/>
                      <a:pt x="1102237" y="890053"/>
                    </a:cubicBezTo>
                    <a:lnTo>
                      <a:pt x="1102237" y="906221"/>
                    </a:lnTo>
                    <a:cubicBezTo>
                      <a:pt x="1102237" y="925889"/>
                      <a:pt x="1086293" y="941833"/>
                      <a:pt x="1066626" y="941834"/>
                    </a:cubicBezTo>
                    <a:lnTo>
                      <a:pt x="556913" y="952410"/>
                    </a:lnTo>
                    <a:lnTo>
                      <a:pt x="554021" y="953063"/>
                    </a:lnTo>
                    <a:cubicBezTo>
                      <a:pt x="534818" y="957392"/>
                      <a:pt x="515739" y="945335"/>
                      <a:pt x="511410" y="926132"/>
                    </a:cubicBezTo>
                    <a:lnTo>
                      <a:pt x="395272" y="411038"/>
                    </a:lnTo>
                    <a:cubicBezTo>
                      <a:pt x="390941" y="391834"/>
                      <a:pt x="403000" y="372757"/>
                      <a:pt x="422203" y="368427"/>
                    </a:cubicBezTo>
                    <a:close/>
                    <a:moveTo>
                      <a:pt x="38265" y="331016"/>
                    </a:moveTo>
                    <a:lnTo>
                      <a:pt x="790599" y="161387"/>
                    </a:lnTo>
                    <a:cubicBezTo>
                      <a:pt x="807700" y="157531"/>
                      <a:pt x="823814" y="164396"/>
                      <a:pt x="826592" y="176719"/>
                    </a:cubicBezTo>
                    <a:lnTo>
                      <a:pt x="863903" y="231665"/>
                    </a:lnTo>
                    <a:lnTo>
                      <a:pt x="8784" y="427463"/>
                    </a:lnTo>
                    <a:lnTo>
                      <a:pt x="12334" y="360310"/>
                    </a:lnTo>
                    <a:cubicBezTo>
                      <a:pt x="9555" y="347986"/>
                      <a:pt x="21165" y="334871"/>
                      <a:pt x="38265" y="331016"/>
                    </a:cubicBezTo>
                    <a:close/>
                    <a:moveTo>
                      <a:pt x="25668" y="159432"/>
                    </a:moveTo>
                    <a:lnTo>
                      <a:pt x="728736" y="912"/>
                    </a:lnTo>
                    <a:cubicBezTo>
                      <a:pt x="744716" y="-2691"/>
                      <a:pt x="759995" y="4699"/>
                      <a:pt x="762863" y="17419"/>
                    </a:cubicBezTo>
                    <a:lnTo>
                      <a:pt x="799058" y="74657"/>
                    </a:lnTo>
                    <a:lnTo>
                      <a:pt x="0" y="257911"/>
                    </a:lnTo>
                    <a:lnTo>
                      <a:pt x="1927" y="188987"/>
                    </a:lnTo>
                    <a:cubicBezTo>
                      <a:pt x="-941" y="176267"/>
                      <a:pt x="9689" y="163035"/>
                      <a:pt x="25668" y="159432"/>
                    </a:cubicBezTo>
                    <a:close/>
                  </a:path>
                </a:pathLst>
              </a:custGeom>
              <a:gradFill>
                <a:gsLst>
                  <a:gs pos="0">
                    <a:srgbClr val="222832"/>
                  </a:gs>
                  <a:gs pos="100000">
                    <a:srgbClr val="62749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44" name="任意多边形 443"/>
            <p:cNvSpPr/>
            <p:nvPr/>
          </p:nvSpPr>
          <p:spPr>
            <a:xfrm>
              <a:off x="983409" y="342852"/>
              <a:ext cx="2364628" cy="483359"/>
            </a:xfrm>
            <a:custGeom>
              <a:avLst/>
              <a:gdLst>
                <a:gd name="connsiteX0" fmla="*/ 2529896 w 6209552"/>
                <a:gd name="connsiteY0" fmla="*/ 993185 h 1269308"/>
                <a:gd name="connsiteX1" fmla="*/ 2484361 w 6209552"/>
                <a:gd name="connsiteY1" fmla="*/ 1011379 h 1269308"/>
                <a:gd name="connsiteX2" fmla="*/ 2466271 w 6209552"/>
                <a:gd name="connsiteY2" fmla="*/ 1064919 h 1269308"/>
                <a:gd name="connsiteX3" fmla="*/ 2592273 w 6209552"/>
                <a:gd name="connsiteY3" fmla="*/ 1064919 h 1269308"/>
                <a:gd name="connsiteX4" fmla="*/ 2529896 w 6209552"/>
                <a:gd name="connsiteY4" fmla="*/ 993185 h 1269308"/>
                <a:gd name="connsiteX5" fmla="*/ 6119521 w 6209552"/>
                <a:gd name="connsiteY5" fmla="*/ 993185 h 1269308"/>
                <a:gd name="connsiteX6" fmla="*/ 6073986 w 6209552"/>
                <a:gd name="connsiteY6" fmla="*/ 1011379 h 1269308"/>
                <a:gd name="connsiteX7" fmla="*/ 6055896 w 6209552"/>
                <a:gd name="connsiteY7" fmla="*/ 1064919 h 1269308"/>
                <a:gd name="connsiteX8" fmla="*/ 6181898 w 6209552"/>
                <a:gd name="connsiteY8" fmla="*/ 1064919 h 1269308"/>
                <a:gd name="connsiteX9" fmla="*/ 6119521 w 6209552"/>
                <a:gd name="connsiteY9" fmla="*/ 993185 h 1269308"/>
                <a:gd name="connsiteX10" fmla="*/ 5878495 w 6209552"/>
                <a:gd name="connsiteY10" fmla="*/ 993185 h 1269308"/>
                <a:gd name="connsiteX11" fmla="*/ 5827346 w 6209552"/>
                <a:gd name="connsiteY11" fmla="*/ 1016057 h 1269308"/>
                <a:gd name="connsiteX12" fmla="*/ 5810087 w 6209552"/>
                <a:gd name="connsiteY12" fmla="*/ 1081761 h 1269308"/>
                <a:gd name="connsiteX13" fmla="*/ 5827033 w 6209552"/>
                <a:gd name="connsiteY13" fmla="*/ 1146217 h 1269308"/>
                <a:gd name="connsiteX14" fmla="*/ 5876831 w 6209552"/>
                <a:gd name="connsiteY14" fmla="*/ 1168465 h 1269308"/>
                <a:gd name="connsiteX15" fmla="*/ 5928500 w 6209552"/>
                <a:gd name="connsiteY15" fmla="*/ 1145594 h 1269308"/>
                <a:gd name="connsiteX16" fmla="*/ 5946278 w 6209552"/>
                <a:gd name="connsiteY16" fmla="*/ 1080097 h 1269308"/>
                <a:gd name="connsiteX17" fmla="*/ 5928812 w 6209552"/>
                <a:gd name="connsiteY17" fmla="*/ 1015641 h 1269308"/>
                <a:gd name="connsiteX18" fmla="*/ 5878495 w 6209552"/>
                <a:gd name="connsiteY18" fmla="*/ 993185 h 1269308"/>
                <a:gd name="connsiteX19" fmla="*/ 5657605 w 6209552"/>
                <a:gd name="connsiteY19" fmla="*/ 993185 h 1269308"/>
                <a:gd name="connsiteX20" fmla="*/ 5612070 w 6209552"/>
                <a:gd name="connsiteY20" fmla="*/ 1011379 h 1269308"/>
                <a:gd name="connsiteX21" fmla="*/ 5593980 w 6209552"/>
                <a:gd name="connsiteY21" fmla="*/ 1064919 h 1269308"/>
                <a:gd name="connsiteX22" fmla="*/ 5719983 w 6209552"/>
                <a:gd name="connsiteY22" fmla="*/ 1064919 h 1269308"/>
                <a:gd name="connsiteX23" fmla="*/ 5657605 w 6209552"/>
                <a:gd name="connsiteY23" fmla="*/ 993185 h 1269308"/>
                <a:gd name="connsiteX24" fmla="*/ 5235371 w 6209552"/>
                <a:gd name="connsiteY24" fmla="*/ 993185 h 1269308"/>
                <a:gd name="connsiteX25" fmla="*/ 5179544 w 6209552"/>
                <a:gd name="connsiteY25" fmla="*/ 1015849 h 1269308"/>
                <a:gd name="connsiteX26" fmla="*/ 5160518 w 6209552"/>
                <a:gd name="connsiteY26" fmla="*/ 1081137 h 1269308"/>
                <a:gd name="connsiteX27" fmla="*/ 5179336 w 6209552"/>
                <a:gd name="connsiteY27" fmla="*/ 1146321 h 1269308"/>
                <a:gd name="connsiteX28" fmla="*/ 5232876 w 6209552"/>
                <a:gd name="connsiteY28" fmla="*/ 1169505 h 1269308"/>
                <a:gd name="connsiteX29" fmla="*/ 5289224 w 6209552"/>
                <a:gd name="connsiteY29" fmla="*/ 1147049 h 1269308"/>
                <a:gd name="connsiteX30" fmla="*/ 5308145 w 6209552"/>
                <a:gd name="connsiteY30" fmla="*/ 1081137 h 1269308"/>
                <a:gd name="connsiteX31" fmla="*/ 5289847 w 6209552"/>
                <a:gd name="connsiteY31" fmla="*/ 1015329 h 1269308"/>
                <a:gd name="connsiteX32" fmla="*/ 5235371 w 6209552"/>
                <a:gd name="connsiteY32" fmla="*/ 993185 h 1269308"/>
                <a:gd name="connsiteX33" fmla="*/ 4451828 w 6209552"/>
                <a:gd name="connsiteY33" fmla="*/ 993185 h 1269308"/>
                <a:gd name="connsiteX34" fmla="*/ 4406293 w 6209552"/>
                <a:gd name="connsiteY34" fmla="*/ 1011379 h 1269308"/>
                <a:gd name="connsiteX35" fmla="*/ 4388204 w 6209552"/>
                <a:gd name="connsiteY35" fmla="*/ 1064919 h 1269308"/>
                <a:gd name="connsiteX36" fmla="*/ 4514206 w 6209552"/>
                <a:gd name="connsiteY36" fmla="*/ 1064919 h 1269308"/>
                <a:gd name="connsiteX37" fmla="*/ 4451828 w 6209552"/>
                <a:gd name="connsiteY37" fmla="*/ 993185 h 1269308"/>
                <a:gd name="connsiteX38" fmla="*/ 3921333 w 6209552"/>
                <a:gd name="connsiteY38" fmla="*/ 993185 h 1269308"/>
                <a:gd name="connsiteX39" fmla="*/ 3865506 w 6209552"/>
                <a:gd name="connsiteY39" fmla="*/ 1015849 h 1269308"/>
                <a:gd name="connsiteX40" fmla="*/ 3846480 w 6209552"/>
                <a:gd name="connsiteY40" fmla="*/ 1081136 h 1269308"/>
                <a:gd name="connsiteX41" fmla="*/ 3865298 w 6209552"/>
                <a:gd name="connsiteY41" fmla="*/ 1146321 h 1269308"/>
                <a:gd name="connsiteX42" fmla="*/ 3918838 w 6209552"/>
                <a:gd name="connsiteY42" fmla="*/ 1169504 h 1269308"/>
                <a:gd name="connsiteX43" fmla="*/ 3975186 w 6209552"/>
                <a:gd name="connsiteY43" fmla="*/ 1147049 h 1269308"/>
                <a:gd name="connsiteX44" fmla="*/ 3994107 w 6209552"/>
                <a:gd name="connsiteY44" fmla="*/ 1081136 h 1269308"/>
                <a:gd name="connsiteX45" fmla="*/ 3975809 w 6209552"/>
                <a:gd name="connsiteY45" fmla="*/ 1015329 h 1269308"/>
                <a:gd name="connsiteX46" fmla="*/ 3921333 w 6209552"/>
                <a:gd name="connsiteY46" fmla="*/ 993185 h 1269308"/>
                <a:gd name="connsiteX47" fmla="*/ 1839380 w 6209552"/>
                <a:gd name="connsiteY47" fmla="*/ 984762 h 1269308"/>
                <a:gd name="connsiteX48" fmla="*/ 1789965 w 6209552"/>
                <a:gd name="connsiteY48" fmla="*/ 1006859 h 1269308"/>
                <a:gd name="connsiteX49" fmla="*/ 1773292 w 6209552"/>
                <a:gd name="connsiteY49" fmla="*/ 1070335 h 1269308"/>
                <a:gd name="connsiteX50" fmla="*/ 1789664 w 6209552"/>
                <a:gd name="connsiteY50" fmla="*/ 1132607 h 1269308"/>
                <a:gd name="connsiteX51" fmla="*/ 1837774 w 6209552"/>
                <a:gd name="connsiteY51" fmla="*/ 1154100 h 1269308"/>
                <a:gd name="connsiteX52" fmla="*/ 1887691 w 6209552"/>
                <a:gd name="connsiteY52" fmla="*/ 1132004 h 1269308"/>
                <a:gd name="connsiteX53" fmla="*/ 1904866 w 6209552"/>
                <a:gd name="connsiteY53" fmla="*/ 1068728 h 1269308"/>
                <a:gd name="connsiteX54" fmla="*/ 1887993 w 6209552"/>
                <a:gd name="connsiteY54" fmla="*/ 1006457 h 1269308"/>
                <a:gd name="connsiteX55" fmla="*/ 1839380 w 6209552"/>
                <a:gd name="connsiteY55" fmla="*/ 984762 h 1269308"/>
                <a:gd name="connsiteX56" fmla="*/ 1282233 w 6209552"/>
                <a:gd name="connsiteY56" fmla="*/ 984762 h 1269308"/>
                <a:gd name="connsiteX57" fmla="*/ 1233520 w 6209552"/>
                <a:gd name="connsiteY57" fmla="*/ 1006758 h 1269308"/>
                <a:gd name="connsiteX58" fmla="*/ 1217149 w 6209552"/>
                <a:gd name="connsiteY58" fmla="*/ 1070938 h 1269308"/>
                <a:gd name="connsiteX59" fmla="*/ 1233419 w 6209552"/>
                <a:gd name="connsiteY59" fmla="*/ 1133913 h 1269308"/>
                <a:gd name="connsiteX60" fmla="*/ 1280425 w 6209552"/>
                <a:gd name="connsiteY60" fmla="*/ 1155105 h 1269308"/>
                <a:gd name="connsiteX61" fmla="*/ 1331648 w 6209552"/>
                <a:gd name="connsiteY61" fmla="*/ 1133309 h 1269308"/>
                <a:gd name="connsiteX62" fmla="*/ 1348923 w 6209552"/>
                <a:gd name="connsiteY62" fmla="*/ 1069331 h 1269308"/>
                <a:gd name="connsiteX63" fmla="*/ 1332150 w 6209552"/>
                <a:gd name="connsiteY63" fmla="*/ 1006256 h 1269308"/>
                <a:gd name="connsiteX64" fmla="*/ 1282233 w 6209552"/>
                <a:gd name="connsiteY64" fmla="*/ 984762 h 1269308"/>
                <a:gd name="connsiteX65" fmla="*/ 1045463 w 6209552"/>
                <a:gd name="connsiteY65" fmla="*/ 984762 h 1269308"/>
                <a:gd name="connsiteX66" fmla="*/ 996048 w 6209552"/>
                <a:gd name="connsiteY66" fmla="*/ 1006859 h 1269308"/>
                <a:gd name="connsiteX67" fmla="*/ 979375 w 6209552"/>
                <a:gd name="connsiteY67" fmla="*/ 1070335 h 1269308"/>
                <a:gd name="connsiteX68" fmla="*/ 995747 w 6209552"/>
                <a:gd name="connsiteY68" fmla="*/ 1132607 h 1269308"/>
                <a:gd name="connsiteX69" fmla="*/ 1043857 w 6209552"/>
                <a:gd name="connsiteY69" fmla="*/ 1154100 h 1269308"/>
                <a:gd name="connsiteX70" fmla="*/ 1093774 w 6209552"/>
                <a:gd name="connsiteY70" fmla="*/ 1132004 h 1269308"/>
                <a:gd name="connsiteX71" fmla="*/ 1110949 w 6209552"/>
                <a:gd name="connsiteY71" fmla="*/ 1068728 h 1269308"/>
                <a:gd name="connsiteX72" fmla="*/ 1094076 w 6209552"/>
                <a:gd name="connsiteY72" fmla="*/ 1006457 h 1269308"/>
                <a:gd name="connsiteX73" fmla="*/ 1045463 w 6209552"/>
                <a:gd name="connsiteY73" fmla="*/ 984762 h 1269308"/>
                <a:gd name="connsiteX74" fmla="*/ 589775 w 6209552"/>
                <a:gd name="connsiteY74" fmla="*/ 984762 h 1269308"/>
                <a:gd name="connsiteX75" fmla="*/ 535840 w 6209552"/>
                <a:gd name="connsiteY75" fmla="*/ 1006658 h 1269308"/>
                <a:gd name="connsiteX76" fmla="*/ 517459 w 6209552"/>
                <a:gd name="connsiteY76" fmla="*/ 1069732 h 1269308"/>
                <a:gd name="connsiteX77" fmla="*/ 535639 w 6209552"/>
                <a:gd name="connsiteY77" fmla="*/ 1132707 h 1269308"/>
                <a:gd name="connsiteX78" fmla="*/ 587364 w 6209552"/>
                <a:gd name="connsiteY78" fmla="*/ 1155105 h 1269308"/>
                <a:gd name="connsiteX79" fmla="*/ 641802 w 6209552"/>
                <a:gd name="connsiteY79" fmla="*/ 1133410 h 1269308"/>
                <a:gd name="connsiteX80" fmla="*/ 660081 w 6209552"/>
                <a:gd name="connsiteY80" fmla="*/ 1069732 h 1269308"/>
                <a:gd name="connsiteX81" fmla="*/ 642405 w 6209552"/>
                <a:gd name="connsiteY81" fmla="*/ 1006155 h 1269308"/>
                <a:gd name="connsiteX82" fmla="*/ 589775 w 6209552"/>
                <a:gd name="connsiteY82" fmla="*/ 984762 h 1269308"/>
                <a:gd name="connsiteX83" fmla="*/ 3144798 w 6209552"/>
                <a:gd name="connsiteY83" fmla="*/ 975512 h 1269308"/>
                <a:gd name="connsiteX84" fmla="*/ 3171205 w 6209552"/>
                <a:gd name="connsiteY84" fmla="*/ 975512 h 1269308"/>
                <a:gd name="connsiteX85" fmla="*/ 3171205 w 6209552"/>
                <a:gd name="connsiteY85" fmla="*/ 1187179 h 1269308"/>
                <a:gd name="connsiteX86" fmla="*/ 3144798 w 6209552"/>
                <a:gd name="connsiteY86" fmla="*/ 1187179 h 1269308"/>
                <a:gd name="connsiteX87" fmla="*/ 4049040 w 6209552"/>
                <a:gd name="connsiteY87" fmla="*/ 975511 h 1269308"/>
                <a:gd name="connsiteX88" fmla="*/ 4074823 w 6209552"/>
                <a:gd name="connsiteY88" fmla="*/ 975511 h 1269308"/>
                <a:gd name="connsiteX89" fmla="*/ 4111834 w 6209552"/>
                <a:gd name="connsiteY89" fmla="*/ 1106919 h 1269308"/>
                <a:gd name="connsiteX90" fmla="*/ 4124309 w 6209552"/>
                <a:gd name="connsiteY90" fmla="*/ 1160771 h 1269308"/>
                <a:gd name="connsiteX91" fmla="*/ 4129507 w 6209552"/>
                <a:gd name="connsiteY91" fmla="*/ 1139668 h 1269308"/>
                <a:gd name="connsiteX92" fmla="*/ 4140320 w 6209552"/>
                <a:gd name="connsiteY92" fmla="*/ 1104632 h 1269308"/>
                <a:gd name="connsiteX93" fmla="*/ 4181073 w 6209552"/>
                <a:gd name="connsiteY93" fmla="*/ 975511 h 1269308"/>
                <a:gd name="connsiteX94" fmla="*/ 4203528 w 6209552"/>
                <a:gd name="connsiteY94" fmla="*/ 975511 h 1269308"/>
                <a:gd name="connsiteX95" fmla="*/ 4243658 w 6209552"/>
                <a:gd name="connsiteY95" fmla="*/ 1103800 h 1269308"/>
                <a:gd name="connsiteX96" fmla="*/ 4258629 w 6209552"/>
                <a:gd name="connsiteY96" fmla="*/ 1160771 h 1269308"/>
                <a:gd name="connsiteX97" fmla="*/ 4264138 w 6209552"/>
                <a:gd name="connsiteY97" fmla="*/ 1136756 h 1269308"/>
                <a:gd name="connsiteX98" fmla="*/ 4272559 w 6209552"/>
                <a:gd name="connsiteY98" fmla="*/ 1106296 h 1269308"/>
                <a:gd name="connsiteX99" fmla="*/ 4310402 w 6209552"/>
                <a:gd name="connsiteY99" fmla="*/ 975511 h 1269308"/>
                <a:gd name="connsiteX100" fmla="*/ 4335976 w 6209552"/>
                <a:gd name="connsiteY100" fmla="*/ 975511 h 1269308"/>
                <a:gd name="connsiteX101" fmla="*/ 4271935 w 6209552"/>
                <a:gd name="connsiteY101" fmla="*/ 1187178 h 1269308"/>
                <a:gd name="connsiteX102" fmla="*/ 4246569 w 6209552"/>
                <a:gd name="connsiteY102" fmla="*/ 1187178 h 1269308"/>
                <a:gd name="connsiteX103" fmla="*/ 4204568 w 6209552"/>
                <a:gd name="connsiteY103" fmla="*/ 1053483 h 1269308"/>
                <a:gd name="connsiteX104" fmla="*/ 4192093 w 6209552"/>
                <a:gd name="connsiteY104" fmla="*/ 1002334 h 1269308"/>
                <a:gd name="connsiteX105" fmla="*/ 4179201 w 6209552"/>
                <a:gd name="connsiteY105" fmla="*/ 1052443 h 1269308"/>
                <a:gd name="connsiteX106" fmla="*/ 4136161 w 6209552"/>
                <a:gd name="connsiteY106" fmla="*/ 1187178 h 1269308"/>
                <a:gd name="connsiteX107" fmla="*/ 4110171 w 6209552"/>
                <a:gd name="connsiteY107" fmla="*/ 1187178 h 1269308"/>
                <a:gd name="connsiteX108" fmla="*/ 6120560 w 6209552"/>
                <a:gd name="connsiteY108" fmla="*/ 971353 h 1269308"/>
                <a:gd name="connsiteX109" fmla="*/ 6186680 w 6209552"/>
                <a:gd name="connsiteY109" fmla="*/ 999008 h 1269308"/>
                <a:gd name="connsiteX110" fmla="*/ 6209552 w 6209552"/>
                <a:gd name="connsiteY110" fmla="*/ 1078434 h 1269308"/>
                <a:gd name="connsiteX111" fmla="*/ 6209552 w 6209552"/>
                <a:gd name="connsiteY111" fmla="*/ 1085504 h 1269308"/>
                <a:gd name="connsiteX112" fmla="*/ 6055480 w 6209552"/>
                <a:gd name="connsiteY112" fmla="*/ 1085504 h 1269308"/>
                <a:gd name="connsiteX113" fmla="*/ 6073050 w 6209552"/>
                <a:gd name="connsiteY113" fmla="*/ 1147361 h 1269308"/>
                <a:gd name="connsiteX114" fmla="*/ 6122016 w 6209552"/>
                <a:gd name="connsiteY114" fmla="*/ 1169505 h 1269308"/>
                <a:gd name="connsiteX115" fmla="*/ 6158091 w 6209552"/>
                <a:gd name="connsiteY115" fmla="*/ 1160876 h 1269308"/>
                <a:gd name="connsiteX116" fmla="*/ 6184185 w 6209552"/>
                <a:gd name="connsiteY116" fmla="*/ 1131870 h 1269308"/>
                <a:gd name="connsiteX117" fmla="*/ 6205186 w 6209552"/>
                <a:gd name="connsiteY117" fmla="*/ 1143307 h 1269308"/>
                <a:gd name="connsiteX118" fmla="*/ 6170254 w 6209552"/>
                <a:gd name="connsiteY118" fmla="*/ 1180317 h 1269308"/>
                <a:gd name="connsiteX119" fmla="*/ 6121392 w 6209552"/>
                <a:gd name="connsiteY119" fmla="*/ 1191337 h 1269308"/>
                <a:gd name="connsiteX120" fmla="*/ 6052154 w 6209552"/>
                <a:gd name="connsiteY120" fmla="*/ 1162643 h 1269308"/>
                <a:gd name="connsiteX121" fmla="*/ 6028034 w 6209552"/>
                <a:gd name="connsiteY121" fmla="*/ 1079682 h 1269308"/>
                <a:gd name="connsiteX122" fmla="*/ 6039470 w 6209552"/>
                <a:gd name="connsiteY122" fmla="*/ 1020631 h 1269308"/>
                <a:gd name="connsiteX123" fmla="*/ 6071802 w 6209552"/>
                <a:gd name="connsiteY123" fmla="*/ 983829 h 1269308"/>
                <a:gd name="connsiteX124" fmla="*/ 6120560 w 6209552"/>
                <a:gd name="connsiteY124" fmla="*/ 971353 h 1269308"/>
                <a:gd name="connsiteX125" fmla="*/ 5872673 w 6209552"/>
                <a:gd name="connsiteY125" fmla="*/ 971353 h 1269308"/>
                <a:gd name="connsiteX126" fmla="*/ 5945446 w 6209552"/>
                <a:gd name="connsiteY126" fmla="*/ 1013978 h 1269308"/>
                <a:gd name="connsiteX127" fmla="*/ 5946278 w 6209552"/>
                <a:gd name="connsiteY127" fmla="*/ 1013978 h 1269308"/>
                <a:gd name="connsiteX128" fmla="*/ 5948565 w 6209552"/>
                <a:gd name="connsiteY128" fmla="*/ 975512 h 1269308"/>
                <a:gd name="connsiteX129" fmla="*/ 5973516 w 6209552"/>
                <a:gd name="connsiteY129" fmla="*/ 975512 h 1269308"/>
                <a:gd name="connsiteX130" fmla="*/ 5972269 w 6209552"/>
                <a:gd name="connsiteY130" fmla="*/ 1023958 h 1269308"/>
                <a:gd name="connsiteX131" fmla="*/ 5972269 w 6209552"/>
                <a:gd name="connsiteY131" fmla="*/ 1181356 h 1269308"/>
                <a:gd name="connsiteX132" fmla="*/ 5948149 w 6209552"/>
                <a:gd name="connsiteY132" fmla="*/ 1243630 h 1269308"/>
                <a:gd name="connsiteX133" fmla="*/ 5877039 w 6209552"/>
                <a:gd name="connsiteY133" fmla="*/ 1269308 h 1269308"/>
                <a:gd name="connsiteX134" fmla="*/ 5790751 w 6209552"/>
                <a:gd name="connsiteY134" fmla="*/ 1216496 h 1269308"/>
                <a:gd name="connsiteX135" fmla="*/ 5816949 w 6209552"/>
                <a:gd name="connsiteY135" fmla="*/ 1211714 h 1269308"/>
                <a:gd name="connsiteX136" fmla="*/ 5877455 w 6209552"/>
                <a:gd name="connsiteY136" fmla="*/ 1246853 h 1269308"/>
                <a:gd name="connsiteX137" fmla="*/ 5945862 w 6209552"/>
                <a:gd name="connsiteY137" fmla="*/ 1182812 h 1269308"/>
                <a:gd name="connsiteX138" fmla="*/ 5945862 w 6209552"/>
                <a:gd name="connsiteY138" fmla="*/ 1164515 h 1269308"/>
                <a:gd name="connsiteX139" fmla="*/ 5945966 w 6209552"/>
                <a:gd name="connsiteY139" fmla="*/ 1155366 h 1269308"/>
                <a:gd name="connsiteX140" fmla="*/ 5946278 w 6209552"/>
                <a:gd name="connsiteY140" fmla="*/ 1146217 h 1269308"/>
                <a:gd name="connsiteX141" fmla="*/ 5945446 w 6209552"/>
                <a:gd name="connsiteY141" fmla="*/ 1146217 h 1269308"/>
                <a:gd name="connsiteX142" fmla="*/ 5914778 w 6209552"/>
                <a:gd name="connsiteY142" fmla="*/ 1179589 h 1269308"/>
                <a:gd name="connsiteX143" fmla="*/ 5868722 w 6209552"/>
                <a:gd name="connsiteY143" fmla="*/ 1190297 h 1269308"/>
                <a:gd name="connsiteX144" fmla="*/ 5805202 w 6209552"/>
                <a:gd name="connsiteY144" fmla="*/ 1161500 h 1269308"/>
                <a:gd name="connsiteX145" fmla="*/ 5782641 w 6209552"/>
                <a:gd name="connsiteY145" fmla="*/ 1081761 h 1269308"/>
                <a:gd name="connsiteX146" fmla="*/ 5806137 w 6209552"/>
                <a:gd name="connsiteY146" fmla="*/ 1000671 h 1269308"/>
                <a:gd name="connsiteX147" fmla="*/ 5872673 w 6209552"/>
                <a:gd name="connsiteY147" fmla="*/ 971353 h 1269308"/>
                <a:gd name="connsiteX148" fmla="*/ 5658645 w 6209552"/>
                <a:gd name="connsiteY148" fmla="*/ 971353 h 1269308"/>
                <a:gd name="connsiteX149" fmla="*/ 5724765 w 6209552"/>
                <a:gd name="connsiteY149" fmla="*/ 999008 h 1269308"/>
                <a:gd name="connsiteX150" fmla="*/ 5747636 w 6209552"/>
                <a:gd name="connsiteY150" fmla="*/ 1078434 h 1269308"/>
                <a:gd name="connsiteX151" fmla="*/ 5747636 w 6209552"/>
                <a:gd name="connsiteY151" fmla="*/ 1085504 h 1269308"/>
                <a:gd name="connsiteX152" fmla="*/ 5593564 w 6209552"/>
                <a:gd name="connsiteY152" fmla="*/ 1085504 h 1269308"/>
                <a:gd name="connsiteX153" fmla="*/ 5611134 w 6209552"/>
                <a:gd name="connsiteY153" fmla="*/ 1147361 h 1269308"/>
                <a:gd name="connsiteX154" fmla="*/ 5660100 w 6209552"/>
                <a:gd name="connsiteY154" fmla="*/ 1169505 h 1269308"/>
                <a:gd name="connsiteX155" fmla="*/ 5696175 w 6209552"/>
                <a:gd name="connsiteY155" fmla="*/ 1160876 h 1269308"/>
                <a:gd name="connsiteX156" fmla="*/ 5722270 w 6209552"/>
                <a:gd name="connsiteY156" fmla="*/ 1131870 h 1269308"/>
                <a:gd name="connsiteX157" fmla="*/ 5743270 w 6209552"/>
                <a:gd name="connsiteY157" fmla="*/ 1143307 h 1269308"/>
                <a:gd name="connsiteX158" fmla="*/ 5708339 w 6209552"/>
                <a:gd name="connsiteY158" fmla="*/ 1180317 h 1269308"/>
                <a:gd name="connsiteX159" fmla="*/ 5659477 w 6209552"/>
                <a:gd name="connsiteY159" fmla="*/ 1191337 h 1269308"/>
                <a:gd name="connsiteX160" fmla="*/ 5590238 w 6209552"/>
                <a:gd name="connsiteY160" fmla="*/ 1162643 h 1269308"/>
                <a:gd name="connsiteX161" fmla="*/ 5566118 w 6209552"/>
                <a:gd name="connsiteY161" fmla="*/ 1079682 h 1269308"/>
                <a:gd name="connsiteX162" fmla="*/ 5577554 w 6209552"/>
                <a:gd name="connsiteY162" fmla="*/ 1020631 h 1269308"/>
                <a:gd name="connsiteX163" fmla="*/ 5609887 w 6209552"/>
                <a:gd name="connsiteY163" fmla="*/ 983829 h 1269308"/>
                <a:gd name="connsiteX164" fmla="*/ 5658645 w 6209552"/>
                <a:gd name="connsiteY164" fmla="*/ 971353 h 1269308"/>
                <a:gd name="connsiteX165" fmla="*/ 5234539 w 6209552"/>
                <a:gd name="connsiteY165" fmla="*/ 971353 h 1269308"/>
                <a:gd name="connsiteX166" fmla="*/ 5309912 w 6209552"/>
                <a:gd name="connsiteY166" fmla="*/ 999527 h 1269308"/>
                <a:gd name="connsiteX167" fmla="*/ 5335799 w 6209552"/>
                <a:gd name="connsiteY167" fmla="*/ 1081137 h 1269308"/>
                <a:gd name="connsiteX168" fmla="*/ 5308873 w 6209552"/>
                <a:gd name="connsiteY168" fmla="*/ 1162020 h 1269308"/>
                <a:gd name="connsiteX169" fmla="*/ 5233292 w 6209552"/>
                <a:gd name="connsiteY169" fmla="*/ 1191337 h 1269308"/>
                <a:gd name="connsiteX170" fmla="*/ 5159687 w 6209552"/>
                <a:gd name="connsiteY170" fmla="*/ 1161708 h 1269308"/>
                <a:gd name="connsiteX171" fmla="*/ 5132865 w 6209552"/>
                <a:gd name="connsiteY171" fmla="*/ 1081137 h 1269308"/>
                <a:gd name="connsiteX172" fmla="*/ 5159687 w 6209552"/>
                <a:gd name="connsiteY172" fmla="*/ 1000359 h 1269308"/>
                <a:gd name="connsiteX173" fmla="*/ 5234539 w 6209552"/>
                <a:gd name="connsiteY173" fmla="*/ 971353 h 1269308"/>
                <a:gd name="connsiteX174" fmla="*/ 3313270 w 6209552"/>
                <a:gd name="connsiteY174" fmla="*/ 971353 h 1269308"/>
                <a:gd name="connsiteX175" fmla="*/ 3365770 w 6209552"/>
                <a:gd name="connsiteY175" fmla="*/ 985077 h 1269308"/>
                <a:gd name="connsiteX176" fmla="*/ 3389786 w 6209552"/>
                <a:gd name="connsiteY176" fmla="*/ 1028117 h 1269308"/>
                <a:gd name="connsiteX177" fmla="*/ 3362547 w 6209552"/>
                <a:gd name="connsiteY177" fmla="*/ 1031236 h 1269308"/>
                <a:gd name="connsiteX178" fmla="*/ 3346537 w 6209552"/>
                <a:gd name="connsiteY178" fmla="*/ 1002334 h 1269308"/>
                <a:gd name="connsiteX179" fmla="*/ 3313477 w 6209552"/>
                <a:gd name="connsiteY179" fmla="*/ 993185 h 1269308"/>
                <a:gd name="connsiteX180" fmla="*/ 3251932 w 6209552"/>
                <a:gd name="connsiteY180" fmla="*/ 1081137 h 1269308"/>
                <a:gd name="connsiteX181" fmla="*/ 3312022 w 6209552"/>
                <a:gd name="connsiteY181" fmla="*/ 1169505 h 1269308"/>
                <a:gd name="connsiteX182" fmla="*/ 3363587 w 6209552"/>
                <a:gd name="connsiteY182" fmla="*/ 1129168 h 1269308"/>
                <a:gd name="connsiteX183" fmla="*/ 3389786 w 6209552"/>
                <a:gd name="connsiteY183" fmla="*/ 1132910 h 1269308"/>
                <a:gd name="connsiteX184" fmla="*/ 3311398 w 6209552"/>
                <a:gd name="connsiteY184" fmla="*/ 1191337 h 1269308"/>
                <a:gd name="connsiteX185" fmla="*/ 3247150 w 6209552"/>
                <a:gd name="connsiteY185" fmla="*/ 1163371 h 1269308"/>
                <a:gd name="connsiteX186" fmla="*/ 3225109 w 6209552"/>
                <a:gd name="connsiteY186" fmla="*/ 1082177 h 1269308"/>
                <a:gd name="connsiteX187" fmla="*/ 3248085 w 6209552"/>
                <a:gd name="connsiteY187" fmla="*/ 1000255 h 1269308"/>
                <a:gd name="connsiteX188" fmla="*/ 3313270 w 6209552"/>
                <a:gd name="connsiteY188" fmla="*/ 971353 h 1269308"/>
                <a:gd name="connsiteX189" fmla="*/ 3087154 w 6209552"/>
                <a:gd name="connsiteY189" fmla="*/ 971353 h 1269308"/>
                <a:gd name="connsiteX190" fmla="*/ 3103372 w 6209552"/>
                <a:gd name="connsiteY190" fmla="*/ 973225 h 1269308"/>
                <a:gd name="connsiteX191" fmla="*/ 3103372 w 6209552"/>
                <a:gd name="connsiteY191" fmla="*/ 997760 h 1269308"/>
                <a:gd name="connsiteX192" fmla="*/ 3083619 w 6209552"/>
                <a:gd name="connsiteY192" fmla="*/ 995889 h 1269308"/>
                <a:gd name="connsiteX193" fmla="*/ 3042658 w 6209552"/>
                <a:gd name="connsiteY193" fmla="*/ 1018241 h 1269308"/>
                <a:gd name="connsiteX194" fmla="*/ 3027896 w 6209552"/>
                <a:gd name="connsiteY194" fmla="*/ 1079682 h 1269308"/>
                <a:gd name="connsiteX195" fmla="*/ 3027896 w 6209552"/>
                <a:gd name="connsiteY195" fmla="*/ 1187179 h 1269308"/>
                <a:gd name="connsiteX196" fmla="*/ 3001281 w 6209552"/>
                <a:gd name="connsiteY196" fmla="*/ 1187179 h 1269308"/>
                <a:gd name="connsiteX197" fmla="*/ 3001281 w 6209552"/>
                <a:gd name="connsiteY197" fmla="*/ 1027909 h 1269308"/>
                <a:gd name="connsiteX198" fmla="*/ 2999410 w 6209552"/>
                <a:gd name="connsiteY198" fmla="*/ 975512 h 1269308"/>
                <a:gd name="connsiteX199" fmla="*/ 3023945 w 6209552"/>
                <a:gd name="connsiteY199" fmla="*/ 975512 h 1269308"/>
                <a:gd name="connsiteX200" fmla="*/ 3026232 w 6209552"/>
                <a:gd name="connsiteY200" fmla="*/ 1023543 h 1269308"/>
                <a:gd name="connsiteX201" fmla="*/ 3027064 w 6209552"/>
                <a:gd name="connsiteY201" fmla="*/ 1023543 h 1269308"/>
                <a:gd name="connsiteX202" fmla="*/ 3050144 w 6209552"/>
                <a:gd name="connsiteY202" fmla="*/ 983414 h 1269308"/>
                <a:gd name="connsiteX203" fmla="*/ 3087154 w 6209552"/>
                <a:gd name="connsiteY203" fmla="*/ 971353 h 1269308"/>
                <a:gd name="connsiteX204" fmla="*/ 2743092 w 6209552"/>
                <a:gd name="connsiteY204" fmla="*/ 971353 h 1269308"/>
                <a:gd name="connsiteX205" fmla="*/ 2795593 w 6209552"/>
                <a:gd name="connsiteY205" fmla="*/ 985077 h 1269308"/>
                <a:gd name="connsiteX206" fmla="*/ 2819609 w 6209552"/>
                <a:gd name="connsiteY206" fmla="*/ 1028117 h 1269308"/>
                <a:gd name="connsiteX207" fmla="*/ 2792370 w 6209552"/>
                <a:gd name="connsiteY207" fmla="*/ 1031236 h 1269308"/>
                <a:gd name="connsiteX208" fmla="*/ 2776360 w 6209552"/>
                <a:gd name="connsiteY208" fmla="*/ 1002334 h 1269308"/>
                <a:gd name="connsiteX209" fmla="*/ 2743300 w 6209552"/>
                <a:gd name="connsiteY209" fmla="*/ 993185 h 1269308"/>
                <a:gd name="connsiteX210" fmla="*/ 2681755 w 6209552"/>
                <a:gd name="connsiteY210" fmla="*/ 1081137 h 1269308"/>
                <a:gd name="connsiteX211" fmla="*/ 2741844 w 6209552"/>
                <a:gd name="connsiteY211" fmla="*/ 1169505 h 1269308"/>
                <a:gd name="connsiteX212" fmla="*/ 2793410 w 6209552"/>
                <a:gd name="connsiteY212" fmla="*/ 1129168 h 1269308"/>
                <a:gd name="connsiteX213" fmla="*/ 2819609 w 6209552"/>
                <a:gd name="connsiteY213" fmla="*/ 1132910 h 1269308"/>
                <a:gd name="connsiteX214" fmla="*/ 2741221 w 6209552"/>
                <a:gd name="connsiteY214" fmla="*/ 1191337 h 1269308"/>
                <a:gd name="connsiteX215" fmla="*/ 2676972 w 6209552"/>
                <a:gd name="connsiteY215" fmla="*/ 1163371 h 1269308"/>
                <a:gd name="connsiteX216" fmla="*/ 2654932 w 6209552"/>
                <a:gd name="connsiteY216" fmla="*/ 1082177 h 1269308"/>
                <a:gd name="connsiteX217" fmla="*/ 2677908 w 6209552"/>
                <a:gd name="connsiteY217" fmla="*/ 1000255 h 1269308"/>
                <a:gd name="connsiteX218" fmla="*/ 2743092 w 6209552"/>
                <a:gd name="connsiteY218" fmla="*/ 971353 h 1269308"/>
                <a:gd name="connsiteX219" fmla="*/ 2530936 w 6209552"/>
                <a:gd name="connsiteY219" fmla="*/ 971353 h 1269308"/>
                <a:gd name="connsiteX220" fmla="*/ 2597056 w 6209552"/>
                <a:gd name="connsiteY220" fmla="*/ 999008 h 1269308"/>
                <a:gd name="connsiteX221" fmla="*/ 2619927 w 6209552"/>
                <a:gd name="connsiteY221" fmla="*/ 1078434 h 1269308"/>
                <a:gd name="connsiteX222" fmla="*/ 2619927 w 6209552"/>
                <a:gd name="connsiteY222" fmla="*/ 1085504 h 1269308"/>
                <a:gd name="connsiteX223" fmla="*/ 2465855 w 6209552"/>
                <a:gd name="connsiteY223" fmla="*/ 1085504 h 1269308"/>
                <a:gd name="connsiteX224" fmla="*/ 2483425 w 6209552"/>
                <a:gd name="connsiteY224" fmla="*/ 1147361 h 1269308"/>
                <a:gd name="connsiteX225" fmla="*/ 2532391 w 6209552"/>
                <a:gd name="connsiteY225" fmla="*/ 1169505 h 1269308"/>
                <a:gd name="connsiteX226" fmla="*/ 2568466 w 6209552"/>
                <a:gd name="connsiteY226" fmla="*/ 1160877 h 1269308"/>
                <a:gd name="connsiteX227" fmla="*/ 2594560 w 6209552"/>
                <a:gd name="connsiteY227" fmla="*/ 1131871 h 1269308"/>
                <a:gd name="connsiteX228" fmla="*/ 2615561 w 6209552"/>
                <a:gd name="connsiteY228" fmla="*/ 1143307 h 1269308"/>
                <a:gd name="connsiteX229" fmla="*/ 2580629 w 6209552"/>
                <a:gd name="connsiteY229" fmla="*/ 1180317 h 1269308"/>
                <a:gd name="connsiteX230" fmla="*/ 2531768 w 6209552"/>
                <a:gd name="connsiteY230" fmla="*/ 1191337 h 1269308"/>
                <a:gd name="connsiteX231" fmla="*/ 2462529 w 6209552"/>
                <a:gd name="connsiteY231" fmla="*/ 1162644 h 1269308"/>
                <a:gd name="connsiteX232" fmla="*/ 2438409 w 6209552"/>
                <a:gd name="connsiteY232" fmla="*/ 1079682 h 1269308"/>
                <a:gd name="connsiteX233" fmla="*/ 2449846 w 6209552"/>
                <a:gd name="connsiteY233" fmla="*/ 1020631 h 1269308"/>
                <a:gd name="connsiteX234" fmla="*/ 2482178 w 6209552"/>
                <a:gd name="connsiteY234" fmla="*/ 983829 h 1269308"/>
                <a:gd name="connsiteX235" fmla="*/ 2530936 w 6209552"/>
                <a:gd name="connsiteY235" fmla="*/ 971353 h 1269308"/>
                <a:gd name="connsiteX236" fmla="*/ 4677084 w 6209552"/>
                <a:gd name="connsiteY236" fmla="*/ 971353 h 1269308"/>
                <a:gd name="connsiteX237" fmla="*/ 4693302 w 6209552"/>
                <a:gd name="connsiteY237" fmla="*/ 973224 h 1269308"/>
                <a:gd name="connsiteX238" fmla="*/ 4693302 w 6209552"/>
                <a:gd name="connsiteY238" fmla="*/ 997759 h 1269308"/>
                <a:gd name="connsiteX239" fmla="*/ 4673549 w 6209552"/>
                <a:gd name="connsiteY239" fmla="*/ 995888 h 1269308"/>
                <a:gd name="connsiteX240" fmla="*/ 4632588 w 6209552"/>
                <a:gd name="connsiteY240" fmla="*/ 1018240 h 1269308"/>
                <a:gd name="connsiteX241" fmla="*/ 4617826 w 6209552"/>
                <a:gd name="connsiteY241" fmla="*/ 1079682 h 1269308"/>
                <a:gd name="connsiteX242" fmla="*/ 4617826 w 6209552"/>
                <a:gd name="connsiteY242" fmla="*/ 1187178 h 1269308"/>
                <a:gd name="connsiteX243" fmla="*/ 4591212 w 6209552"/>
                <a:gd name="connsiteY243" fmla="*/ 1187178 h 1269308"/>
                <a:gd name="connsiteX244" fmla="*/ 4591212 w 6209552"/>
                <a:gd name="connsiteY244" fmla="*/ 1027909 h 1269308"/>
                <a:gd name="connsiteX245" fmla="*/ 4589340 w 6209552"/>
                <a:gd name="connsiteY245" fmla="*/ 975511 h 1269308"/>
                <a:gd name="connsiteX246" fmla="*/ 4613875 w 6209552"/>
                <a:gd name="connsiteY246" fmla="*/ 975511 h 1269308"/>
                <a:gd name="connsiteX247" fmla="*/ 4616162 w 6209552"/>
                <a:gd name="connsiteY247" fmla="*/ 1023542 h 1269308"/>
                <a:gd name="connsiteX248" fmla="*/ 4616994 w 6209552"/>
                <a:gd name="connsiteY248" fmla="*/ 1023542 h 1269308"/>
                <a:gd name="connsiteX249" fmla="*/ 4640073 w 6209552"/>
                <a:gd name="connsiteY249" fmla="*/ 983413 h 1269308"/>
                <a:gd name="connsiteX250" fmla="*/ 4677084 w 6209552"/>
                <a:gd name="connsiteY250" fmla="*/ 971353 h 1269308"/>
                <a:gd name="connsiteX251" fmla="*/ 4452868 w 6209552"/>
                <a:gd name="connsiteY251" fmla="*/ 971353 h 1269308"/>
                <a:gd name="connsiteX252" fmla="*/ 4518988 w 6209552"/>
                <a:gd name="connsiteY252" fmla="*/ 999007 h 1269308"/>
                <a:gd name="connsiteX253" fmla="*/ 4541860 w 6209552"/>
                <a:gd name="connsiteY253" fmla="*/ 1078434 h 1269308"/>
                <a:gd name="connsiteX254" fmla="*/ 4541860 w 6209552"/>
                <a:gd name="connsiteY254" fmla="*/ 1085503 h 1269308"/>
                <a:gd name="connsiteX255" fmla="*/ 4387788 w 6209552"/>
                <a:gd name="connsiteY255" fmla="*/ 1085503 h 1269308"/>
                <a:gd name="connsiteX256" fmla="*/ 4405357 w 6209552"/>
                <a:gd name="connsiteY256" fmla="*/ 1147360 h 1269308"/>
                <a:gd name="connsiteX257" fmla="*/ 4454324 w 6209552"/>
                <a:gd name="connsiteY257" fmla="*/ 1169504 h 1269308"/>
                <a:gd name="connsiteX258" fmla="*/ 4490399 w 6209552"/>
                <a:gd name="connsiteY258" fmla="*/ 1160876 h 1269308"/>
                <a:gd name="connsiteX259" fmla="*/ 4516493 w 6209552"/>
                <a:gd name="connsiteY259" fmla="*/ 1131870 h 1269308"/>
                <a:gd name="connsiteX260" fmla="*/ 4537493 w 6209552"/>
                <a:gd name="connsiteY260" fmla="*/ 1143306 h 1269308"/>
                <a:gd name="connsiteX261" fmla="*/ 4502562 w 6209552"/>
                <a:gd name="connsiteY261" fmla="*/ 1180316 h 1269308"/>
                <a:gd name="connsiteX262" fmla="*/ 4453700 w 6209552"/>
                <a:gd name="connsiteY262" fmla="*/ 1191336 h 1269308"/>
                <a:gd name="connsiteX263" fmla="*/ 4384461 w 6209552"/>
                <a:gd name="connsiteY263" fmla="*/ 1162643 h 1269308"/>
                <a:gd name="connsiteX264" fmla="*/ 4360342 w 6209552"/>
                <a:gd name="connsiteY264" fmla="*/ 1079682 h 1269308"/>
                <a:gd name="connsiteX265" fmla="*/ 4371778 w 6209552"/>
                <a:gd name="connsiteY265" fmla="*/ 1020631 h 1269308"/>
                <a:gd name="connsiteX266" fmla="*/ 4404110 w 6209552"/>
                <a:gd name="connsiteY266" fmla="*/ 983828 h 1269308"/>
                <a:gd name="connsiteX267" fmla="*/ 4452868 w 6209552"/>
                <a:gd name="connsiteY267" fmla="*/ 971353 h 1269308"/>
                <a:gd name="connsiteX268" fmla="*/ 3920501 w 6209552"/>
                <a:gd name="connsiteY268" fmla="*/ 971353 h 1269308"/>
                <a:gd name="connsiteX269" fmla="*/ 3995874 w 6209552"/>
                <a:gd name="connsiteY269" fmla="*/ 999527 h 1269308"/>
                <a:gd name="connsiteX270" fmla="*/ 4021760 w 6209552"/>
                <a:gd name="connsiteY270" fmla="*/ 1081136 h 1269308"/>
                <a:gd name="connsiteX271" fmla="*/ 3994834 w 6209552"/>
                <a:gd name="connsiteY271" fmla="*/ 1162019 h 1269308"/>
                <a:gd name="connsiteX272" fmla="*/ 3919254 w 6209552"/>
                <a:gd name="connsiteY272" fmla="*/ 1191336 h 1269308"/>
                <a:gd name="connsiteX273" fmla="*/ 3845649 w 6209552"/>
                <a:gd name="connsiteY273" fmla="*/ 1161707 h 1269308"/>
                <a:gd name="connsiteX274" fmla="*/ 3818827 w 6209552"/>
                <a:gd name="connsiteY274" fmla="*/ 1081136 h 1269308"/>
                <a:gd name="connsiteX275" fmla="*/ 3845649 w 6209552"/>
                <a:gd name="connsiteY275" fmla="*/ 1000358 h 1269308"/>
                <a:gd name="connsiteX276" fmla="*/ 3920501 w 6209552"/>
                <a:gd name="connsiteY276" fmla="*/ 971353 h 1269308"/>
                <a:gd name="connsiteX277" fmla="*/ 1442267 w 6209552"/>
                <a:gd name="connsiteY277" fmla="*/ 967687 h 1269308"/>
                <a:gd name="connsiteX278" fmla="*/ 1467778 w 6209552"/>
                <a:gd name="connsiteY278" fmla="*/ 967687 h 1269308"/>
                <a:gd name="connsiteX279" fmla="*/ 1467778 w 6209552"/>
                <a:gd name="connsiteY279" fmla="*/ 1172179 h 1269308"/>
                <a:gd name="connsiteX280" fmla="*/ 1442267 w 6209552"/>
                <a:gd name="connsiteY280" fmla="*/ 1172179 h 1269308"/>
                <a:gd name="connsiteX281" fmla="*/ 1833756 w 6209552"/>
                <a:gd name="connsiteY281" fmla="*/ 963670 h 1269308"/>
                <a:gd name="connsiteX282" fmla="*/ 1904063 w 6209552"/>
                <a:gd name="connsiteY282" fmla="*/ 1004850 h 1269308"/>
                <a:gd name="connsiteX283" fmla="*/ 1904866 w 6209552"/>
                <a:gd name="connsiteY283" fmla="*/ 1004850 h 1269308"/>
                <a:gd name="connsiteX284" fmla="*/ 1907076 w 6209552"/>
                <a:gd name="connsiteY284" fmla="*/ 967687 h 1269308"/>
                <a:gd name="connsiteX285" fmla="*/ 1931181 w 6209552"/>
                <a:gd name="connsiteY285" fmla="*/ 967687 h 1269308"/>
                <a:gd name="connsiteX286" fmla="*/ 1929975 w 6209552"/>
                <a:gd name="connsiteY286" fmla="*/ 1014492 h 1269308"/>
                <a:gd name="connsiteX287" fmla="*/ 1929975 w 6209552"/>
                <a:gd name="connsiteY287" fmla="*/ 1166554 h 1269308"/>
                <a:gd name="connsiteX288" fmla="*/ 1906674 w 6209552"/>
                <a:gd name="connsiteY288" fmla="*/ 1226717 h 1269308"/>
                <a:gd name="connsiteX289" fmla="*/ 1837975 w 6209552"/>
                <a:gd name="connsiteY289" fmla="*/ 1251525 h 1269308"/>
                <a:gd name="connsiteX290" fmla="*/ 1754611 w 6209552"/>
                <a:gd name="connsiteY290" fmla="*/ 1200502 h 1269308"/>
                <a:gd name="connsiteX291" fmla="*/ 1779922 w 6209552"/>
                <a:gd name="connsiteY291" fmla="*/ 1195882 h 1269308"/>
                <a:gd name="connsiteX292" fmla="*/ 1838376 w 6209552"/>
                <a:gd name="connsiteY292" fmla="*/ 1229831 h 1269308"/>
                <a:gd name="connsiteX293" fmla="*/ 1904465 w 6209552"/>
                <a:gd name="connsiteY293" fmla="*/ 1167961 h 1269308"/>
                <a:gd name="connsiteX294" fmla="*/ 1904465 w 6209552"/>
                <a:gd name="connsiteY294" fmla="*/ 1150283 h 1269308"/>
                <a:gd name="connsiteX295" fmla="*/ 1904565 w 6209552"/>
                <a:gd name="connsiteY295" fmla="*/ 1141445 h 1269308"/>
                <a:gd name="connsiteX296" fmla="*/ 1904866 w 6209552"/>
                <a:gd name="connsiteY296" fmla="*/ 1132607 h 1269308"/>
                <a:gd name="connsiteX297" fmla="*/ 1904063 w 6209552"/>
                <a:gd name="connsiteY297" fmla="*/ 1132607 h 1269308"/>
                <a:gd name="connsiteX298" fmla="*/ 1874433 w 6209552"/>
                <a:gd name="connsiteY298" fmla="*/ 1164847 h 1269308"/>
                <a:gd name="connsiteX299" fmla="*/ 1829940 w 6209552"/>
                <a:gd name="connsiteY299" fmla="*/ 1175192 h 1269308"/>
                <a:gd name="connsiteX300" fmla="*/ 1768572 w 6209552"/>
                <a:gd name="connsiteY300" fmla="*/ 1147371 h 1269308"/>
                <a:gd name="connsiteX301" fmla="*/ 1746777 w 6209552"/>
                <a:gd name="connsiteY301" fmla="*/ 1070335 h 1269308"/>
                <a:gd name="connsiteX302" fmla="*/ 1769476 w 6209552"/>
                <a:gd name="connsiteY302" fmla="*/ 991993 h 1269308"/>
                <a:gd name="connsiteX303" fmla="*/ 1833756 w 6209552"/>
                <a:gd name="connsiteY303" fmla="*/ 963670 h 1269308"/>
                <a:gd name="connsiteX304" fmla="*/ 1629300 w 6209552"/>
                <a:gd name="connsiteY304" fmla="*/ 963670 h 1269308"/>
                <a:gd name="connsiteX305" fmla="*/ 1681427 w 6209552"/>
                <a:gd name="connsiteY305" fmla="*/ 983858 h 1269308"/>
                <a:gd name="connsiteX306" fmla="*/ 1698401 w 6209552"/>
                <a:gd name="connsiteY306" fmla="*/ 1046230 h 1269308"/>
                <a:gd name="connsiteX307" fmla="*/ 1698401 w 6209552"/>
                <a:gd name="connsiteY307" fmla="*/ 1172179 h 1269308"/>
                <a:gd name="connsiteX308" fmla="*/ 1672890 w 6209552"/>
                <a:gd name="connsiteY308" fmla="*/ 1172179 h 1269308"/>
                <a:gd name="connsiteX309" fmla="*/ 1672890 w 6209552"/>
                <a:gd name="connsiteY309" fmla="*/ 1052458 h 1269308"/>
                <a:gd name="connsiteX310" fmla="*/ 1660637 w 6209552"/>
                <a:gd name="connsiteY310" fmla="*/ 1000832 h 1269308"/>
                <a:gd name="connsiteX311" fmla="*/ 1622470 w 6209552"/>
                <a:gd name="connsiteY311" fmla="*/ 984762 h 1269308"/>
                <a:gd name="connsiteX312" fmla="*/ 1578077 w 6209552"/>
                <a:gd name="connsiteY312" fmla="*/ 1005151 h 1269308"/>
                <a:gd name="connsiteX313" fmla="*/ 1561604 w 6209552"/>
                <a:gd name="connsiteY313" fmla="*/ 1060291 h 1269308"/>
                <a:gd name="connsiteX314" fmla="*/ 1561604 w 6209552"/>
                <a:gd name="connsiteY314" fmla="*/ 1172179 h 1269308"/>
                <a:gd name="connsiteX315" fmla="*/ 1536094 w 6209552"/>
                <a:gd name="connsiteY315" fmla="*/ 1172179 h 1269308"/>
                <a:gd name="connsiteX316" fmla="*/ 1536094 w 6209552"/>
                <a:gd name="connsiteY316" fmla="*/ 1013286 h 1269308"/>
                <a:gd name="connsiteX317" fmla="*/ 1535591 w 6209552"/>
                <a:gd name="connsiteY317" fmla="*/ 990487 h 1269308"/>
                <a:gd name="connsiteX318" fmla="*/ 1534687 w 6209552"/>
                <a:gd name="connsiteY318" fmla="*/ 967687 h 1269308"/>
                <a:gd name="connsiteX319" fmla="*/ 1557587 w 6209552"/>
                <a:gd name="connsiteY319" fmla="*/ 967687 h 1269308"/>
                <a:gd name="connsiteX320" fmla="*/ 1559998 w 6209552"/>
                <a:gd name="connsiteY320" fmla="*/ 1006658 h 1269308"/>
                <a:gd name="connsiteX321" fmla="*/ 1560801 w 6209552"/>
                <a:gd name="connsiteY321" fmla="*/ 1006658 h 1269308"/>
                <a:gd name="connsiteX322" fmla="*/ 1587718 w 6209552"/>
                <a:gd name="connsiteY322" fmla="*/ 974216 h 1269308"/>
                <a:gd name="connsiteX323" fmla="*/ 1629300 w 6209552"/>
                <a:gd name="connsiteY323" fmla="*/ 963670 h 1269308"/>
                <a:gd name="connsiteX324" fmla="*/ 1280626 w 6209552"/>
                <a:gd name="connsiteY324" fmla="*/ 963670 h 1269308"/>
                <a:gd name="connsiteX325" fmla="*/ 1321102 w 6209552"/>
                <a:gd name="connsiteY325" fmla="*/ 973614 h 1269308"/>
                <a:gd name="connsiteX326" fmla="*/ 1348321 w 6209552"/>
                <a:gd name="connsiteY326" fmla="*/ 1003644 h 1269308"/>
                <a:gd name="connsiteX327" fmla="*/ 1349124 w 6209552"/>
                <a:gd name="connsiteY327" fmla="*/ 1003644 h 1269308"/>
                <a:gd name="connsiteX328" fmla="*/ 1350129 w 6209552"/>
                <a:gd name="connsiteY328" fmla="*/ 983155 h 1269308"/>
                <a:gd name="connsiteX329" fmla="*/ 1351735 w 6209552"/>
                <a:gd name="connsiteY329" fmla="*/ 967687 h 1269308"/>
                <a:gd name="connsiteX330" fmla="*/ 1375640 w 6209552"/>
                <a:gd name="connsiteY330" fmla="*/ 967687 h 1269308"/>
                <a:gd name="connsiteX331" fmla="*/ 1374032 w 6209552"/>
                <a:gd name="connsiteY331" fmla="*/ 1011077 h 1269308"/>
                <a:gd name="connsiteX332" fmla="*/ 1374032 w 6209552"/>
                <a:gd name="connsiteY332" fmla="*/ 1251525 h 1269308"/>
                <a:gd name="connsiteX333" fmla="*/ 1348522 w 6209552"/>
                <a:gd name="connsiteY333" fmla="*/ 1251525 h 1269308"/>
                <a:gd name="connsiteX334" fmla="*/ 1348522 w 6209552"/>
                <a:gd name="connsiteY334" fmla="*/ 1168362 h 1269308"/>
                <a:gd name="connsiteX335" fmla="*/ 1348722 w 6209552"/>
                <a:gd name="connsiteY335" fmla="*/ 1151791 h 1269308"/>
                <a:gd name="connsiteX336" fmla="*/ 1349124 w 6209552"/>
                <a:gd name="connsiteY336" fmla="*/ 1135218 h 1269308"/>
                <a:gd name="connsiteX337" fmla="*/ 1348321 w 6209552"/>
                <a:gd name="connsiteY337" fmla="*/ 1135218 h 1269308"/>
                <a:gd name="connsiteX338" fmla="*/ 1318390 w 6209552"/>
                <a:gd name="connsiteY338" fmla="*/ 1167157 h 1269308"/>
                <a:gd name="connsiteX339" fmla="*/ 1276206 w 6209552"/>
                <a:gd name="connsiteY339" fmla="*/ 1176196 h 1269308"/>
                <a:gd name="connsiteX340" fmla="*/ 1213433 w 6209552"/>
                <a:gd name="connsiteY340" fmla="*/ 1148677 h 1269308"/>
                <a:gd name="connsiteX341" fmla="*/ 1190834 w 6209552"/>
                <a:gd name="connsiteY341" fmla="*/ 1070938 h 1269308"/>
                <a:gd name="connsiteX342" fmla="*/ 1214437 w 6209552"/>
                <a:gd name="connsiteY342" fmla="*/ 991993 h 1269308"/>
                <a:gd name="connsiteX343" fmla="*/ 1280626 w 6209552"/>
                <a:gd name="connsiteY343" fmla="*/ 963670 h 1269308"/>
                <a:gd name="connsiteX344" fmla="*/ 1039839 w 6209552"/>
                <a:gd name="connsiteY344" fmla="*/ 963670 h 1269308"/>
                <a:gd name="connsiteX345" fmla="*/ 1110146 w 6209552"/>
                <a:gd name="connsiteY345" fmla="*/ 1004850 h 1269308"/>
                <a:gd name="connsiteX346" fmla="*/ 1110949 w 6209552"/>
                <a:gd name="connsiteY346" fmla="*/ 1004850 h 1269308"/>
                <a:gd name="connsiteX347" fmla="*/ 1113158 w 6209552"/>
                <a:gd name="connsiteY347" fmla="*/ 967687 h 1269308"/>
                <a:gd name="connsiteX348" fmla="*/ 1137264 w 6209552"/>
                <a:gd name="connsiteY348" fmla="*/ 967687 h 1269308"/>
                <a:gd name="connsiteX349" fmla="*/ 1136059 w 6209552"/>
                <a:gd name="connsiteY349" fmla="*/ 1014492 h 1269308"/>
                <a:gd name="connsiteX350" fmla="*/ 1136059 w 6209552"/>
                <a:gd name="connsiteY350" fmla="*/ 1166554 h 1269308"/>
                <a:gd name="connsiteX351" fmla="*/ 1112757 w 6209552"/>
                <a:gd name="connsiteY351" fmla="*/ 1226717 h 1269308"/>
                <a:gd name="connsiteX352" fmla="*/ 1044058 w 6209552"/>
                <a:gd name="connsiteY352" fmla="*/ 1251525 h 1269308"/>
                <a:gd name="connsiteX353" fmla="*/ 960694 w 6209552"/>
                <a:gd name="connsiteY353" fmla="*/ 1200502 h 1269308"/>
                <a:gd name="connsiteX354" fmla="*/ 986004 w 6209552"/>
                <a:gd name="connsiteY354" fmla="*/ 1195882 h 1269308"/>
                <a:gd name="connsiteX355" fmla="*/ 1044459 w 6209552"/>
                <a:gd name="connsiteY355" fmla="*/ 1229831 h 1269308"/>
                <a:gd name="connsiteX356" fmla="*/ 1110547 w 6209552"/>
                <a:gd name="connsiteY356" fmla="*/ 1167961 h 1269308"/>
                <a:gd name="connsiteX357" fmla="*/ 1110547 w 6209552"/>
                <a:gd name="connsiteY357" fmla="*/ 1150283 h 1269308"/>
                <a:gd name="connsiteX358" fmla="*/ 1110647 w 6209552"/>
                <a:gd name="connsiteY358" fmla="*/ 1141445 h 1269308"/>
                <a:gd name="connsiteX359" fmla="*/ 1110949 w 6209552"/>
                <a:gd name="connsiteY359" fmla="*/ 1132607 h 1269308"/>
                <a:gd name="connsiteX360" fmla="*/ 1110146 w 6209552"/>
                <a:gd name="connsiteY360" fmla="*/ 1132607 h 1269308"/>
                <a:gd name="connsiteX361" fmla="*/ 1080516 w 6209552"/>
                <a:gd name="connsiteY361" fmla="*/ 1164847 h 1269308"/>
                <a:gd name="connsiteX362" fmla="*/ 1036022 w 6209552"/>
                <a:gd name="connsiteY362" fmla="*/ 1175192 h 1269308"/>
                <a:gd name="connsiteX363" fmla="*/ 974655 w 6209552"/>
                <a:gd name="connsiteY363" fmla="*/ 1147371 h 1269308"/>
                <a:gd name="connsiteX364" fmla="*/ 952860 w 6209552"/>
                <a:gd name="connsiteY364" fmla="*/ 1070335 h 1269308"/>
                <a:gd name="connsiteX365" fmla="*/ 975559 w 6209552"/>
                <a:gd name="connsiteY365" fmla="*/ 991993 h 1269308"/>
                <a:gd name="connsiteX366" fmla="*/ 1039839 w 6209552"/>
                <a:gd name="connsiteY366" fmla="*/ 963670 h 1269308"/>
                <a:gd name="connsiteX367" fmla="*/ 835382 w 6209552"/>
                <a:gd name="connsiteY367" fmla="*/ 963670 h 1269308"/>
                <a:gd name="connsiteX368" fmla="*/ 887510 w 6209552"/>
                <a:gd name="connsiteY368" fmla="*/ 983858 h 1269308"/>
                <a:gd name="connsiteX369" fmla="*/ 904484 w 6209552"/>
                <a:gd name="connsiteY369" fmla="*/ 1046230 h 1269308"/>
                <a:gd name="connsiteX370" fmla="*/ 904484 w 6209552"/>
                <a:gd name="connsiteY370" fmla="*/ 1172179 h 1269308"/>
                <a:gd name="connsiteX371" fmla="*/ 878973 w 6209552"/>
                <a:gd name="connsiteY371" fmla="*/ 1172179 h 1269308"/>
                <a:gd name="connsiteX372" fmla="*/ 878973 w 6209552"/>
                <a:gd name="connsiteY372" fmla="*/ 1052458 h 1269308"/>
                <a:gd name="connsiteX373" fmla="*/ 866719 w 6209552"/>
                <a:gd name="connsiteY373" fmla="*/ 1000832 h 1269308"/>
                <a:gd name="connsiteX374" fmla="*/ 828553 w 6209552"/>
                <a:gd name="connsiteY374" fmla="*/ 984762 h 1269308"/>
                <a:gd name="connsiteX375" fmla="*/ 784160 w 6209552"/>
                <a:gd name="connsiteY375" fmla="*/ 1005151 h 1269308"/>
                <a:gd name="connsiteX376" fmla="*/ 767687 w 6209552"/>
                <a:gd name="connsiteY376" fmla="*/ 1060291 h 1269308"/>
                <a:gd name="connsiteX377" fmla="*/ 767687 w 6209552"/>
                <a:gd name="connsiteY377" fmla="*/ 1172179 h 1269308"/>
                <a:gd name="connsiteX378" fmla="*/ 742176 w 6209552"/>
                <a:gd name="connsiteY378" fmla="*/ 1172179 h 1269308"/>
                <a:gd name="connsiteX379" fmla="*/ 742176 w 6209552"/>
                <a:gd name="connsiteY379" fmla="*/ 1013286 h 1269308"/>
                <a:gd name="connsiteX380" fmla="*/ 741674 w 6209552"/>
                <a:gd name="connsiteY380" fmla="*/ 990487 h 1269308"/>
                <a:gd name="connsiteX381" fmla="*/ 740770 w 6209552"/>
                <a:gd name="connsiteY381" fmla="*/ 967687 h 1269308"/>
                <a:gd name="connsiteX382" fmla="*/ 763670 w 6209552"/>
                <a:gd name="connsiteY382" fmla="*/ 967687 h 1269308"/>
                <a:gd name="connsiteX383" fmla="*/ 766081 w 6209552"/>
                <a:gd name="connsiteY383" fmla="*/ 1006658 h 1269308"/>
                <a:gd name="connsiteX384" fmla="*/ 766884 w 6209552"/>
                <a:gd name="connsiteY384" fmla="*/ 1006658 h 1269308"/>
                <a:gd name="connsiteX385" fmla="*/ 793801 w 6209552"/>
                <a:gd name="connsiteY385" fmla="*/ 974216 h 1269308"/>
                <a:gd name="connsiteX386" fmla="*/ 835382 w 6209552"/>
                <a:gd name="connsiteY386" fmla="*/ 963670 h 1269308"/>
                <a:gd name="connsiteX387" fmla="*/ 588971 w 6209552"/>
                <a:gd name="connsiteY387" fmla="*/ 963670 h 1269308"/>
                <a:gd name="connsiteX388" fmla="*/ 661789 w 6209552"/>
                <a:gd name="connsiteY388" fmla="*/ 990889 h 1269308"/>
                <a:gd name="connsiteX389" fmla="*/ 686798 w 6209552"/>
                <a:gd name="connsiteY389" fmla="*/ 1069732 h 1269308"/>
                <a:gd name="connsiteX390" fmla="*/ 660784 w 6209552"/>
                <a:gd name="connsiteY390" fmla="*/ 1147873 h 1269308"/>
                <a:gd name="connsiteX391" fmla="*/ 587766 w 6209552"/>
                <a:gd name="connsiteY391" fmla="*/ 1176196 h 1269308"/>
                <a:gd name="connsiteX392" fmla="*/ 516656 w 6209552"/>
                <a:gd name="connsiteY392" fmla="*/ 1147571 h 1269308"/>
                <a:gd name="connsiteX393" fmla="*/ 490743 w 6209552"/>
                <a:gd name="connsiteY393" fmla="*/ 1069732 h 1269308"/>
                <a:gd name="connsiteX394" fmla="*/ 516656 w 6209552"/>
                <a:gd name="connsiteY394" fmla="*/ 991692 h 1269308"/>
                <a:gd name="connsiteX395" fmla="*/ 588971 w 6209552"/>
                <a:gd name="connsiteY395" fmla="*/ 963670 h 1269308"/>
                <a:gd name="connsiteX396" fmla="*/ 2877249 w 6209552"/>
                <a:gd name="connsiteY396" fmla="*/ 926650 h 1269308"/>
                <a:gd name="connsiteX397" fmla="*/ 2896378 w 6209552"/>
                <a:gd name="connsiteY397" fmla="*/ 926650 h 1269308"/>
                <a:gd name="connsiteX398" fmla="*/ 2896378 w 6209552"/>
                <a:gd name="connsiteY398" fmla="*/ 975512 h 1269308"/>
                <a:gd name="connsiteX399" fmla="*/ 2952725 w 6209552"/>
                <a:gd name="connsiteY399" fmla="*/ 975512 h 1269308"/>
                <a:gd name="connsiteX400" fmla="*/ 2952725 w 6209552"/>
                <a:gd name="connsiteY400" fmla="*/ 997344 h 1269308"/>
                <a:gd name="connsiteX401" fmla="*/ 2896378 w 6209552"/>
                <a:gd name="connsiteY401" fmla="*/ 997344 h 1269308"/>
                <a:gd name="connsiteX402" fmla="*/ 2896378 w 6209552"/>
                <a:gd name="connsiteY402" fmla="*/ 1137277 h 1269308"/>
                <a:gd name="connsiteX403" fmla="*/ 2902408 w 6209552"/>
                <a:gd name="connsiteY403" fmla="*/ 1160565 h 1269308"/>
                <a:gd name="connsiteX404" fmla="*/ 2924032 w 6209552"/>
                <a:gd name="connsiteY404" fmla="*/ 1168882 h 1269308"/>
                <a:gd name="connsiteX405" fmla="*/ 2955221 w 6209552"/>
                <a:gd name="connsiteY405" fmla="*/ 1165139 h 1269308"/>
                <a:gd name="connsiteX406" fmla="*/ 2955221 w 6209552"/>
                <a:gd name="connsiteY406" fmla="*/ 1185724 h 1269308"/>
                <a:gd name="connsiteX407" fmla="*/ 2916755 w 6209552"/>
                <a:gd name="connsiteY407" fmla="*/ 1190506 h 1269308"/>
                <a:gd name="connsiteX408" fmla="*/ 2881719 w 6209552"/>
                <a:gd name="connsiteY408" fmla="*/ 1178238 h 1269308"/>
                <a:gd name="connsiteX409" fmla="*/ 2869764 w 6209552"/>
                <a:gd name="connsiteY409" fmla="*/ 1142059 h 1269308"/>
                <a:gd name="connsiteX410" fmla="*/ 2869764 w 6209552"/>
                <a:gd name="connsiteY410" fmla="*/ 997344 h 1269308"/>
                <a:gd name="connsiteX411" fmla="*/ 2838575 w 6209552"/>
                <a:gd name="connsiteY411" fmla="*/ 997344 h 1269308"/>
                <a:gd name="connsiteX412" fmla="*/ 2838575 w 6209552"/>
                <a:gd name="connsiteY412" fmla="*/ 975512 h 1269308"/>
                <a:gd name="connsiteX413" fmla="*/ 2870180 w 6209552"/>
                <a:gd name="connsiteY413" fmla="*/ 975512 h 1269308"/>
                <a:gd name="connsiteX414" fmla="*/ 3628059 w 6209552"/>
                <a:gd name="connsiteY414" fmla="*/ 916669 h 1269308"/>
                <a:gd name="connsiteX415" fmla="*/ 3628059 w 6209552"/>
                <a:gd name="connsiteY415" fmla="*/ 1047453 h 1269308"/>
                <a:gd name="connsiteX416" fmla="*/ 3674634 w 6209552"/>
                <a:gd name="connsiteY416" fmla="*/ 1047453 h 1269308"/>
                <a:gd name="connsiteX417" fmla="*/ 3729213 w 6209552"/>
                <a:gd name="connsiteY417" fmla="*/ 1030092 h 1269308"/>
                <a:gd name="connsiteX418" fmla="*/ 3748446 w 6209552"/>
                <a:gd name="connsiteY418" fmla="*/ 980918 h 1269308"/>
                <a:gd name="connsiteX419" fmla="*/ 3729422 w 6209552"/>
                <a:gd name="connsiteY419" fmla="*/ 933615 h 1269308"/>
                <a:gd name="connsiteX420" fmla="*/ 3672762 w 6209552"/>
                <a:gd name="connsiteY420" fmla="*/ 916669 h 1269308"/>
                <a:gd name="connsiteX421" fmla="*/ 2145734 w 6209552"/>
                <a:gd name="connsiteY421" fmla="*/ 894214 h 1269308"/>
                <a:gd name="connsiteX422" fmla="*/ 2298142 w 6209552"/>
                <a:gd name="connsiteY422" fmla="*/ 894214 h 1269308"/>
                <a:gd name="connsiteX423" fmla="*/ 2298142 w 6209552"/>
                <a:gd name="connsiteY423" fmla="*/ 917501 h 1269308"/>
                <a:gd name="connsiteX424" fmla="*/ 2173595 w 6209552"/>
                <a:gd name="connsiteY424" fmla="*/ 917501 h 1269308"/>
                <a:gd name="connsiteX425" fmla="*/ 2173595 w 6209552"/>
                <a:gd name="connsiteY425" fmla="*/ 1024998 h 1269308"/>
                <a:gd name="connsiteX426" fmla="*/ 2285459 w 6209552"/>
                <a:gd name="connsiteY426" fmla="*/ 1024998 h 1269308"/>
                <a:gd name="connsiteX427" fmla="*/ 2285459 w 6209552"/>
                <a:gd name="connsiteY427" fmla="*/ 1048078 h 1269308"/>
                <a:gd name="connsiteX428" fmla="*/ 2173595 w 6209552"/>
                <a:gd name="connsiteY428" fmla="*/ 1048078 h 1269308"/>
                <a:gd name="connsiteX429" fmla="*/ 2173595 w 6209552"/>
                <a:gd name="connsiteY429" fmla="*/ 1163891 h 1269308"/>
                <a:gd name="connsiteX430" fmla="*/ 2306667 w 6209552"/>
                <a:gd name="connsiteY430" fmla="*/ 1163891 h 1269308"/>
                <a:gd name="connsiteX431" fmla="*/ 2306667 w 6209552"/>
                <a:gd name="connsiteY431" fmla="*/ 1187179 h 1269308"/>
                <a:gd name="connsiteX432" fmla="*/ 2145734 w 6209552"/>
                <a:gd name="connsiteY432" fmla="*/ 1187179 h 1269308"/>
                <a:gd name="connsiteX433" fmla="*/ 3600197 w 6209552"/>
                <a:gd name="connsiteY433" fmla="*/ 894213 h 1269308"/>
                <a:gd name="connsiteX434" fmla="*/ 3676297 w 6209552"/>
                <a:gd name="connsiteY434" fmla="*/ 894213 h 1269308"/>
                <a:gd name="connsiteX435" fmla="*/ 3750318 w 6209552"/>
                <a:gd name="connsiteY435" fmla="*/ 917085 h 1269308"/>
                <a:gd name="connsiteX436" fmla="*/ 3776724 w 6209552"/>
                <a:gd name="connsiteY436" fmla="*/ 980502 h 1269308"/>
                <a:gd name="connsiteX437" fmla="*/ 3764872 w 6209552"/>
                <a:gd name="connsiteY437" fmla="*/ 1026764 h 1269308"/>
                <a:gd name="connsiteX438" fmla="*/ 3730669 w 6209552"/>
                <a:gd name="connsiteY438" fmla="*/ 1058265 h 1269308"/>
                <a:gd name="connsiteX439" fmla="*/ 3677960 w 6209552"/>
                <a:gd name="connsiteY439" fmla="*/ 1069493 h 1269308"/>
                <a:gd name="connsiteX440" fmla="*/ 3628059 w 6209552"/>
                <a:gd name="connsiteY440" fmla="*/ 1069493 h 1269308"/>
                <a:gd name="connsiteX441" fmla="*/ 3628059 w 6209552"/>
                <a:gd name="connsiteY441" fmla="*/ 1187178 h 1269308"/>
                <a:gd name="connsiteX442" fmla="*/ 3600197 w 6209552"/>
                <a:gd name="connsiteY442" fmla="*/ 1187178 h 1269308"/>
                <a:gd name="connsiteX443" fmla="*/ 4994525 w 6209552"/>
                <a:gd name="connsiteY443" fmla="*/ 889848 h 1269308"/>
                <a:gd name="connsiteX444" fmla="*/ 5057214 w 6209552"/>
                <a:gd name="connsiteY444" fmla="*/ 904818 h 1269308"/>
                <a:gd name="connsiteX445" fmla="*/ 5097032 w 6209552"/>
                <a:gd name="connsiteY445" fmla="*/ 952640 h 1269308"/>
                <a:gd name="connsiteX446" fmla="*/ 5071249 w 6209552"/>
                <a:gd name="connsiteY446" fmla="*/ 963452 h 1269308"/>
                <a:gd name="connsiteX447" fmla="*/ 5041412 w 6209552"/>
                <a:gd name="connsiteY447" fmla="*/ 925194 h 1269308"/>
                <a:gd name="connsiteX448" fmla="*/ 4994525 w 6209552"/>
                <a:gd name="connsiteY448" fmla="*/ 913551 h 1269308"/>
                <a:gd name="connsiteX449" fmla="*/ 4923934 w 6209552"/>
                <a:gd name="connsiteY449" fmla="*/ 947026 h 1269308"/>
                <a:gd name="connsiteX450" fmla="*/ 4899088 w 6209552"/>
                <a:gd name="connsiteY450" fmla="*/ 1039345 h 1269308"/>
                <a:gd name="connsiteX451" fmla="*/ 4923934 w 6209552"/>
                <a:gd name="connsiteY451" fmla="*/ 1133534 h 1269308"/>
                <a:gd name="connsiteX452" fmla="*/ 4992861 w 6209552"/>
                <a:gd name="connsiteY452" fmla="*/ 1167841 h 1269308"/>
                <a:gd name="connsiteX453" fmla="*/ 5043803 w 6209552"/>
                <a:gd name="connsiteY453" fmla="*/ 1152871 h 1269308"/>
                <a:gd name="connsiteX454" fmla="*/ 5073536 w 6209552"/>
                <a:gd name="connsiteY454" fmla="*/ 1112118 h 1269308"/>
                <a:gd name="connsiteX455" fmla="*/ 5097863 w 6209552"/>
                <a:gd name="connsiteY455" fmla="*/ 1123346 h 1269308"/>
                <a:gd name="connsiteX456" fmla="*/ 4991614 w 6209552"/>
                <a:gd name="connsiteY456" fmla="*/ 1191337 h 1269308"/>
                <a:gd name="connsiteX457" fmla="*/ 4902726 w 6209552"/>
                <a:gd name="connsiteY457" fmla="*/ 1150688 h 1269308"/>
                <a:gd name="connsiteX458" fmla="*/ 4870602 w 6209552"/>
                <a:gd name="connsiteY458" fmla="*/ 1039345 h 1269308"/>
                <a:gd name="connsiteX459" fmla="*/ 4903454 w 6209552"/>
                <a:gd name="connsiteY459" fmla="*/ 929249 h 1269308"/>
                <a:gd name="connsiteX460" fmla="*/ 4994525 w 6209552"/>
                <a:gd name="connsiteY460" fmla="*/ 889848 h 1269308"/>
                <a:gd name="connsiteX461" fmla="*/ 138735 w 6209552"/>
                <a:gd name="connsiteY461" fmla="*/ 884927 h 1269308"/>
                <a:gd name="connsiteX462" fmla="*/ 199299 w 6209552"/>
                <a:gd name="connsiteY462" fmla="*/ 899390 h 1269308"/>
                <a:gd name="connsiteX463" fmla="*/ 237766 w 6209552"/>
                <a:gd name="connsiteY463" fmla="*/ 945591 h 1269308"/>
                <a:gd name="connsiteX464" fmla="*/ 212858 w 6209552"/>
                <a:gd name="connsiteY464" fmla="*/ 956037 h 1269308"/>
                <a:gd name="connsiteX465" fmla="*/ 184032 w 6209552"/>
                <a:gd name="connsiteY465" fmla="*/ 919076 h 1269308"/>
                <a:gd name="connsiteX466" fmla="*/ 138735 w 6209552"/>
                <a:gd name="connsiteY466" fmla="*/ 907827 h 1269308"/>
                <a:gd name="connsiteX467" fmla="*/ 70538 w 6209552"/>
                <a:gd name="connsiteY467" fmla="*/ 940168 h 1269308"/>
                <a:gd name="connsiteX468" fmla="*/ 46533 w 6209552"/>
                <a:gd name="connsiteY468" fmla="*/ 1029356 h 1269308"/>
                <a:gd name="connsiteX469" fmla="*/ 70538 w 6209552"/>
                <a:gd name="connsiteY469" fmla="*/ 1120353 h 1269308"/>
                <a:gd name="connsiteX470" fmla="*/ 137128 w 6209552"/>
                <a:gd name="connsiteY470" fmla="*/ 1153498 h 1269308"/>
                <a:gd name="connsiteX471" fmla="*/ 186343 w 6209552"/>
                <a:gd name="connsiteY471" fmla="*/ 1139035 h 1269308"/>
                <a:gd name="connsiteX472" fmla="*/ 215068 w 6209552"/>
                <a:gd name="connsiteY472" fmla="*/ 1099663 h 1269308"/>
                <a:gd name="connsiteX473" fmla="*/ 238570 w 6209552"/>
                <a:gd name="connsiteY473" fmla="*/ 1110511 h 1269308"/>
                <a:gd name="connsiteX474" fmla="*/ 135923 w 6209552"/>
                <a:gd name="connsiteY474" fmla="*/ 1176196 h 1269308"/>
                <a:gd name="connsiteX475" fmla="*/ 50048 w 6209552"/>
                <a:gd name="connsiteY475" fmla="*/ 1136925 h 1269308"/>
                <a:gd name="connsiteX476" fmla="*/ 19013 w 6209552"/>
                <a:gd name="connsiteY476" fmla="*/ 1029356 h 1269308"/>
                <a:gd name="connsiteX477" fmla="*/ 50751 w 6209552"/>
                <a:gd name="connsiteY477" fmla="*/ 922993 h 1269308"/>
                <a:gd name="connsiteX478" fmla="*/ 138735 w 6209552"/>
                <a:gd name="connsiteY478" fmla="*/ 884927 h 1269308"/>
                <a:gd name="connsiteX479" fmla="*/ 5485807 w 6209552"/>
                <a:gd name="connsiteY479" fmla="*/ 884857 h 1269308"/>
                <a:gd name="connsiteX480" fmla="*/ 5512213 w 6209552"/>
                <a:gd name="connsiteY480" fmla="*/ 884857 h 1269308"/>
                <a:gd name="connsiteX481" fmla="*/ 5512213 w 6209552"/>
                <a:gd name="connsiteY481" fmla="*/ 1187178 h 1269308"/>
                <a:gd name="connsiteX482" fmla="*/ 5485807 w 6209552"/>
                <a:gd name="connsiteY482" fmla="*/ 1187178 h 1269308"/>
                <a:gd name="connsiteX483" fmla="*/ 5391980 w 6209552"/>
                <a:gd name="connsiteY483" fmla="*/ 884857 h 1269308"/>
                <a:gd name="connsiteX484" fmla="*/ 5418387 w 6209552"/>
                <a:gd name="connsiteY484" fmla="*/ 884857 h 1269308"/>
                <a:gd name="connsiteX485" fmla="*/ 5418387 w 6209552"/>
                <a:gd name="connsiteY485" fmla="*/ 1187178 h 1269308"/>
                <a:gd name="connsiteX486" fmla="*/ 5391980 w 6209552"/>
                <a:gd name="connsiteY486" fmla="*/ 1187178 h 1269308"/>
                <a:gd name="connsiteX487" fmla="*/ 3144798 w 6209552"/>
                <a:gd name="connsiteY487" fmla="*/ 884857 h 1269308"/>
                <a:gd name="connsiteX488" fmla="*/ 3171205 w 6209552"/>
                <a:gd name="connsiteY488" fmla="*/ 884857 h 1269308"/>
                <a:gd name="connsiteX489" fmla="*/ 3171205 w 6209552"/>
                <a:gd name="connsiteY489" fmla="*/ 917085 h 1269308"/>
                <a:gd name="connsiteX490" fmla="*/ 3144798 w 6209552"/>
                <a:gd name="connsiteY490" fmla="*/ 917085 h 1269308"/>
                <a:gd name="connsiteX491" fmla="*/ 2358098 w 6209552"/>
                <a:gd name="connsiteY491" fmla="*/ 884857 h 1269308"/>
                <a:gd name="connsiteX492" fmla="*/ 2384505 w 6209552"/>
                <a:gd name="connsiteY492" fmla="*/ 884857 h 1269308"/>
                <a:gd name="connsiteX493" fmla="*/ 2384505 w 6209552"/>
                <a:gd name="connsiteY493" fmla="*/ 1187179 h 1269308"/>
                <a:gd name="connsiteX494" fmla="*/ 2358098 w 6209552"/>
                <a:gd name="connsiteY494" fmla="*/ 1187179 h 1269308"/>
                <a:gd name="connsiteX495" fmla="*/ 280261 w 6209552"/>
                <a:gd name="connsiteY495" fmla="*/ 880307 h 1269308"/>
                <a:gd name="connsiteX496" fmla="*/ 305772 w 6209552"/>
                <a:gd name="connsiteY496" fmla="*/ 880307 h 1269308"/>
                <a:gd name="connsiteX497" fmla="*/ 305772 w 6209552"/>
                <a:gd name="connsiteY497" fmla="*/ 961661 h 1269308"/>
                <a:gd name="connsiteX498" fmla="*/ 305471 w 6209552"/>
                <a:gd name="connsiteY498" fmla="*/ 983557 h 1269308"/>
                <a:gd name="connsiteX499" fmla="*/ 304768 w 6209552"/>
                <a:gd name="connsiteY499" fmla="*/ 1005452 h 1269308"/>
                <a:gd name="connsiteX500" fmla="*/ 305571 w 6209552"/>
                <a:gd name="connsiteY500" fmla="*/ 1005452 h 1269308"/>
                <a:gd name="connsiteX501" fmla="*/ 333091 w 6209552"/>
                <a:gd name="connsiteY501" fmla="*/ 973614 h 1269308"/>
                <a:gd name="connsiteX502" fmla="*/ 373467 w 6209552"/>
                <a:gd name="connsiteY502" fmla="*/ 963670 h 1269308"/>
                <a:gd name="connsiteX503" fmla="*/ 425595 w 6209552"/>
                <a:gd name="connsiteY503" fmla="*/ 983858 h 1269308"/>
                <a:gd name="connsiteX504" fmla="*/ 442569 w 6209552"/>
                <a:gd name="connsiteY504" fmla="*/ 1046230 h 1269308"/>
                <a:gd name="connsiteX505" fmla="*/ 442569 w 6209552"/>
                <a:gd name="connsiteY505" fmla="*/ 1172179 h 1269308"/>
                <a:gd name="connsiteX506" fmla="*/ 417057 w 6209552"/>
                <a:gd name="connsiteY506" fmla="*/ 1172179 h 1269308"/>
                <a:gd name="connsiteX507" fmla="*/ 417057 w 6209552"/>
                <a:gd name="connsiteY507" fmla="*/ 1052458 h 1269308"/>
                <a:gd name="connsiteX508" fmla="*/ 404804 w 6209552"/>
                <a:gd name="connsiteY508" fmla="*/ 1000731 h 1269308"/>
                <a:gd name="connsiteX509" fmla="*/ 366638 w 6209552"/>
                <a:gd name="connsiteY509" fmla="*/ 984762 h 1269308"/>
                <a:gd name="connsiteX510" fmla="*/ 322445 w 6209552"/>
                <a:gd name="connsiteY510" fmla="*/ 1004649 h 1269308"/>
                <a:gd name="connsiteX511" fmla="*/ 305772 w 6209552"/>
                <a:gd name="connsiteY511" fmla="*/ 1058685 h 1269308"/>
                <a:gd name="connsiteX512" fmla="*/ 305772 w 6209552"/>
                <a:gd name="connsiteY512" fmla="*/ 1172179 h 1269308"/>
                <a:gd name="connsiteX513" fmla="*/ 280261 w 6209552"/>
                <a:gd name="connsiteY513" fmla="*/ 1172179 h 1269308"/>
                <a:gd name="connsiteX514" fmla="*/ 1442267 w 6209552"/>
                <a:gd name="connsiteY514" fmla="*/ 880106 h 1269308"/>
                <a:gd name="connsiteX515" fmla="*/ 1467778 w 6209552"/>
                <a:gd name="connsiteY515" fmla="*/ 880106 h 1269308"/>
                <a:gd name="connsiteX516" fmla="*/ 1467778 w 6209552"/>
                <a:gd name="connsiteY516" fmla="*/ 911241 h 1269308"/>
                <a:gd name="connsiteX517" fmla="*/ 1442267 w 6209552"/>
                <a:gd name="connsiteY517" fmla="*/ 911241 h 1269308"/>
                <a:gd name="connsiteX518" fmla="*/ 814243 w 6209552"/>
                <a:gd name="connsiteY518" fmla="*/ 546174 h 1269308"/>
                <a:gd name="connsiteX519" fmla="*/ 755594 w 6209552"/>
                <a:gd name="connsiteY519" fmla="*/ 575499 h 1269308"/>
                <a:gd name="connsiteX520" fmla="*/ 784919 w 6209552"/>
                <a:gd name="connsiteY520" fmla="*/ 602380 h 1269308"/>
                <a:gd name="connsiteX521" fmla="*/ 799581 w 6209552"/>
                <a:gd name="connsiteY521" fmla="*/ 602380 h 1269308"/>
                <a:gd name="connsiteX522" fmla="*/ 858230 w 6209552"/>
                <a:gd name="connsiteY522" fmla="*/ 580387 h 1269308"/>
                <a:gd name="connsiteX523" fmla="*/ 821575 w 6209552"/>
                <a:gd name="connsiteY523" fmla="*/ 546174 h 1269308"/>
                <a:gd name="connsiteX524" fmla="*/ 926656 w 6209552"/>
                <a:gd name="connsiteY524" fmla="*/ 499744 h 1269308"/>
                <a:gd name="connsiteX525" fmla="*/ 880224 w 6209552"/>
                <a:gd name="connsiteY525" fmla="*/ 521737 h 1269308"/>
                <a:gd name="connsiteX526" fmla="*/ 919324 w 6209552"/>
                <a:gd name="connsiteY526" fmla="*/ 521737 h 1269308"/>
                <a:gd name="connsiteX527" fmla="*/ 2749195 w 6209552"/>
                <a:gd name="connsiteY527" fmla="*/ 463327 h 1269308"/>
                <a:gd name="connsiteX528" fmla="*/ 2649002 w 6209552"/>
                <a:gd name="connsiteY528" fmla="*/ 480434 h 1269308"/>
                <a:gd name="connsiteX529" fmla="*/ 2649002 w 6209552"/>
                <a:gd name="connsiteY529" fmla="*/ 485321 h 1269308"/>
                <a:gd name="connsiteX530" fmla="*/ 2653889 w 6209552"/>
                <a:gd name="connsiteY530" fmla="*/ 512202 h 1269308"/>
                <a:gd name="connsiteX531" fmla="*/ 2663664 w 6209552"/>
                <a:gd name="connsiteY531" fmla="*/ 512202 h 1269308"/>
                <a:gd name="connsiteX532" fmla="*/ 2749195 w 6209552"/>
                <a:gd name="connsiteY532" fmla="*/ 468215 h 1269308"/>
                <a:gd name="connsiteX533" fmla="*/ 2490159 w 6209552"/>
                <a:gd name="connsiteY533" fmla="*/ 441334 h 1269308"/>
                <a:gd name="connsiteX534" fmla="*/ 2485272 w 6209552"/>
                <a:gd name="connsiteY534" fmla="*/ 468215 h 1269308"/>
                <a:gd name="connsiteX535" fmla="*/ 2485272 w 6209552"/>
                <a:gd name="connsiteY535" fmla="*/ 480434 h 1269308"/>
                <a:gd name="connsiteX536" fmla="*/ 2531703 w 6209552"/>
                <a:gd name="connsiteY536" fmla="*/ 607508 h 1269308"/>
                <a:gd name="connsiteX537" fmla="*/ 2531703 w 6209552"/>
                <a:gd name="connsiteY537" fmla="*/ 612395 h 1269308"/>
                <a:gd name="connsiteX538" fmla="*/ 2521928 w 6209552"/>
                <a:gd name="connsiteY538" fmla="*/ 629501 h 1269308"/>
                <a:gd name="connsiteX539" fmla="*/ 2517040 w 6209552"/>
                <a:gd name="connsiteY539" fmla="*/ 622170 h 1269308"/>
                <a:gd name="connsiteX540" fmla="*/ 2492603 w 6209552"/>
                <a:gd name="connsiteY540" fmla="*/ 629501 h 1269308"/>
                <a:gd name="connsiteX541" fmla="*/ 2465722 w 6209552"/>
                <a:gd name="connsiteY541" fmla="*/ 531752 h 1269308"/>
                <a:gd name="connsiteX542" fmla="*/ 2465722 w 6209552"/>
                <a:gd name="connsiteY542" fmla="*/ 480434 h 1269308"/>
                <a:gd name="connsiteX543" fmla="*/ 2490159 w 6209552"/>
                <a:gd name="connsiteY543" fmla="*/ 441334 h 1269308"/>
                <a:gd name="connsiteX544" fmla="*/ 2749195 w 6209552"/>
                <a:gd name="connsiteY544" fmla="*/ 431559 h 1269308"/>
                <a:gd name="connsiteX545" fmla="*/ 2785851 w 6209552"/>
                <a:gd name="connsiteY545" fmla="*/ 436446 h 1269308"/>
                <a:gd name="connsiteX546" fmla="*/ 2785851 w 6209552"/>
                <a:gd name="connsiteY546" fmla="*/ 446221 h 1269308"/>
                <a:gd name="connsiteX547" fmla="*/ 2744307 w 6209552"/>
                <a:gd name="connsiteY547" fmla="*/ 490209 h 1269308"/>
                <a:gd name="connsiteX548" fmla="*/ 2749195 w 6209552"/>
                <a:gd name="connsiteY548" fmla="*/ 512202 h 1269308"/>
                <a:gd name="connsiteX549" fmla="*/ 2724757 w 6209552"/>
                <a:gd name="connsiteY549" fmla="*/ 534196 h 1269308"/>
                <a:gd name="connsiteX550" fmla="*/ 2663664 w 6209552"/>
                <a:gd name="connsiteY550" fmla="*/ 534196 h 1269308"/>
                <a:gd name="connsiteX551" fmla="*/ 2631896 w 6209552"/>
                <a:gd name="connsiteY551" fmla="*/ 556190 h 1269308"/>
                <a:gd name="connsiteX552" fmla="*/ 2627009 w 6209552"/>
                <a:gd name="connsiteY552" fmla="*/ 556190 h 1269308"/>
                <a:gd name="connsiteX553" fmla="*/ 2607458 w 6209552"/>
                <a:gd name="connsiteY553" fmla="*/ 512202 h 1269308"/>
                <a:gd name="connsiteX554" fmla="*/ 2607458 w 6209552"/>
                <a:gd name="connsiteY554" fmla="*/ 485321 h 1269308"/>
                <a:gd name="connsiteX555" fmla="*/ 2617234 w 6209552"/>
                <a:gd name="connsiteY555" fmla="*/ 468215 h 1269308"/>
                <a:gd name="connsiteX556" fmla="*/ 2631896 w 6209552"/>
                <a:gd name="connsiteY556" fmla="*/ 475546 h 1269308"/>
                <a:gd name="connsiteX557" fmla="*/ 4037232 w 6209552"/>
                <a:gd name="connsiteY557" fmla="*/ 408104 h 1269308"/>
                <a:gd name="connsiteX558" fmla="*/ 4015239 w 6209552"/>
                <a:gd name="connsiteY558" fmla="*/ 417879 h 1269308"/>
                <a:gd name="connsiteX559" fmla="*/ 4042120 w 6209552"/>
                <a:gd name="connsiteY559" fmla="*/ 439873 h 1269308"/>
                <a:gd name="connsiteX560" fmla="*/ 4086107 w 6209552"/>
                <a:gd name="connsiteY560" fmla="*/ 417879 h 1269308"/>
                <a:gd name="connsiteX561" fmla="*/ 4076332 w 6209552"/>
                <a:gd name="connsiteY561" fmla="*/ 408104 h 1269308"/>
                <a:gd name="connsiteX562" fmla="*/ 1321057 w 6209552"/>
                <a:gd name="connsiteY562" fmla="*/ 397348 h 1269308"/>
                <a:gd name="connsiteX563" fmla="*/ 1269739 w 6209552"/>
                <a:gd name="connsiteY563" fmla="*/ 431560 h 1269308"/>
                <a:gd name="connsiteX564" fmla="*/ 1274627 w 6209552"/>
                <a:gd name="connsiteY564" fmla="*/ 504872 h 1269308"/>
                <a:gd name="connsiteX565" fmla="*/ 1274627 w 6209552"/>
                <a:gd name="connsiteY565" fmla="*/ 514647 h 1269308"/>
                <a:gd name="connsiteX566" fmla="*/ 1289289 w 6209552"/>
                <a:gd name="connsiteY566" fmla="*/ 514647 h 1269308"/>
                <a:gd name="connsiteX567" fmla="*/ 1296620 w 6209552"/>
                <a:gd name="connsiteY567" fmla="*/ 509759 h 1269308"/>
                <a:gd name="connsiteX568" fmla="*/ 1296620 w 6209552"/>
                <a:gd name="connsiteY568" fmla="*/ 514647 h 1269308"/>
                <a:gd name="connsiteX569" fmla="*/ 1301507 w 6209552"/>
                <a:gd name="connsiteY569" fmla="*/ 519534 h 1269308"/>
                <a:gd name="connsiteX570" fmla="*/ 1372375 w 6209552"/>
                <a:gd name="connsiteY570" fmla="*/ 492653 h 1269308"/>
                <a:gd name="connsiteX571" fmla="*/ 1372375 w 6209552"/>
                <a:gd name="connsiteY571" fmla="*/ 487766 h 1269308"/>
                <a:gd name="connsiteX572" fmla="*/ 1367488 w 6209552"/>
                <a:gd name="connsiteY572" fmla="*/ 482879 h 1269308"/>
                <a:gd name="connsiteX573" fmla="*/ 1325944 w 6209552"/>
                <a:gd name="connsiteY573" fmla="*/ 492653 h 1269308"/>
                <a:gd name="connsiteX574" fmla="*/ 1306394 w 6209552"/>
                <a:gd name="connsiteY574" fmla="*/ 477991 h 1269308"/>
                <a:gd name="connsiteX575" fmla="*/ 1306394 w 6209552"/>
                <a:gd name="connsiteY575" fmla="*/ 468216 h 1269308"/>
                <a:gd name="connsiteX576" fmla="*/ 1316169 w 6209552"/>
                <a:gd name="connsiteY576" fmla="*/ 448666 h 1269308"/>
                <a:gd name="connsiteX577" fmla="*/ 1347938 w 6209552"/>
                <a:gd name="connsiteY577" fmla="*/ 448666 h 1269308"/>
                <a:gd name="connsiteX578" fmla="*/ 1387038 w 6209552"/>
                <a:gd name="connsiteY578" fmla="*/ 397348 h 1269308"/>
                <a:gd name="connsiteX579" fmla="*/ 1372375 w 6209552"/>
                <a:gd name="connsiteY579" fmla="*/ 397348 h 1269308"/>
                <a:gd name="connsiteX580" fmla="*/ 1340607 w 6209552"/>
                <a:gd name="connsiteY580" fmla="*/ 402235 h 1269308"/>
                <a:gd name="connsiteX581" fmla="*/ 1545881 w 6209552"/>
                <a:gd name="connsiteY581" fmla="*/ 350917 h 1269308"/>
                <a:gd name="connsiteX582" fmla="*/ 1413919 w 6209552"/>
                <a:gd name="connsiteY582" fmla="*/ 402235 h 1269308"/>
                <a:gd name="connsiteX583" fmla="*/ 1413919 w 6209552"/>
                <a:gd name="connsiteY583" fmla="*/ 426672 h 1269308"/>
                <a:gd name="connsiteX584" fmla="*/ 1438356 w 6209552"/>
                <a:gd name="connsiteY584" fmla="*/ 426672 h 1269308"/>
                <a:gd name="connsiteX585" fmla="*/ 1450575 w 6209552"/>
                <a:gd name="connsiteY585" fmla="*/ 436447 h 1269308"/>
                <a:gd name="connsiteX586" fmla="*/ 1428581 w 6209552"/>
                <a:gd name="connsiteY586" fmla="*/ 468216 h 1269308"/>
                <a:gd name="connsiteX587" fmla="*/ 1428581 w 6209552"/>
                <a:gd name="connsiteY587" fmla="*/ 473104 h 1269308"/>
                <a:gd name="connsiteX588" fmla="*/ 1438356 w 6209552"/>
                <a:gd name="connsiteY588" fmla="*/ 482879 h 1269308"/>
                <a:gd name="connsiteX589" fmla="*/ 1443244 w 6209552"/>
                <a:gd name="connsiteY589" fmla="*/ 482879 h 1269308"/>
                <a:gd name="connsiteX590" fmla="*/ 1489675 w 6209552"/>
                <a:gd name="connsiteY590" fmla="*/ 453554 h 1269308"/>
                <a:gd name="connsiteX591" fmla="*/ 1553212 w 6209552"/>
                <a:gd name="connsiteY591" fmla="*/ 360692 h 1269308"/>
                <a:gd name="connsiteX592" fmla="*/ 1553212 w 6209552"/>
                <a:gd name="connsiteY592" fmla="*/ 355804 h 1269308"/>
                <a:gd name="connsiteX593" fmla="*/ 6037491 w 6209552"/>
                <a:gd name="connsiteY593" fmla="*/ 346366 h 1269308"/>
                <a:gd name="connsiteX594" fmla="*/ 5969066 w 6209552"/>
                <a:gd name="connsiteY594" fmla="*/ 429453 h 1269308"/>
                <a:gd name="connsiteX595" fmla="*/ 6015497 w 6209552"/>
                <a:gd name="connsiteY595" fmla="*/ 451447 h 1269308"/>
                <a:gd name="connsiteX596" fmla="*/ 6022828 w 6209552"/>
                <a:gd name="connsiteY596" fmla="*/ 451447 h 1269308"/>
                <a:gd name="connsiteX597" fmla="*/ 6059484 w 6209552"/>
                <a:gd name="connsiteY597" fmla="*/ 346366 h 1269308"/>
                <a:gd name="connsiteX598" fmla="*/ 5038565 w 6209552"/>
                <a:gd name="connsiteY598" fmla="*/ 333707 h 1269308"/>
                <a:gd name="connsiteX599" fmla="*/ 5067889 w 6209552"/>
                <a:gd name="connsiteY599" fmla="*/ 333707 h 1269308"/>
                <a:gd name="connsiteX600" fmla="*/ 5045896 w 6209552"/>
                <a:gd name="connsiteY600" fmla="*/ 377695 h 1269308"/>
                <a:gd name="connsiteX601" fmla="*/ 5072777 w 6209552"/>
                <a:gd name="connsiteY601" fmla="*/ 433901 h 1269308"/>
                <a:gd name="connsiteX602" fmla="*/ 5072777 w 6209552"/>
                <a:gd name="connsiteY602" fmla="*/ 470556 h 1269308"/>
                <a:gd name="connsiteX603" fmla="*/ 5031233 w 6209552"/>
                <a:gd name="connsiteY603" fmla="*/ 497437 h 1269308"/>
                <a:gd name="connsiteX604" fmla="*/ 5001909 w 6209552"/>
                <a:gd name="connsiteY604" fmla="*/ 433901 h 1269308"/>
                <a:gd name="connsiteX605" fmla="*/ 5001909 w 6209552"/>
                <a:gd name="connsiteY605" fmla="*/ 385025 h 1269308"/>
                <a:gd name="connsiteX606" fmla="*/ 5038565 w 6209552"/>
                <a:gd name="connsiteY606" fmla="*/ 333707 h 1269308"/>
                <a:gd name="connsiteX607" fmla="*/ 3470885 w 6209552"/>
                <a:gd name="connsiteY607" fmla="*/ 332637 h 1269308"/>
                <a:gd name="connsiteX608" fmla="*/ 3336479 w 6209552"/>
                <a:gd name="connsiteY608" fmla="*/ 420611 h 1269308"/>
                <a:gd name="connsiteX609" fmla="*/ 3336479 w 6209552"/>
                <a:gd name="connsiteY609" fmla="*/ 427942 h 1269308"/>
                <a:gd name="connsiteX610" fmla="*/ 3470885 w 6209552"/>
                <a:gd name="connsiteY610" fmla="*/ 332637 h 1269308"/>
                <a:gd name="connsiteX611" fmla="*/ 215049 w 6209552"/>
                <a:gd name="connsiteY611" fmla="*/ 317685 h 1269308"/>
                <a:gd name="connsiteX612" fmla="*/ 171062 w 6209552"/>
                <a:gd name="connsiteY612" fmla="*/ 339679 h 1269308"/>
                <a:gd name="connsiteX613" fmla="*/ 171062 w 6209552"/>
                <a:gd name="connsiteY613" fmla="*/ 356785 h 1269308"/>
                <a:gd name="connsiteX614" fmla="*/ 188168 w 6209552"/>
                <a:gd name="connsiteY614" fmla="*/ 386110 h 1269308"/>
                <a:gd name="connsiteX615" fmla="*/ 193055 w 6209552"/>
                <a:gd name="connsiteY615" fmla="*/ 386110 h 1269308"/>
                <a:gd name="connsiteX616" fmla="*/ 232155 w 6209552"/>
                <a:gd name="connsiteY616" fmla="*/ 339679 h 1269308"/>
                <a:gd name="connsiteX617" fmla="*/ 232155 w 6209552"/>
                <a:gd name="connsiteY617" fmla="*/ 322572 h 1269308"/>
                <a:gd name="connsiteX618" fmla="*/ 828906 w 6209552"/>
                <a:gd name="connsiteY618" fmla="*/ 272476 h 1269308"/>
                <a:gd name="connsiteX619" fmla="*/ 731156 w 6209552"/>
                <a:gd name="connsiteY619" fmla="*/ 328682 h 1269308"/>
                <a:gd name="connsiteX620" fmla="*/ 731156 w 6209552"/>
                <a:gd name="connsiteY620" fmla="*/ 340900 h 1269308"/>
                <a:gd name="connsiteX621" fmla="*/ 755594 w 6209552"/>
                <a:gd name="connsiteY621" fmla="*/ 333570 h 1269308"/>
                <a:gd name="connsiteX622" fmla="*/ 828906 w 6209552"/>
                <a:gd name="connsiteY622" fmla="*/ 272476 h 1269308"/>
                <a:gd name="connsiteX623" fmla="*/ 376335 w 6209552"/>
                <a:gd name="connsiteY623" fmla="*/ 251704 h 1269308"/>
                <a:gd name="connsiteX624" fmla="*/ 290804 w 6209552"/>
                <a:gd name="connsiteY624" fmla="*/ 261479 h 1269308"/>
                <a:gd name="connsiteX625" fmla="*/ 290804 w 6209552"/>
                <a:gd name="connsiteY625" fmla="*/ 290804 h 1269308"/>
                <a:gd name="connsiteX626" fmla="*/ 300579 w 6209552"/>
                <a:gd name="connsiteY626" fmla="*/ 334791 h 1269308"/>
                <a:gd name="connsiteX627" fmla="*/ 300579 w 6209552"/>
                <a:gd name="connsiteY627" fmla="*/ 349453 h 1269308"/>
                <a:gd name="connsiteX628" fmla="*/ 273699 w 6209552"/>
                <a:gd name="connsiteY628" fmla="*/ 373891 h 1269308"/>
                <a:gd name="connsiteX629" fmla="*/ 285917 w 6209552"/>
                <a:gd name="connsiteY629" fmla="*/ 386110 h 1269308"/>
                <a:gd name="connsiteX630" fmla="*/ 290804 w 6209552"/>
                <a:gd name="connsiteY630" fmla="*/ 386110 h 1269308"/>
                <a:gd name="connsiteX631" fmla="*/ 386110 w 6209552"/>
                <a:gd name="connsiteY631" fmla="*/ 261479 h 1269308"/>
                <a:gd name="connsiteX632" fmla="*/ 5121651 w 6209552"/>
                <a:gd name="connsiteY632" fmla="*/ 248176 h 1269308"/>
                <a:gd name="connsiteX633" fmla="*/ 5114321 w 6209552"/>
                <a:gd name="connsiteY633" fmla="*/ 270170 h 1269308"/>
                <a:gd name="connsiteX634" fmla="*/ 5114321 w 6209552"/>
                <a:gd name="connsiteY634" fmla="*/ 277502 h 1269308"/>
                <a:gd name="connsiteX635" fmla="*/ 5136314 w 6209552"/>
                <a:gd name="connsiteY635" fmla="*/ 277502 h 1269308"/>
                <a:gd name="connsiteX636" fmla="*/ 5143645 w 6209552"/>
                <a:gd name="connsiteY636" fmla="*/ 270170 h 1269308"/>
                <a:gd name="connsiteX637" fmla="*/ 919324 w 6209552"/>
                <a:gd name="connsiteY637" fmla="*/ 238264 h 1269308"/>
                <a:gd name="connsiteX638" fmla="*/ 850900 w 6209552"/>
                <a:gd name="connsiteY638" fmla="*/ 292026 h 1269308"/>
                <a:gd name="connsiteX639" fmla="*/ 850900 w 6209552"/>
                <a:gd name="connsiteY639" fmla="*/ 299357 h 1269308"/>
                <a:gd name="connsiteX640" fmla="*/ 919324 w 6209552"/>
                <a:gd name="connsiteY640" fmla="*/ 238264 h 1269308"/>
                <a:gd name="connsiteX641" fmla="*/ 237043 w 6209552"/>
                <a:gd name="connsiteY641" fmla="*/ 229711 h 1269308"/>
                <a:gd name="connsiteX642" fmla="*/ 210161 w 6209552"/>
                <a:gd name="connsiteY642" fmla="*/ 256591 h 1269308"/>
                <a:gd name="connsiteX643" fmla="*/ 246817 w 6209552"/>
                <a:gd name="connsiteY643" fmla="*/ 239486 h 1269308"/>
                <a:gd name="connsiteX644" fmla="*/ 246817 w 6209552"/>
                <a:gd name="connsiteY644" fmla="*/ 229711 h 1269308"/>
                <a:gd name="connsiteX645" fmla="*/ 2272169 w 6209552"/>
                <a:gd name="connsiteY645" fmla="*/ 215049 h 1269308"/>
                <a:gd name="connsiteX646" fmla="*/ 2157314 w 6209552"/>
                <a:gd name="connsiteY646" fmla="*/ 361673 h 1269308"/>
                <a:gd name="connsiteX647" fmla="*/ 2032682 w 6209552"/>
                <a:gd name="connsiteY647" fmla="*/ 496078 h 1269308"/>
                <a:gd name="connsiteX648" fmla="*/ 2081558 w 6209552"/>
                <a:gd name="connsiteY648" fmla="*/ 515628 h 1269308"/>
                <a:gd name="connsiteX649" fmla="*/ 2142651 w 6209552"/>
                <a:gd name="connsiteY649" fmla="*/ 496078 h 1269308"/>
                <a:gd name="connsiteX650" fmla="*/ 2333262 w 6209552"/>
                <a:gd name="connsiteY650" fmla="*/ 254148 h 1269308"/>
                <a:gd name="connsiteX651" fmla="*/ 2333262 w 6209552"/>
                <a:gd name="connsiteY651" fmla="*/ 241930 h 1269308"/>
                <a:gd name="connsiteX652" fmla="*/ 2272169 w 6209552"/>
                <a:gd name="connsiteY652" fmla="*/ 215049 h 1269308"/>
                <a:gd name="connsiteX653" fmla="*/ 1455463 w 6209552"/>
                <a:gd name="connsiteY653" fmla="*/ 211624 h 1269308"/>
                <a:gd name="connsiteX654" fmla="*/ 1443244 w 6209552"/>
                <a:gd name="connsiteY654" fmla="*/ 221399 h 1269308"/>
                <a:gd name="connsiteX655" fmla="*/ 1443244 w 6209552"/>
                <a:gd name="connsiteY655" fmla="*/ 262942 h 1269308"/>
                <a:gd name="connsiteX656" fmla="*/ 1450575 w 6209552"/>
                <a:gd name="connsiteY656" fmla="*/ 262942 h 1269308"/>
                <a:gd name="connsiteX657" fmla="*/ 1475013 w 6209552"/>
                <a:gd name="connsiteY657" fmla="*/ 216512 h 1269308"/>
                <a:gd name="connsiteX658" fmla="*/ 1475013 w 6209552"/>
                <a:gd name="connsiteY658" fmla="*/ 211624 h 1269308"/>
                <a:gd name="connsiteX659" fmla="*/ 2663664 w 6209552"/>
                <a:gd name="connsiteY659" fmla="*/ 189629 h 1269308"/>
                <a:gd name="connsiteX660" fmla="*/ 2653889 w 6209552"/>
                <a:gd name="connsiteY660" fmla="*/ 258054 h 1269308"/>
                <a:gd name="connsiteX661" fmla="*/ 2663664 w 6209552"/>
                <a:gd name="connsiteY661" fmla="*/ 258054 h 1269308"/>
                <a:gd name="connsiteX662" fmla="*/ 2673439 w 6209552"/>
                <a:gd name="connsiteY662" fmla="*/ 218954 h 1269308"/>
                <a:gd name="connsiteX663" fmla="*/ 2673439 w 6209552"/>
                <a:gd name="connsiteY663" fmla="*/ 196960 h 1269308"/>
                <a:gd name="connsiteX664" fmla="*/ 836237 w 6209552"/>
                <a:gd name="connsiteY664" fmla="*/ 189389 h 1269308"/>
                <a:gd name="connsiteX665" fmla="*/ 777587 w 6209552"/>
                <a:gd name="connsiteY665" fmla="*/ 265145 h 1269308"/>
                <a:gd name="connsiteX666" fmla="*/ 843568 w 6209552"/>
                <a:gd name="connsiteY666" fmla="*/ 211383 h 1269308"/>
                <a:gd name="connsiteX667" fmla="*/ 843568 w 6209552"/>
                <a:gd name="connsiteY667" fmla="*/ 189389 h 1269308"/>
                <a:gd name="connsiteX668" fmla="*/ 5102102 w 6209552"/>
                <a:gd name="connsiteY668" fmla="*/ 184639 h 1269308"/>
                <a:gd name="connsiteX669" fmla="*/ 5102102 w 6209552"/>
                <a:gd name="connsiteY669" fmla="*/ 199302 h 1269308"/>
                <a:gd name="connsiteX670" fmla="*/ 5109433 w 6209552"/>
                <a:gd name="connsiteY670" fmla="*/ 199302 h 1269308"/>
                <a:gd name="connsiteX671" fmla="*/ 5109433 w 6209552"/>
                <a:gd name="connsiteY671" fmla="*/ 184639 h 1269308"/>
                <a:gd name="connsiteX672" fmla="*/ 1046398 w 6209552"/>
                <a:gd name="connsiteY672" fmla="*/ 182058 h 1269308"/>
                <a:gd name="connsiteX673" fmla="*/ 955980 w 6209552"/>
                <a:gd name="connsiteY673" fmla="*/ 265145 h 1269308"/>
                <a:gd name="connsiteX674" fmla="*/ 1053730 w 6209552"/>
                <a:gd name="connsiteY674" fmla="*/ 196721 h 1269308"/>
                <a:gd name="connsiteX675" fmla="*/ 1053730 w 6209552"/>
                <a:gd name="connsiteY675" fmla="*/ 189389 h 1269308"/>
                <a:gd name="connsiteX676" fmla="*/ 1545881 w 6209552"/>
                <a:gd name="connsiteY676" fmla="*/ 170081 h 1269308"/>
                <a:gd name="connsiteX677" fmla="*/ 1545881 w 6209552"/>
                <a:gd name="connsiteY677" fmla="*/ 174968 h 1269308"/>
                <a:gd name="connsiteX678" fmla="*/ 1494562 w 6209552"/>
                <a:gd name="connsiteY678" fmla="*/ 231174 h 1269308"/>
                <a:gd name="connsiteX679" fmla="*/ 1494562 w 6209552"/>
                <a:gd name="connsiteY679" fmla="*/ 243392 h 1269308"/>
                <a:gd name="connsiteX680" fmla="*/ 1577649 w 6209552"/>
                <a:gd name="connsiteY680" fmla="*/ 179855 h 1269308"/>
                <a:gd name="connsiteX681" fmla="*/ 1577649 w 6209552"/>
                <a:gd name="connsiteY681" fmla="*/ 170081 h 1269308"/>
                <a:gd name="connsiteX682" fmla="*/ 941318 w 6209552"/>
                <a:gd name="connsiteY682" fmla="*/ 162508 h 1269308"/>
                <a:gd name="connsiteX683" fmla="*/ 858230 w 6209552"/>
                <a:gd name="connsiteY683" fmla="*/ 177171 h 1269308"/>
                <a:gd name="connsiteX684" fmla="*/ 858230 w 6209552"/>
                <a:gd name="connsiteY684" fmla="*/ 230933 h 1269308"/>
                <a:gd name="connsiteX685" fmla="*/ 941318 w 6209552"/>
                <a:gd name="connsiteY685" fmla="*/ 196721 h 1269308"/>
                <a:gd name="connsiteX686" fmla="*/ 2692989 w 6209552"/>
                <a:gd name="connsiteY686" fmla="*/ 152973 h 1269308"/>
                <a:gd name="connsiteX687" fmla="*/ 2673439 w 6209552"/>
                <a:gd name="connsiteY687" fmla="*/ 170079 h 1269308"/>
                <a:gd name="connsiteX688" fmla="*/ 2673439 w 6209552"/>
                <a:gd name="connsiteY688" fmla="*/ 182298 h 1269308"/>
                <a:gd name="connsiteX689" fmla="*/ 2702764 w 6209552"/>
                <a:gd name="connsiteY689" fmla="*/ 228729 h 1269308"/>
                <a:gd name="connsiteX690" fmla="*/ 2702764 w 6209552"/>
                <a:gd name="connsiteY690" fmla="*/ 240947 h 1269308"/>
                <a:gd name="connsiteX691" fmla="*/ 2668551 w 6209552"/>
                <a:gd name="connsiteY691" fmla="*/ 275160 h 1269308"/>
                <a:gd name="connsiteX692" fmla="*/ 2683214 w 6209552"/>
                <a:gd name="connsiteY692" fmla="*/ 328922 h 1269308"/>
                <a:gd name="connsiteX693" fmla="*/ 2673439 w 6209552"/>
                <a:gd name="connsiteY693" fmla="*/ 343584 h 1269308"/>
                <a:gd name="connsiteX694" fmla="*/ 2668551 w 6209552"/>
                <a:gd name="connsiteY694" fmla="*/ 343584 h 1269308"/>
                <a:gd name="connsiteX695" fmla="*/ 2663664 w 6209552"/>
                <a:gd name="connsiteY695" fmla="*/ 338697 h 1269308"/>
                <a:gd name="connsiteX696" fmla="*/ 2658777 w 6209552"/>
                <a:gd name="connsiteY696" fmla="*/ 338697 h 1269308"/>
                <a:gd name="connsiteX697" fmla="*/ 2649002 w 6209552"/>
                <a:gd name="connsiteY697" fmla="*/ 350916 h 1269308"/>
                <a:gd name="connsiteX698" fmla="*/ 2649002 w 6209552"/>
                <a:gd name="connsiteY698" fmla="*/ 385128 h 1269308"/>
                <a:gd name="connsiteX699" fmla="*/ 2653889 w 6209552"/>
                <a:gd name="connsiteY699" fmla="*/ 390016 h 1269308"/>
                <a:gd name="connsiteX700" fmla="*/ 2702764 w 6209552"/>
                <a:gd name="connsiteY700" fmla="*/ 377797 h 1269308"/>
                <a:gd name="connsiteX701" fmla="*/ 2710095 w 6209552"/>
                <a:gd name="connsiteY701" fmla="*/ 377797 h 1269308"/>
                <a:gd name="connsiteX702" fmla="*/ 2692989 w 6209552"/>
                <a:gd name="connsiteY702" fmla="*/ 314260 h 1269308"/>
                <a:gd name="connsiteX703" fmla="*/ 2692989 w 6209552"/>
                <a:gd name="connsiteY703" fmla="*/ 309372 h 1269308"/>
                <a:gd name="connsiteX704" fmla="*/ 2714983 w 6209552"/>
                <a:gd name="connsiteY704" fmla="*/ 324035 h 1269308"/>
                <a:gd name="connsiteX705" fmla="*/ 2724757 w 6209552"/>
                <a:gd name="connsiteY705" fmla="*/ 218954 h 1269308"/>
                <a:gd name="connsiteX706" fmla="*/ 2724757 w 6209552"/>
                <a:gd name="connsiteY706" fmla="*/ 189629 h 1269308"/>
                <a:gd name="connsiteX707" fmla="*/ 2692989 w 6209552"/>
                <a:gd name="connsiteY707" fmla="*/ 152973 h 1269308"/>
                <a:gd name="connsiteX708" fmla="*/ 1387038 w 6209552"/>
                <a:gd name="connsiteY708" fmla="*/ 113874 h 1269308"/>
                <a:gd name="connsiteX709" fmla="*/ 1399257 w 6209552"/>
                <a:gd name="connsiteY709" fmla="*/ 113874 h 1269308"/>
                <a:gd name="connsiteX710" fmla="*/ 1433469 w 6209552"/>
                <a:gd name="connsiteY710" fmla="*/ 165193 h 1269308"/>
                <a:gd name="connsiteX711" fmla="*/ 1460350 w 6209552"/>
                <a:gd name="connsiteY711" fmla="*/ 165193 h 1269308"/>
                <a:gd name="connsiteX712" fmla="*/ 1465238 w 6209552"/>
                <a:gd name="connsiteY712" fmla="*/ 160306 h 1269308"/>
                <a:gd name="connsiteX713" fmla="*/ 1470125 w 6209552"/>
                <a:gd name="connsiteY713" fmla="*/ 165193 h 1269308"/>
                <a:gd name="connsiteX714" fmla="*/ 1494562 w 6209552"/>
                <a:gd name="connsiteY714" fmla="*/ 145643 h 1269308"/>
                <a:gd name="connsiteX715" fmla="*/ 1484787 w 6209552"/>
                <a:gd name="connsiteY715" fmla="*/ 128537 h 1269308"/>
                <a:gd name="connsiteX716" fmla="*/ 1494562 w 6209552"/>
                <a:gd name="connsiteY716" fmla="*/ 128537 h 1269308"/>
                <a:gd name="connsiteX717" fmla="*/ 1516556 w 6209552"/>
                <a:gd name="connsiteY717" fmla="*/ 150531 h 1269308"/>
                <a:gd name="connsiteX718" fmla="*/ 1624080 w 6209552"/>
                <a:gd name="connsiteY718" fmla="*/ 118762 h 1269308"/>
                <a:gd name="connsiteX719" fmla="*/ 1670511 w 6209552"/>
                <a:gd name="connsiteY719" fmla="*/ 150531 h 1269308"/>
                <a:gd name="connsiteX720" fmla="*/ 1665624 w 6209552"/>
                <a:gd name="connsiteY720" fmla="*/ 165193 h 1269308"/>
                <a:gd name="connsiteX721" fmla="*/ 1479900 w 6209552"/>
                <a:gd name="connsiteY721" fmla="*/ 272717 h 1269308"/>
                <a:gd name="connsiteX722" fmla="*/ 1418807 w 6209552"/>
                <a:gd name="connsiteY722" fmla="*/ 350917 h 1269308"/>
                <a:gd name="connsiteX723" fmla="*/ 1418807 w 6209552"/>
                <a:gd name="connsiteY723" fmla="*/ 360692 h 1269308"/>
                <a:gd name="connsiteX724" fmla="*/ 1562986 w 6209552"/>
                <a:gd name="connsiteY724" fmla="*/ 324035 h 1269308"/>
                <a:gd name="connsiteX725" fmla="*/ 1572761 w 6209552"/>
                <a:gd name="connsiteY725" fmla="*/ 324035 h 1269308"/>
                <a:gd name="connsiteX726" fmla="*/ 1587424 w 6209552"/>
                <a:gd name="connsiteY726" fmla="*/ 338698 h 1269308"/>
                <a:gd name="connsiteX727" fmla="*/ 1587424 w 6209552"/>
                <a:gd name="connsiteY727" fmla="*/ 355804 h 1269308"/>
                <a:gd name="connsiteX728" fmla="*/ 1567874 w 6209552"/>
                <a:gd name="connsiteY728" fmla="*/ 397348 h 1269308"/>
                <a:gd name="connsiteX729" fmla="*/ 1484787 w 6209552"/>
                <a:gd name="connsiteY729" fmla="*/ 487766 h 1269308"/>
                <a:gd name="connsiteX730" fmla="*/ 1418807 w 6209552"/>
                <a:gd name="connsiteY730" fmla="*/ 524422 h 1269308"/>
                <a:gd name="connsiteX731" fmla="*/ 1418807 w 6209552"/>
                <a:gd name="connsiteY731" fmla="*/ 529309 h 1269308"/>
                <a:gd name="connsiteX732" fmla="*/ 1521443 w 6209552"/>
                <a:gd name="connsiteY732" fmla="*/ 558634 h 1269308"/>
                <a:gd name="connsiteX733" fmla="*/ 1536106 w 6209552"/>
                <a:gd name="connsiteY733" fmla="*/ 558634 h 1269308"/>
                <a:gd name="connsiteX734" fmla="*/ 1690061 w 6209552"/>
                <a:gd name="connsiteY734" fmla="*/ 463329 h 1269308"/>
                <a:gd name="connsiteX735" fmla="*/ 1721829 w 6209552"/>
                <a:gd name="connsiteY735" fmla="*/ 385129 h 1269308"/>
                <a:gd name="connsiteX736" fmla="*/ 1731604 w 6209552"/>
                <a:gd name="connsiteY736" fmla="*/ 448666 h 1269308"/>
                <a:gd name="connsiteX737" fmla="*/ 1726717 w 6209552"/>
                <a:gd name="connsiteY737" fmla="*/ 468216 h 1269308"/>
                <a:gd name="connsiteX738" fmla="*/ 1731604 w 6209552"/>
                <a:gd name="connsiteY738" fmla="*/ 514647 h 1269308"/>
                <a:gd name="connsiteX739" fmla="*/ 1716942 w 6209552"/>
                <a:gd name="connsiteY739" fmla="*/ 553747 h 1269308"/>
                <a:gd name="connsiteX740" fmla="*/ 1567874 w 6209552"/>
                <a:gd name="connsiteY740" fmla="*/ 622171 h 1269308"/>
                <a:gd name="connsiteX741" fmla="*/ 1545881 w 6209552"/>
                <a:gd name="connsiteY741" fmla="*/ 614840 h 1269308"/>
                <a:gd name="connsiteX742" fmla="*/ 1501893 w 6209552"/>
                <a:gd name="connsiteY742" fmla="*/ 614840 h 1269308"/>
                <a:gd name="connsiteX743" fmla="*/ 1494562 w 6209552"/>
                <a:gd name="connsiteY743" fmla="*/ 609953 h 1269308"/>
                <a:gd name="connsiteX744" fmla="*/ 1494562 w 6209552"/>
                <a:gd name="connsiteY744" fmla="*/ 614840 h 1269308"/>
                <a:gd name="connsiteX745" fmla="*/ 1489675 w 6209552"/>
                <a:gd name="connsiteY745" fmla="*/ 614840 h 1269308"/>
                <a:gd name="connsiteX746" fmla="*/ 1484787 w 6209552"/>
                <a:gd name="connsiteY746" fmla="*/ 609953 h 1269308"/>
                <a:gd name="connsiteX747" fmla="*/ 1372375 w 6209552"/>
                <a:gd name="connsiteY747" fmla="*/ 539085 h 1269308"/>
                <a:gd name="connsiteX748" fmla="*/ 1296620 w 6209552"/>
                <a:gd name="connsiteY748" fmla="*/ 548859 h 1269308"/>
                <a:gd name="connsiteX749" fmla="*/ 1284402 w 6209552"/>
                <a:gd name="connsiteY749" fmla="*/ 534197 h 1269308"/>
                <a:gd name="connsiteX750" fmla="*/ 1274627 w 6209552"/>
                <a:gd name="connsiteY750" fmla="*/ 534197 h 1269308"/>
                <a:gd name="connsiteX751" fmla="*/ 1240414 w 6209552"/>
                <a:gd name="connsiteY751" fmla="*/ 548859 h 1269308"/>
                <a:gd name="connsiteX752" fmla="*/ 1235526 w 6209552"/>
                <a:gd name="connsiteY752" fmla="*/ 529309 h 1269308"/>
                <a:gd name="connsiteX753" fmla="*/ 1274627 w 6209552"/>
                <a:gd name="connsiteY753" fmla="*/ 397348 h 1269308"/>
                <a:gd name="connsiteX754" fmla="*/ 1391925 w 6209552"/>
                <a:gd name="connsiteY754" fmla="*/ 346029 h 1269308"/>
                <a:gd name="connsiteX755" fmla="*/ 1382150 w 6209552"/>
                <a:gd name="connsiteY755" fmla="*/ 299598 h 1269308"/>
                <a:gd name="connsiteX756" fmla="*/ 1382150 w 6209552"/>
                <a:gd name="connsiteY756" fmla="*/ 294711 h 1269308"/>
                <a:gd name="connsiteX757" fmla="*/ 1387038 w 6209552"/>
                <a:gd name="connsiteY757" fmla="*/ 287380 h 1269308"/>
                <a:gd name="connsiteX758" fmla="*/ 1377263 w 6209552"/>
                <a:gd name="connsiteY758" fmla="*/ 243392 h 1269308"/>
                <a:gd name="connsiteX759" fmla="*/ 1367488 w 6209552"/>
                <a:gd name="connsiteY759" fmla="*/ 243392 h 1269308"/>
                <a:gd name="connsiteX760" fmla="*/ 1367488 w 6209552"/>
                <a:gd name="connsiteY760" fmla="*/ 319148 h 1269308"/>
                <a:gd name="connsiteX761" fmla="*/ 1372375 w 6209552"/>
                <a:gd name="connsiteY761" fmla="*/ 324035 h 1269308"/>
                <a:gd name="connsiteX762" fmla="*/ 1367488 w 6209552"/>
                <a:gd name="connsiteY762" fmla="*/ 324035 h 1269308"/>
                <a:gd name="connsiteX763" fmla="*/ 1367488 w 6209552"/>
                <a:gd name="connsiteY763" fmla="*/ 333810 h 1269308"/>
                <a:gd name="connsiteX764" fmla="*/ 1325944 w 6209552"/>
                <a:gd name="connsiteY764" fmla="*/ 319148 h 1269308"/>
                <a:gd name="connsiteX765" fmla="*/ 1325944 w 6209552"/>
                <a:gd name="connsiteY765" fmla="*/ 258054 h 1269308"/>
                <a:gd name="connsiteX766" fmla="*/ 1269739 w 6209552"/>
                <a:gd name="connsiteY766" fmla="*/ 262942 h 1269308"/>
                <a:gd name="connsiteX767" fmla="*/ 1264852 w 6209552"/>
                <a:gd name="connsiteY767" fmla="*/ 262942 h 1269308"/>
                <a:gd name="connsiteX768" fmla="*/ 1289289 w 6209552"/>
                <a:gd name="connsiteY768" fmla="*/ 346029 h 1269308"/>
                <a:gd name="connsiteX769" fmla="*/ 1289289 w 6209552"/>
                <a:gd name="connsiteY769" fmla="*/ 360692 h 1269308"/>
                <a:gd name="connsiteX770" fmla="*/ 1259964 w 6209552"/>
                <a:gd name="connsiteY770" fmla="*/ 375354 h 1269308"/>
                <a:gd name="connsiteX771" fmla="*/ 1218421 w 6209552"/>
                <a:gd name="connsiteY771" fmla="*/ 304486 h 1269308"/>
                <a:gd name="connsiteX772" fmla="*/ 1218421 w 6209552"/>
                <a:gd name="connsiteY772" fmla="*/ 282492 h 1269308"/>
                <a:gd name="connsiteX773" fmla="*/ 1225751 w 6209552"/>
                <a:gd name="connsiteY773" fmla="*/ 236061 h 1269308"/>
                <a:gd name="connsiteX774" fmla="*/ 1218421 w 6209552"/>
                <a:gd name="connsiteY774" fmla="*/ 201849 h 1269308"/>
                <a:gd name="connsiteX775" fmla="*/ 1218421 w 6209552"/>
                <a:gd name="connsiteY775" fmla="*/ 192074 h 1269308"/>
                <a:gd name="connsiteX776" fmla="*/ 1230639 w 6209552"/>
                <a:gd name="connsiteY776" fmla="*/ 192074 h 1269308"/>
                <a:gd name="connsiteX777" fmla="*/ 1235526 w 6209552"/>
                <a:gd name="connsiteY777" fmla="*/ 216512 h 1269308"/>
                <a:gd name="connsiteX778" fmla="*/ 1274627 w 6209552"/>
                <a:gd name="connsiteY778" fmla="*/ 216512 h 1269308"/>
                <a:gd name="connsiteX779" fmla="*/ 1321057 w 6209552"/>
                <a:gd name="connsiteY779" fmla="*/ 206737 h 1269308"/>
                <a:gd name="connsiteX780" fmla="*/ 1335720 w 6209552"/>
                <a:gd name="connsiteY780" fmla="*/ 170081 h 1269308"/>
                <a:gd name="connsiteX781" fmla="*/ 1362601 w 6209552"/>
                <a:gd name="connsiteY781" fmla="*/ 192074 h 1269308"/>
                <a:gd name="connsiteX782" fmla="*/ 1367488 w 6209552"/>
                <a:gd name="connsiteY782" fmla="*/ 192074 h 1269308"/>
                <a:gd name="connsiteX783" fmla="*/ 1399257 w 6209552"/>
                <a:gd name="connsiteY783" fmla="*/ 170081 h 1269308"/>
                <a:gd name="connsiteX784" fmla="*/ 4815205 w 6209552"/>
                <a:gd name="connsiteY784" fmla="*/ 96172 h 1269308"/>
                <a:gd name="connsiteX785" fmla="*/ 4820092 w 6209552"/>
                <a:gd name="connsiteY785" fmla="*/ 96172 h 1269308"/>
                <a:gd name="connsiteX786" fmla="*/ 4851861 w 6209552"/>
                <a:gd name="connsiteY786" fmla="*/ 250127 h 1269308"/>
                <a:gd name="connsiteX787" fmla="*/ 4846973 w 6209552"/>
                <a:gd name="connsiteY787" fmla="*/ 264790 h 1269308"/>
                <a:gd name="connsiteX788" fmla="*/ 4851861 w 6209552"/>
                <a:gd name="connsiteY788" fmla="*/ 264790 h 1269308"/>
                <a:gd name="connsiteX789" fmla="*/ 4881186 w 6209552"/>
                <a:gd name="connsiteY789" fmla="*/ 301446 h 1269308"/>
                <a:gd name="connsiteX790" fmla="*/ 4898292 w 6209552"/>
                <a:gd name="connsiteY790" fmla="*/ 340545 h 1269308"/>
                <a:gd name="connsiteX791" fmla="*/ 4898292 w 6209552"/>
                <a:gd name="connsiteY791" fmla="*/ 352765 h 1269308"/>
                <a:gd name="connsiteX792" fmla="*/ 4893405 w 6209552"/>
                <a:gd name="connsiteY792" fmla="*/ 357652 h 1269308"/>
                <a:gd name="connsiteX793" fmla="*/ 4837198 w 6209552"/>
                <a:gd name="connsiteY793" fmla="*/ 460289 h 1269308"/>
                <a:gd name="connsiteX794" fmla="*/ 4837198 w 6209552"/>
                <a:gd name="connsiteY794" fmla="*/ 587363 h 1269308"/>
                <a:gd name="connsiteX795" fmla="*/ 4820092 w 6209552"/>
                <a:gd name="connsiteY795" fmla="*/ 624019 h 1269308"/>
                <a:gd name="connsiteX796" fmla="*/ 4773662 w 6209552"/>
                <a:gd name="connsiteY796" fmla="*/ 531157 h 1269308"/>
                <a:gd name="connsiteX797" fmla="*/ 4773662 w 6209552"/>
                <a:gd name="connsiteY797" fmla="*/ 460289 h 1269308"/>
                <a:gd name="connsiteX798" fmla="*/ 4778549 w 6209552"/>
                <a:gd name="connsiteY798" fmla="*/ 423633 h 1269308"/>
                <a:gd name="connsiteX799" fmla="*/ 4707681 w 6209552"/>
                <a:gd name="connsiteY799" fmla="*/ 443183 h 1269308"/>
                <a:gd name="connsiteX800" fmla="*/ 4671025 w 6209552"/>
                <a:gd name="connsiteY800" fmla="*/ 443183 h 1269308"/>
                <a:gd name="connsiteX801" fmla="*/ 4609931 w 6209552"/>
                <a:gd name="connsiteY801" fmla="*/ 399196 h 1269308"/>
                <a:gd name="connsiteX802" fmla="*/ 4609931 w 6209552"/>
                <a:gd name="connsiteY802" fmla="*/ 386977 h 1269308"/>
                <a:gd name="connsiteX803" fmla="*/ 4651475 w 6209552"/>
                <a:gd name="connsiteY803" fmla="*/ 306333 h 1269308"/>
                <a:gd name="connsiteX804" fmla="*/ 4651475 w 6209552"/>
                <a:gd name="connsiteY804" fmla="*/ 301446 h 1269308"/>
                <a:gd name="connsiteX805" fmla="*/ 4646587 w 6209552"/>
                <a:gd name="connsiteY805" fmla="*/ 264790 h 1269308"/>
                <a:gd name="connsiteX806" fmla="*/ 4651475 w 6209552"/>
                <a:gd name="connsiteY806" fmla="*/ 259902 h 1269308"/>
                <a:gd name="connsiteX807" fmla="*/ 4651475 w 6209552"/>
                <a:gd name="connsiteY807" fmla="*/ 255015 h 1269308"/>
                <a:gd name="connsiteX808" fmla="*/ 4646587 w 6209552"/>
                <a:gd name="connsiteY808" fmla="*/ 250127 h 1269308"/>
                <a:gd name="connsiteX809" fmla="*/ 4651475 w 6209552"/>
                <a:gd name="connsiteY809" fmla="*/ 223246 h 1269308"/>
                <a:gd name="connsiteX810" fmla="*/ 4671025 w 6209552"/>
                <a:gd name="connsiteY810" fmla="*/ 176816 h 1269308"/>
                <a:gd name="connsiteX811" fmla="*/ 4646587 w 6209552"/>
                <a:gd name="connsiteY811" fmla="*/ 147490 h 1269308"/>
                <a:gd name="connsiteX812" fmla="*/ 4646587 w 6209552"/>
                <a:gd name="connsiteY812" fmla="*/ 142603 h 1269308"/>
                <a:gd name="connsiteX813" fmla="*/ 4661250 w 6209552"/>
                <a:gd name="connsiteY813" fmla="*/ 135272 h 1269308"/>
                <a:gd name="connsiteX814" fmla="*/ 4754112 w 6209552"/>
                <a:gd name="connsiteY814" fmla="*/ 213471 h 1269308"/>
                <a:gd name="connsiteX815" fmla="*/ 4727231 w 6209552"/>
                <a:gd name="connsiteY815" fmla="*/ 228134 h 1269308"/>
                <a:gd name="connsiteX816" fmla="*/ 4671025 w 6209552"/>
                <a:gd name="connsiteY816" fmla="*/ 223246 h 1269308"/>
                <a:gd name="connsiteX817" fmla="*/ 4671025 w 6209552"/>
                <a:gd name="connsiteY817" fmla="*/ 233021 h 1269308"/>
                <a:gd name="connsiteX818" fmla="*/ 4717456 w 6209552"/>
                <a:gd name="connsiteY818" fmla="*/ 320996 h 1269308"/>
                <a:gd name="connsiteX819" fmla="*/ 4717456 w 6209552"/>
                <a:gd name="connsiteY819" fmla="*/ 325883 h 1269308"/>
                <a:gd name="connsiteX820" fmla="*/ 4697906 w 6209552"/>
                <a:gd name="connsiteY820" fmla="*/ 357652 h 1269308"/>
                <a:gd name="connsiteX821" fmla="*/ 4693019 w 6209552"/>
                <a:gd name="connsiteY821" fmla="*/ 352765 h 1269308"/>
                <a:gd name="connsiteX822" fmla="*/ 4636813 w 6209552"/>
                <a:gd name="connsiteY822" fmla="*/ 386977 h 1269308"/>
                <a:gd name="connsiteX823" fmla="*/ 4636813 w 6209552"/>
                <a:gd name="connsiteY823" fmla="*/ 391864 h 1269308"/>
                <a:gd name="connsiteX824" fmla="*/ 4734562 w 6209552"/>
                <a:gd name="connsiteY824" fmla="*/ 367427 h 1269308"/>
                <a:gd name="connsiteX825" fmla="*/ 4795655 w 6209552"/>
                <a:gd name="connsiteY825" fmla="*/ 289227 h 1269308"/>
                <a:gd name="connsiteX826" fmla="*/ 4795655 w 6209552"/>
                <a:gd name="connsiteY826" fmla="*/ 223246 h 1269308"/>
                <a:gd name="connsiteX827" fmla="*/ 4790767 w 6209552"/>
                <a:gd name="connsiteY827" fmla="*/ 218359 h 1269308"/>
                <a:gd name="connsiteX828" fmla="*/ 4795655 w 6209552"/>
                <a:gd name="connsiteY828" fmla="*/ 213471 h 1269308"/>
                <a:gd name="connsiteX829" fmla="*/ 4795655 w 6209552"/>
                <a:gd name="connsiteY829" fmla="*/ 176816 h 1269308"/>
                <a:gd name="connsiteX830" fmla="*/ 4785880 w 6209552"/>
                <a:gd name="connsiteY830" fmla="*/ 147490 h 1269308"/>
                <a:gd name="connsiteX831" fmla="*/ 4815205 w 6209552"/>
                <a:gd name="connsiteY831" fmla="*/ 96172 h 1269308"/>
                <a:gd name="connsiteX832" fmla="*/ 5976397 w 6209552"/>
                <a:gd name="connsiteY832" fmla="*/ 92218 h 1269308"/>
                <a:gd name="connsiteX833" fmla="*/ 6044821 w 6209552"/>
                <a:gd name="connsiteY833" fmla="*/ 92218 h 1269308"/>
                <a:gd name="connsiteX834" fmla="*/ 6113246 w 6209552"/>
                <a:gd name="connsiteY834" fmla="*/ 114211 h 1269308"/>
                <a:gd name="connsiteX835" fmla="*/ 6098584 w 6209552"/>
                <a:gd name="connsiteY835" fmla="*/ 160642 h 1269308"/>
                <a:gd name="connsiteX836" fmla="*/ 6137684 w 6209552"/>
                <a:gd name="connsiteY836" fmla="*/ 204630 h 1269308"/>
                <a:gd name="connsiteX837" fmla="*/ 6127909 w 6209552"/>
                <a:gd name="connsiteY837" fmla="*/ 241285 h 1269308"/>
                <a:gd name="connsiteX838" fmla="*/ 6037491 w 6209552"/>
                <a:gd name="connsiteY838" fmla="*/ 317041 h 1269308"/>
                <a:gd name="connsiteX839" fmla="*/ 6113246 w 6209552"/>
                <a:gd name="connsiteY839" fmla="*/ 309710 h 1269308"/>
                <a:gd name="connsiteX840" fmla="*/ 6127909 w 6209552"/>
                <a:gd name="connsiteY840" fmla="*/ 309710 h 1269308"/>
                <a:gd name="connsiteX841" fmla="*/ 6167008 w 6209552"/>
                <a:gd name="connsiteY841" fmla="*/ 317041 h 1269308"/>
                <a:gd name="connsiteX842" fmla="*/ 6113246 w 6209552"/>
                <a:gd name="connsiteY842" fmla="*/ 346366 h 1269308"/>
                <a:gd name="connsiteX843" fmla="*/ 6069259 w 6209552"/>
                <a:gd name="connsiteY843" fmla="*/ 405016 h 1269308"/>
                <a:gd name="connsiteX844" fmla="*/ 6076590 w 6209552"/>
                <a:gd name="connsiteY844" fmla="*/ 466109 h 1269308"/>
                <a:gd name="connsiteX845" fmla="*/ 6167008 w 6209552"/>
                <a:gd name="connsiteY845" fmla="*/ 539421 h 1269308"/>
                <a:gd name="connsiteX846" fmla="*/ 6083921 w 6209552"/>
                <a:gd name="connsiteY846" fmla="*/ 622508 h 1269308"/>
                <a:gd name="connsiteX847" fmla="*/ 6008166 w 6209552"/>
                <a:gd name="connsiteY847" fmla="*/ 576077 h 1269308"/>
                <a:gd name="connsiteX848" fmla="*/ 5939741 w 6209552"/>
                <a:gd name="connsiteY848" fmla="*/ 598071 h 1269308"/>
                <a:gd name="connsiteX849" fmla="*/ 5893310 w 6209552"/>
                <a:gd name="connsiteY849" fmla="*/ 568746 h 1269308"/>
                <a:gd name="connsiteX850" fmla="*/ 5893310 w 6209552"/>
                <a:gd name="connsiteY850" fmla="*/ 554084 h 1269308"/>
                <a:gd name="connsiteX851" fmla="*/ 5922635 w 6209552"/>
                <a:gd name="connsiteY851" fmla="*/ 561415 h 1269308"/>
                <a:gd name="connsiteX852" fmla="*/ 5976397 w 6209552"/>
                <a:gd name="connsiteY852" fmla="*/ 539421 h 1269308"/>
                <a:gd name="connsiteX853" fmla="*/ 5947073 w 6209552"/>
                <a:gd name="connsiteY853" fmla="*/ 444115 h 1269308"/>
                <a:gd name="connsiteX854" fmla="*/ 5939741 w 6209552"/>
                <a:gd name="connsiteY854" fmla="*/ 451447 h 1269308"/>
                <a:gd name="connsiteX855" fmla="*/ 5915304 w 6209552"/>
                <a:gd name="connsiteY855" fmla="*/ 436785 h 1269308"/>
                <a:gd name="connsiteX856" fmla="*/ 5907973 w 6209552"/>
                <a:gd name="connsiteY856" fmla="*/ 436785 h 1269308"/>
                <a:gd name="connsiteX857" fmla="*/ 5893310 w 6209552"/>
                <a:gd name="connsiteY857" fmla="*/ 466109 h 1269308"/>
                <a:gd name="connsiteX858" fmla="*/ 5878648 w 6209552"/>
                <a:gd name="connsiteY858" fmla="*/ 466109 h 1269308"/>
                <a:gd name="connsiteX859" fmla="*/ 5810224 w 6209552"/>
                <a:gd name="connsiteY859" fmla="*/ 405016 h 1269308"/>
                <a:gd name="connsiteX860" fmla="*/ 5810224 w 6209552"/>
                <a:gd name="connsiteY860" fmla="*/ 397685 h 1269308"/>
                <a:gd name="connsiteX861" fmla="*/ 5832217 w 6209552"/>
                <a:gd name="connsiteY861" fmla="*/ 397685 h 1269308"/>
                <a:gd name="connsiteX862" fmla="*/ 5915304 w 6209552"/>
                <a:gd name="connsiteY862" fmla="*/ 412347 h 1269308"/>
                <a:gd name="connsiteX863" fmla="*/ 5969066 w 6209552"/>
                <a:gd name="connsiteY863" fmla="*/ 309710 h 1269308"/>
                <a:gd name="connsiteX864" fmla="*/ 5907973 w 6209552"/>
                <a:gd name="connsiteY864" fmla="*/ 248617 h 1269308"/>
                <a:gd name="connsiteX865" fmla="*/ 5907973 w 6209552"/>
                <a:gd name="connsiteY865" fmla="*/ 241285 h 1269308"/>
                <a:gd name="connsiteX866" fmla="*/ 5915304 w 6209552"/>
                <a:gd name="connsiteY866" fmla="*/ 233954 h 1269308"/>
                <a:gd name="connsiteX867" fmla="*/ 5922635 w 6209552"/>
                <a:gd name="connsiteY867" fmla="*/ 241285 h 1269308"/>
                <a:gd name="connsiteX868" fmla="*/ 6069259 w 6209552"/>
                <a:gd name="connsiteY868" fmla="*/ 167974 h 1269308"/>
                <a:gd name="connsiteX869" fmla="*/ 5976397 w 6209552"/>
                <a:gd name="connsiteY869" fmla="*/ 99548 h 1269308"/>
                <a:gd name="connsiteX870" fmla="*/ 4414433 w 6209552"/>
                <a:gd name="connsiteY870" fmla="*/ 83953 h 1269308"/>
                <a:gd name="connsiteX871" fmla="*/ 4558613 w 6209552"/>
                <a:gd name="connsiteY871" fmla="*/ 171928 h 1269308"/>
                <a:gd name="connsiteX872" fmla="*/ 4558613 w 6209552"/>
                <a:gd name="connsiteY872" fmla="*/ 193921 h 1269308"/>
                <a:gd name="connsiteX873" fmla="*/ 4521957 w 6209552"/>
                <a:gd name="connsiteY873" fmla="*/ 213471 h 1269308"/>
                <a:gd name="connsiteX874" fmla="*/ 4539063 w 6209552"/>
                <a:gd name="connsiteY874" fmla="*/ 301446 h 1269308"/>
                <a:gd name="connsiteX875" fmla="*/ 4502407 w 6209552"/>
                <a:gd name="connsiteY875" fmla="*/ 367427 h 1269308"/>
                <a:gd name="connsiteX876" fmla="*/ 4507295 w 6209552"/>
                <a:gd name="connsiteY876" fmla="*/ 399196 h 1269308"/>
                <a:gd name="connsiteX877" fmla="*/ 4543950 w 6209552"/>
                <a:gd name="connsiteY877" fmla="*/ 399196 h 1269308"/>
                <a:gd name="connsiteX878" fmla="*/ 4568388 w 6209552"/>
                <a:gd name="connsiteY878" fmla="*/ 433408 h 1269308"/>
                <a:gd name="connsiteX879" fmla="*/ 4553725 w 6209552"/>
                <a:gd name="connsiteY879" fmla="*/ 450514 h 1269308"/>
                <a:gd name="connsiteX880" fmla="*/ 4521957 w 6209552"/>
                <a:gd name="connsiteY880" fmla="*/ 450514 h 1269308"/>
                <a:gd name="connsiteX881" fmla="*/ 4517070 w 6209552"/>
                <a:gd name="connsiteY881" fmla="*/ 443183 h 1269308"/>
                <a:gd name="connsiteX882" fmla="*/ 4517070 w 6209552"/>
                <a:gd name="connsiteY882" fmla="*/ 450514 h 1269308"/>
                <a:gd name="connsiteX883" fmla="*/ 4507295 w 6209552"/>
                <a:gd name="connsiteY883" fmla="*/ 450514 h 1269308"/>
                <a:gd name="connsiteX884" fmla="*/ 4507295 w 6209552"/>
                <a:gd name="connsiteY884" fmla="*/ 516495 h 1269308"/>
                <a:gd name="connsiteX885" fmla="*/ 4502407 w 6209552"/>
                <a:gd name="connsiteY885" fmla="*/ 540932 h 1269308"/>
                <a:gd name="connsiteX886" fmla="*/ 4507295 w 6209552"/>
                <a:gd name="connsiteY886" fmla="*/ 545820 h 1269308"/>
                <a:gd name="connsiteX887" fmla="*/ 4497520 w 6209552"/>
                <a:gd name="connsiteY887" fmla="*/ 565369 h 1269308"/>
                <a:gd name="connsiteX888" fmla="*/ 4492632 w 6209552"/>
                <a:gd name="connsiteY888" fmla="*/ 565369 h 1269308"/>
                <a:gd name="connsiteX889" fmla="*/ 4446202 w 6209552"/>
                <a:gd name="connsiteY889" fmla="*/ 474951 h 1269308"/>
                <a:gd name="connsiteX890" fmla="*/ 4455976 w 6209552"/>
                <a:gd name="connsiteY890" fmla="*/ 474951 h 1269308"/>
                <a:gd name="connsiteX891" fmla="*/ 4465751 w 6209552"/>
                <a:gd name="connsiteY891" fmla="*/ 489614 h 1269308"/>
                <a:gd name="connsiteX892" fmla="*/ 4465751 w 6209552"/>
                <a:gd name="connsiteY892" fmla="*/ 450514 h 1269308"/>
                <a:gd name="connsiteX893" fmla="*/ 4409545 w 6209552"/>
                <a:gd name="connsiteY893" fmla="*/ 511607 h 1269308"/>
                <a:gd name="connsiteX894" fmla="*/ 4399770 w 6209552"/>
                <a:gd name="connsiteY894" fmla="*/ 550707 h 1269308"/>
                <a:gd name="connsiteX895" fmla="*/ 4380221 w 6209552"/>
                <a:gd name="connsiteY895" fmla="*/ 550707 h 1269308"/>
                <a:gd name="connsiteX896" fmla="*/ 4348452 w 6209552"/>
                <a:gd name="connsiteY896" fmla="*/ 489614 h 1269308"/>
                <a:gd name="connsiteX897" fmla="*/ 4389995 w 6209552"/>
                <a:gd name="connsiteY897" fmla="*/ 399196 h 1269308"/>
                <a:gd name="connsiteX898" fmla="*/ 4394883 w 6209552"/>
                <a:gd name="connsiteY898" fmla="*/ 399196 h 1269308"/>
                <a:gd name="connsiteX899" fmla="*/ 4409545 w 6209552"/>
                <a:gd name="connsiteY899" fmla="*/ 450514 h 1269308"/>
                <a:gd name="connsiteX900" fmla="*/ 4465751 w 6209552"/>
                <a:gd name="connsiteY900" fmla="*/ 418745 h 1269308"/>
                <a:gd name="connsiteX901" fmla="*/ 4465751 w 6209552"/>
                <a:gd name="connsiteY901" fmla="*/ 367427 h 1269308"/>
                <a:gd name="connsiteX902" fmla="*/ 4441314 w 6209552"/>
                <a:gd name="connsiteY902" fmla="*/ 372314 h 1269308"/>
                <a:gd name="connsiteX903" fmla="*/ 4380221 w 6209552"/>
                <a:gd name="connsiteY903" fmla="*/ 330771 h 1269308"/>
                <a:gd name="connsiteX904" fmla="*/ 4380221 w 6209552"/>
                <a:gd name="connsiteY904" fmla="*/ 316108 h 1269308"/>
                <a:gd name="connsiteX905" fmla="*/ 4394883 w 6209552"/>
                <a:gd name="connsiteY905" fmla="*/ 320996 h 1269308"/>
                <a:gd name="connsiteX906" fmla="*/ 4477969 w 6209552"/>
                <a:gd name="connsiteY906" fmla="*/ 279452 h 1269308"/>
                <a:gd name="connsiteX907" fmla="*/ 4477969 w 6209552"/>
                <a:gd name="connsiteY907" fmla="*/ 259902 h 1269308"/>
                <a:gd name="connsiteX908" fmla="*/ 4409545 w 6209552"/>
                <a:gd name="connsiteY908" fmla="*/ 110835 h 1269308"/>
                <a:gd name="connsiteX909" fmla="*/ 4409545 w 6209552"/>
                <a:gd name="connsiteY909" fmla="*/ 91285 h 1269308"/>
                <a:gd name="connsiteX910" fmla="*/ 5778455 w 6209552"/>
                <a:gd name="connsiteY910" fmla="*/ 70224 h 1269308"/>
                <a:gd name="connsiteX911" fmla="*/ 5785786 w 6209552"/>
                <a:gd name="connsiteY911" fmla="*/ 70224 h 1269308"/>
                <a:gd name="connsiteX912" fmla="*/ 5817555 w 6209552"/>
                <a:gd name="connsiteY912" fmla="*/ 160642 h 1269308"/>
                <a:gd name="connsiteX913" fmla="*/ 5854210 w 6209552"/>
                <a:gd name="connsiteY913" fmla="*/ 182636 h 1269308"/>
                <a:gd name="connsiteX914" fmla="*/ 5846880 w 6209552"/>
                <a:gd name="connsiteY914" fmla="*/ 182636 h 1269308"/>
                <a:gd name="connsiteX915" fmla="*/ 5846880 w 6209552"/>
                <a:gd name="connsiteY915" fmla="*/ 189967 h 1269308"/>
                <a:gd name="connsiteX916" fmla="*/ 5854210 w 6209552"/>
                <a:gd name="connsiteY916" fmla="*/ 197298 h 1269308"/>
                <a:gd name="connsiteX917" fmla="*/ 5810224 w 6209552"/>
                <a:gd name="connsiteY917" fmla="*/ 255948 h 1269308"/>
                <a:gd name="connsiteX918" fmla="*/ 5824886 w 6209552"/>
                <a:gd name="connsiteY918" fmla="*/ 302379 h 1269308"/>
                <a:gd name="connsiteX919" fmla="*/ 5778455 w 6209552"/>
                <a:gd name="connsiteY919" fmla="*/ 561415 h 1269308"/>
                <a:gd name="connsiteX920" fmla="*/ 5778455 w 6209552"/>
                <a:gd name="connsiteY920" fmla="*/ 568746 h 1269308"/>
                <a:gd name="connsiteX921" fmla="*/ 5785786 w 6209552"/>
                <a:gd name="connsiteY921" fmla="*/ 576077 h 1269308"/>
                <a:gd name="connsiteX922" fmla="*/ 5778455 w 6209552"/>
                <a:gd name="connsiteY922" fmla="*/ 576077 h 1269308"/>
                <a:gd name="connsiteX923" fmla="*/ 5778455 w 6209552"/>
                <a:gd name="connsiteY923" fmla="*/ 583409 h 1269308"/>
                <a:gd name="connsiteX924" fmla="*/ 5785786 w 6209552"/>
                <a:gd name="connsiteY924" fmla="*/ 590739 h 1269308"/>
                <a:gd name="connsiteX925" fmla="*/ 5785786 w 6209552"/>
                <a:gd name="connsiteY925" fmla="*/ 598071 h 1269308"/>
                <a:gd name="connsiteX926" fmla="*/ 5771124 w 6209552"/>
                <a:gd name="connsiteY926" fmla="*/ 612733 h 1269308"/>
                <a:gd name="connsiteX927" fmla="*/ 5734468 w 6209552"/>
                <a:gd name="connsiteY927" fmla="*/ 612733 h 1269308"/>
                <a:gd name="connsiteX928" fmla="*/ 5734468 w 6209552"/>
                <a:gd name="connsiteY928" fmla="*/ 605402 h 1269308"/>
                <a:gd name="connsiteX929" fmla="*/ 5727136 w 6209552"/>
                <a:gd name="connsiteY929" fmla="*/ 539421 h 1269308"/>
                <a:gd name="connsiteX930" fmla="*/ 5727136 w 6209552"/>
                <a:gd name="connsiteY930" fmla="*/ 532090 h 1269308"/>
                <a:gd name="connsiteX931" fmla="*/ 5734468 w 6209552"/>
                <a:gd name="connsiteY931" fmla="*/ 524759 h 1269308"/>
                <a:gd name="connsiteX932" fmla="*/ 5727136 w 6209552"/>
                <a:gd name="connsiteY932" fmla="*/ 517428 h 1269308"/>
                <a:gd name="connsiteX933" fmla="*/ 5658712 w 6209552"/>
                <a:gd name="connsiteY933" fmla="*/ 524759 h 1269308"/>
                <a:gd name="connsiteX934" fmla="*/ 5619612 w 6209552"/>
                <a:gd name="connsiteY934" fmla="*/ 495434 h 1269308"/>
                <a:gd name="connsiteX935" fmla="*/ 5634275 w 6209552"/>
                <a:gd name="connsiteY935" fmla="*/ 458778 h 1269308"/>
                <a:gd name="connsiteX936" fmla="*/ 5756462 w 6209552"/>
                <a:gd name="connsiteY936" fmla="*/ 255948 h 1269308"/>
                <a:gd name="connsiteX937" fmla="*/ 5756462 w 6209552"/>
                <a:gd name="connsiteY937" fmla="*/ 248617 h 1269308"/>
                <a:gd name="connsiteX938" fmla="*/ 5727136 w 6209552"/>
                <a:gd name="connsiteY938" fmla="*/ 248617 h 1269308"/>
                <a:gd name="connsiteX939" fmla="*/ 5688037 w 6209552"/>
                <a:gd name="connsiteY939" fmla="*/ 255948 h 1269308"/>
                <a:gd name="connsiteX940" fmla="*/ 5658712 w 6209552"/>
                <a:gd name="connsiteY940" fmla="*/ 248617 h 1269308"/>
                <a:gd name="connsiteX941" fmla="*/ 5658712 w 6209552"/>
                <a:gd name="connsiteY941" fmla="*/ 226623 h 1269308"/>
                <a:gd name="connsiteX942" fmla="*/ 5734468 w 6209552"/>
                <a:gd name="connsiteY942" fmla="*/ 197298 h 1269308"/>
                <a:gd name="connsiteX943" fmla="*/ 5778455 w 6209552"/>
                <a:gd name="connsiteY943" fmla="*/ 84886 h 1269308"/>
                <a:gd name="connsiteX944" fmla="*/ 3422009 w 6209552"/>
                <a:gd name="connsiteY944" fmla="*/ 56494 h 1269308"/>
                <a:gd name="connsiteX945" fmla="*/ 3341366 w 6209552"/>
                <a:gd name="connsiteY945" fmla="*/ 132251 h 1269308"/>
                <a:gd name="connsiteX946" fmla="*/ 3346254 w 6209552"/>
                <a:gd name="connsiteY946" fmla="*/ 200675 h 1269308"/>
                <a:gd name="connsiteX947" fmla="*/ 3346254 w 6209552"/>
                <a:gd name="connsiteY947" fmla="*/ 205563 h 1269308"/>
                <a:gd name="connsiteX948" fmla="*/ 3353585 w 6209552"/>
                <a:gd name="connsiteY948" fmla="*/ 205563 h 1269308"/>
                <a:gd name="connsiteX949" fmla="*/ 3407347 w 6209552"/>
                <a:gd name="connsiteY949" fmla="*/ 183569 h 1269308"/>
                <a:gd name="connsiteX950" fmla="*/ 3407347 w 6209552"/>
                <a:gd name="connsiteY950" fmla="*/ 173794 h 1269308"/>
                <a:gd name="connsiteX951" fmla="*/ 3397572 w 6209552"/>
                <a:gd name="connsiteY951" fmla="*/ 164019 h 1269308"/>
                <a:gd name="connsiteX952" fmla="*/ 3412235 w 6209552"/>
                <a:gd name="connsiteY952" fmla="*/ 98038 h 1269308"/>
                <a:gd name="connsiteX953" fmla="*/ 3441560 w 6209552"/>
                <a:gd name="connsiteY953" fmla="*/ 127364 h 1269308"/>
                <a:gd name="connsiteX954" fmla="*/ 3441560 w 6209552"/>
                <a:gd name="connsiteY954" fmla="*/ 132251 h 1269308"/>
                <a:gd name="connsiteX955" fmla="*/ 3519759 w 6209552"/>
                <a:gd name="connsiteY955" fmla="*/ 88263 h 1269308"/>
                <a:gd name="connsiteX956" fmla="*/ 3519759 w 6209552"/>
                <a:gd name="connsiteY956" fmla="*/ 83376 h 1269308"/>
                <a:gd name="connsiteX957" fmla="*/ 3495322 w 6209552"/>
                <a:gd name="connsiteY957" fmla="*/ 83376 h 1269308"/>
                <a:gd name="connsiteX958" fmla="*/ 3487990 w 6209552"/>
                <a:gd name="connsiteY958" fmla="*/ 88263 h 1269308"/>
                <a:gd name="connsiteX959" fmla="*/ 2252619 w 6209552"/>
                <a:gd name="connsiteY959" fmla="*/ 53762 h 1269308"/>
                <a:gd name="connsiteX960" fmla="*/ 2311268 w 6209552"/>
                <a:gd name="connsiteY960" fmla="*/ 139293 h 1269308"/>
                <a:gd name="connsiteX961" fmla="*/ 2286831 w 6209552"/>
                <a:gd name="connsiteY961" fmla="*/ 180837 h 1269308"/>
                <a:gd name="connsiteX962" fmla="*/ 2301493 w 6209552"/>
                <a:gd name="connsiteY962" fmla="*/ 193055 h 1269308"/>
                <a:gd name="connsiteX963" fmla="*/ 2374806 w 6209552"/>
                <a:gd name="connsiteY963" fmla="*/ 273698 h 1269308"/>
                <a:gd name="connsiteX964" fmla="*/ 2374806 w 6209552"/>
                <a:gd name="connsiteY964" fmla="*/ 281030 h 1269308"/>
                <a:gd name="connsiteX965" fmla="*/ 2367474 w 6209552"/>
                <a:gd name="connsiteY965" fmla="*/ 285917 h 1269308"/>
                <a:gd name="connsiteX966" fmla="*/ 2367474 w 6209552"/>
                <a:gd name="connsiteY966" fmla="*/ 293249 h 1269308"/>
                <a:gd name="connsiteX967" fmla="*/ 2374806 w 6209552"/>
                <a:gd name="connsiteY967" fmla="*/ 300580 h 1269308"/>
                <a:gd name="connsiteX968" fmla="*/ 2059564 w 6209552"/>
                <a:gd name="connsiteY968" fmla="*/ 579165 h 1269308"/>
                <a:gd name="connsiteX969" fmla="*/ 1986252 w 6209552"/>
                <a:gd name="connsiteY969" fmla="*/ 540066 h 1269308"/>
                <a:gd name="connsiteX970" fmla="*/ 1944709 w 6209552"/>
                <a:gd name="connsiteY970" fmla="*/ 593828 h 1269308"/>
                <a:gd name="connsiteX971" fmla="*/ 1878728 w 6209552"/>
                <a:gd name="connsiteY971" fmla="*/ 608490 h 1269308"/>
                <a:gd name="connsiteX972" fmla="*/ 1822522 w 6209552"/>
                <a:gd name="connsiteY972" fmla="*/ 586497 h 1269308"/>
                <a:gd name="connsiteX973" fmla="*/ 1829852 w 6209552"/>
                <a:gd name="connsiteY973" fmla="*/ 520516 h 1269308"/>
                <a:gd name="connsiteX974" fmla="*/ 1952039 w 6209552"/>
                <a:gd name="connsiteY974" fmla="*/ 412992 h 1269308"/>
                <a:gd name="connsiteX975" fmla="*/ 2074226 w 6209552"/>
                <a:gd name="connsiteY975" fmla="*/ 273698 h 1269308"/>
                <a:gd name="connsiteX976" fmla="*/ 2032682 w 6209552"/>
                <a:gd name="connsiteY976" fmla="*/ 281030 h 1269308"/>
                <a:gd name="connsiteX977" fmla="*/ 1937377 w 6209552"/>
                <a:gd name="connsiteY977" fmla="*/ 234599 h 1269308"/>
                <a:gd name="connsiteX978" fmla="*/ 1937377 w 6209552"/>
                <a:gd name="connsiteY978" fmla="*/ 227268 h 1269308"/>
                <a:gd name="connsiteX979" fmla="*/ 2142651 w 6209552"/>
                <a:gd name="connsiteY979" fmla="*/ 173505 h 1269308"/>
                <a:gd name="connsiteX980" fmla="*/ 2218407 w 6209552"/>
                <a:gd name="connsiteY980" fmla="*/ 87975 h 1269308"/>
                <a:gd name="connsiteX981" fmla="*/ 2218407 w 6209552"/>
                <a:gd name="connsiteY981" fmla="*/ 80644 h 1269308"/>
                <a:gd name="connsiteX982" fmla="*/ 2211075 w 6209552"/>
                <a:gd name="connsiteY982" fmla="*/ 73312 h 1269308"/>
                <a:gd name="connsiteX983" fmla="*/ 1330832 w 6209552"/>
                <a:gd name="connsiteY983" fmla="*/ 52781 h 1269308"/>
                <a:gd name="connsiteX984" fmla="*/ 1367488 w 6209552"/>
                <a:gd name="connsiteY984" fmla="*/ 52781 h 1269308"/>
                <a:gd name="connsiteX985" fmla="*/ 1372375 w 6209552"/>
                <a:gd name="connsiteY985" fmla="*/ 57668 h 1269308"/>
                <a:gd name="connsiteX986" fmla="*/ 1377263 w 6209552"/>
                <a:gd name="connsiteY986" fmla="*/ 52781 h 1269308"/>
                <a:gd name="connsiteX987" fmla="*/ 1443244 w 6209552"/>
                <a:gd name="connsiteY987" fmla="*/ 52781 h 1269308"/>
                <a:gd name="connsiteX988" fmla="*/ 1501893 w 6209552"/>
                <a:gd name="connsiteY988" fmla="*/ 67443 h 1269308"/>
                <a:gd name="connsiteX989" fmla="*/ 1511668 w 6209552"/>
                <a:gd name="connsiteY989" fmla="*/ 94325 h 1269308"/>
                <a:gd name="connsiteX990" fmla="*/ 1479900 w 6209552"/>
                <a:gd name="connsiteY990" fmla="*/ 118762 h 1269308"/>
                <a:gd name="connsiteX991" fmla="*/ 1330832 w 6209552"/>
                <a:gd name="connsiteY991" fmla="*/ 67443 h 1269308"/>
                <a:gd name="connsiteX992" fmla="*/ 2653889 w 6209552"/>
                <a:gd name="connsiteY992" fmla="*/ 45449 h 1269308"/>
                <a:gd name="connsiteX993" fmla="*/ 2724757 w 6209552"/>
                <a:gd name="connsiteY993" fmla="*/ 67442 h 1269308"/>
                <a:gd name="connsiteX994" fmla="*/ 2729645 w 6209552"/>
                <a:gd name="connsiteY994" fmla="*/ 67442 h 1269308"/>
                <a:gd name="connsiteX995" fmla="*/ 2758970 w 6209552"/>
                <a:gd name="connsiteY995" fmla="*/ 57667 h 1269308"/>
                <a:gd name="connsiteX996" fmla="*/ 2800513 w 6209552"/>
                <a:gd name="connsiteY996" fmla="*/ 72330 h 1269308"/>
                <a:gd name="connsiteX997" fmla="*/ 2805401 w 6209552"/>
                <a:gd name="connsiteY997" fmla="*/ 79661 h 1269308"/>
                <a:gd name="connsiteX998" fmla="*/ 2800513 w 6209552"/>
                <a:gd name="connsiteY998" fmla="*/ 84548 h 1269308"/>
                <a:gd name="connsiteX999" fmla="*/ 2734532 w 6209552"/>
                <a:gd name="connsiteY999" fmla="*/ 143199 h 1269308"/>
                <a:gd name="connsiteX1000" fmla="*/ 2734532 w 6209552"/>
                <a:gd name="connsiteY1000" fmla="*/ 152973 h 1269308"/>
                <a:gd name="connsiteX1001" fmla="*/ 2758970 w 6209552"/>
                <a:gd name="connsiteY1001" fmla="*/ 280048 h 1269308"/>
                <a:gd name="connsiteX1002" fmla="*/ 2749195 w 6209552"/>
                <a:gd name="connsiteY1002" fmla="*/ 365578 h 1269308"/>
                <a:gd name="connsiteX1003" fmla="*/ 2937362 w 6209552"/>
                <a:gd name="connsiteY1003" fmla="*/ 328922 h 1269308"/>
                <a:gd name="connsiteX1004" fmla="*/ 2937362 w 6209552"/>
                <a:gd name="connsiteY1004" fmla="*/ 338697 h 1269308"/>
                <a:gd name="connsiteX1005" fmla="*/ 2998456 w 6209552"/>
                <a:gd name="connsiteY1005" fmla="*/ 382684 h 1269308"/>
                <a:gd name="connsiteX1006" fmla="*/ 2998456 w 6209552"/>
                <a:gd name="connsiteY1006" fmla="*/ 397346 h 1269308"/>
                <a:gd name="connsiteX1007" fmla="*/ 2956912 w 6209552"/>
                <a:gd name="connsiteY1007" fmla="*/ 436446 h 1269308"/>
                <a:gd name="connsiteX1008" fmla="*/ 2876269 w 6209552"/>
                <a:gd name="connsiteY1008" fmla="*/ 551302 h 1269308"/>
                <a:gd name="connsiteX1009" fmla="*/ 2780963 w 6209552"/>
                <a:gd name="connsiteY1009" fmla="*/ 517089 h 1269308"/>
                <a:gd name="connsiteX1010" fmla="*/ 2780963 w 6209552"/>
                <a:gd name="connsiteY1010" fmla="*/ 512202 h 1269308"/>
                <a:gd name="connsiteX1011" fmla="*/ 2790738 w 6209552"/>
                <a:gd name="connsiteY1011" fmla="*/ 512202 h 1269308"/>
                <a:gd name="connsiteX1012" fmla="*/ 2881156 w 6209552"/>
                <a:gd name="connsiteY1012" fmla="*/ 414453 h 1269308"/>
                <a:gd name="connsiteX1013" fmla="*/ 2881156 w 6209552"/>
                <a:gd name="connsiteY1013" fmla="*/ 409565 h 1269308"/>
                <a:gd name="connsiteX1014" fmla="*/ 2876269 w 6209552"/>
                <a:gd name="connsiteY1014" fmla="*/ 404678 h 1269308"/>
                <a:gd name="connsiteX1015" fmla="*/ 2622121 w 6209552"/>
                <a:gd name="connsiteY1015" fmla="*/ 446221 h 1269308"/>
                <a:gd name="connsiteX1016" fmla="*/ 2565915 w 6209552"/>
                <a:gd name="connsiteY1016" fmla="*/ 424228 h 1269308"/>
                <a:gd name="connsiteX1017" fmla="*/ 2565915 w 6209552"/>
                <a:gd name="connsiteY1017" fmla="*/ 419340 h 1269308"/>
                <a:gd name="connsiteX1018" fmla="*/ 2573246 w 6209552"/>
                <a:gd name="connsiteY1018" fmla="*/ 414453 h 1269308"/>
                <a:gd name="connsiteX1019" fmla="*/ 2607458 w 6209552"/>
                <a:gd name="connsiteY1019" fmla="*/ 397346 h 1269308"/>
                <a:gd name="connsiteX1020" fmla="*/ 2612346 w 6209552"/>
                <a:gd name="connsiteY1020" fmla="*/ 390016 h 1269308"/>
                <a:gd name="connsiteX1021" fmla="*/ 2607458 w 6209552"/>
                <a:gd name="connsiteY1021" fmla="*/ 377797 h 1269308"/>
                <a:gd name="connsiteX1022" fmla="*/ 2644114 w 6209552"/>
                <a:gd name="connsiteY1022" fmla="*/ 192073 h 1269308"/>
                <a:gd name="connsiteX1023" fmla="*/ 2644114 w 6209552"/>
                <a:gd name="connsiteY1023" fmla="*/ 189629 h 1269308"/>
                <a:gd name="connsiteX1024" fmla="*/ 2607458 w 6209552"/>
                <a:gd name="connsiteY1024" fmla="*/ 192073 h 1269308"/>
                <a:gd name="connsiteX1025" fmla="*/ 2597683 w 6209552"/>
                <a:gd name="connsiteY1025" fmla="*/ 192073 h 1269308"/>
                <a:gd name="connsiteX1026" fmla="*/ 2561028 w 6209552"/>
                <a:gd name="connsiteY1026" fmla="*/ 170079 h 1269308"/>
                <a:gd name="connsiteX1027" fmla="*/ 2561028 w 6209552"/>
                <a:gd name="connsiteY1027" fmla="*/ 152973 h 1269308"/>
                <a:gd name="connsiteX1028" fmla="*/ 2663664 w 6209552"/>
                <a:gd name="connsiteY1028" fmla="*/ 106542 h 1269308"/>
                <a:gd name="connsiteX1029" fmla="*/ 2663664 w 6209552"/>
                <a:gd name="connsiteY1029" fmla="*/ 79661 h 1269308"/>
                <a:gd name="connsiteX1030" fmla="*/ 2639227 w 6209552"/>
                <a:gd name="connsiteY1030" fmla="*/ 57667 h 1269308"/>
                <a:gd name="connsiteX1031" fmla="*/ 2639227 w 6209552"/>
                <a:gd name="connsiteY1031" fmla="*/ 52780 h 1269308"/>
                <a:gd name="connsiteX1032" fmla="*/ 3434229 w 6209552"/>
                <a:gd name="connsiteY1032" fmla="*/ 34501 h 1269308"/>
                <a:gd name="connsiteX1033" fmla="*/ 3500209 w 6209552"/>
                <a:gd name="connsiteY1033" fmla="*/ 51607 h 1269308"/>
                <a:gd name="connsiteX1034" fmla="*/ 3512428 w 6209552"/>
                <a:gd name="connsiteY1034" fmla="*/ 51607 h 1269308"/>
                <a:gd name="connsiteX1035" fmla="*/ 3571078 w 6209552"/>
                <a:gd name="connsiteY1035" fmla="*/ 44276 h 1269308"/>
                <a:gd name="connsiteX1036" fmla="*/ 3597959 w 6209552"/>
                <a:gd name="connsiteY1036" fmla="*/ 61382 h 1269308"/>
                <a:gd name="connsiteX1037" fmla="*/ 3527091 w 6209552"/>
                <a:gd name="connsiteY1037" fmla="*/ 110257 h 1269308"/>
                <a:gd name="connsiteX1038" fmla="*/ 3446447 w 6209552"/>
                <a:gd name="connsiteY1038" fmla="*/ 154244 h 1269308"/>
                <a:gd name="connsiteX1039" fmla="*/ 3446447 w 6209552"/>
                <a:gd name="connsiteY1039" fmla="*/ 164019 h 1269308"/>
                <a:gd name="connsiteX1040" fmla="*/ 3470885 w 6209552"/>
                <a:gd name="connsiteY1040" fmla="*/ 168906 h 1269308"/>
                <a:gd name="connsiteX1041" fmla="*/ 3475772 w 6209552"/>
                <a:gd name="connsiteY1041" fmla="*/ 188456 h 1269308"/>
                <a:gd name="connsiteX1042" fmla="*/ 3470885 w 6209552"/>
                <a:gd name="connsiteY1042" fmla="*/ 193344 h 1269308"/>
                <a:gd name="connsiteX1043" fmla="*/ 3426897 w 6209552"/>
                <a:gd name="connsiteY1043" fmla="*/ 271543 h 1269308"/>
                <a:gd name="connsiteX1044" fmla="*/ 3585740 w 6209552"/>
                <a:gd name="connsiteY1044" fmla="*/ 220225 h 1269308"/>
                <a:gd name="connsiteX1045" fmla="*/ 3637059 w 6209552"/>
                <a:gd name="connsiteY1045" fmla="*/ 234887 h 1269308"/>
                <a:gd name="connsiteX1046" fmla="*/ 3624840 w 6209552"/>
                <a:gd name="connsiteY1046" fmla="*/ 271543 h 1269308"/>
                <a:gd name="connsiteX1047" fmla="*/ 3527091 w 6209552"/>
                <a:gd name="connsiteY1047" fmla="*/ 300868 h 1269308"/>
                <a:gd name="connsiteX1048" fmla="*/ 3527091 w 6209552"/>
                <a:gd name="connsiteY1048" fmla="*/ 313087 h 1269308"/>
                <a:gd name="connsiteX1049" fmla="*/ 3556416 w 6209552"/>
                <a:gd name="connsiteY1049" fmla="*/ 327750 h 1269308"/>
                <a:gd name="connsiteX1050" fmla="*/ 3556416 w 6209552"/>
                <a:gd name="connsiteY1050" fmla="*/ 349743 h 1269308"/>
                <a:gd name="connsiteX1051" fmla="*/ 3536866 w 6209552"/>
                <a:gd name="connsiteY1051" fmla="*/ 374181 h 1269308"/>
                <a:gd name="connsiteX1052" fmla="*/ 3475772 w 6209552"/>
                <a:gd name="connsiteY1052" fmla="*/ 503698 h 1269308"/>
                <a:gd name="connsiteX1053" fmla="*/ 3487990 w 6209552"/>
                <a:gd name="connsiteY1053" fmla="*/ 557460 h 1269308"/>
                <a:gd name="connsiteX1054" fmla="*/ 3480660 w 6209552"/>
                <a:gd name="connsiteY1054" fmla="*/ 557460 h 1269308"/>
                <a:gd name="connsiteX1055" fmla="*/ 3480660 w 6209552"/>
                <a:gd name="connsiteY1055" fmla="*/ 562347 h 1269308"/>
                <a:gd name="connsiteX1056" fmla="*/ 3487990 w 6209552"/>
                <a:gd name="connsiteY1056" fmla="*/ 567235 h 1269308"/>
                <a:gd name="connsiteX1057" fmla="*/ 3487990 w 6209552"/>
                <a:gd name="connsiteY1057" fmla="*/ 594116 h 1269308"/>
                <a:gd name="connsiteX1058" fmla="*/ 3451335 w 6209552"/>
                <a:gd name="connsiteY1058" fmla="*/ 642991 h 1269308"/>
                <a:gd name="connsiteX1059" fmla="*/ 3434229 w 6209552"/>
                <a:gd name="connsiteY1059" fmla="*/ 628328 h 1269308"/>
                <a:gd name="connsiteX1060" fmla="*/ 3385354 w 6209552"/>
                <a:gd name="connsiteY1060" fmla="*/ 633216 h 1269308"/>
                <a:gd name="connsiteX1061" fmla="*/ 3380467 w 6209552"/>
                <a:gd name="connsiteY1061" fmla="*/ 633216 h 1269308"/>
                <a:gd name="connsiteX1062" fmla="*/ 3373135 w 6209552"/>
                <a:gd name="connsiteY1062" fmla="*/ 628328 h 1269308"/>
                <a:gd name="connsiteX1063" fmla="*/ 3363360 w 6209552"/>
                <a:gd name="connsiteY1063" fmla="*/ 633216 h 1269308"/>
                <a:gd name="connsiteX1064" fmla="*/ 3346254 w 6209552"/>
                <a:gd name="connsiteY1064" fmla="*/ 633216 h 1269308"/>
                <a:gd name="connsiteX1065" fmla="*/ 3275385 w 6209552"/>
                <a:gd name="connsiteY1065" fmla="*/ 611223 h 1269308"/>
                <a:gd name="connsiteX1066" fmla="*/ 3182524 w 6209552"/>
                <a:gd name="connsiteY1066" fmla="*/ 533023 h 1269308"/>
                <a:gd name="connsiteX1067" fmla="*/ 3182524 w 6209552"/>
                <a:gd name="connsiteY1067" fmla="*/ 528135 h 1269308"/>
                <a:gd name="connsiteX1068" fmla="*/ 3211849 w 6209552"/>
                <a:gd name="connsiteY1068" fmla="*/ 508586 h 1269308"/>
                <a:gd name="connsiteX1069" fmla="*/ 3206961 w 6209552"/>
                <a:gd name="connsiteY1069" fmla="*/ 513473 h 1269308"/>
                <a:gd name="connsiteX1070" fmla="*/ 3231398 w 6209552"/>
                <a:gd name="connsiteY1070" fmla="*/ 572122 h 1269308"/>
                <a:gd name="connsiteX1071" fmla="*/ 3236286 w 6209552"/>
                <a:gd name="connsiteY1071" fmla="*/ 572122 h 1269308"/>
                <a:gd name="connsiteX1072" fmla="*/ 3241173 w 6209552"/>
                <a:gd name="connsiteY1072" fmla="*/ 567235 h 1269308"/>
                <a:gd name="connsiteX1073" fmla="*/ 3297379 w 6209552"/>
                <a:gd name="connsiteY1073" fmla="*/ 589229 h 1269308"/>
                <a:gd name="connsiteX1074" fmla="*/ 3385354 w 6209552"/>
                <a:gd name="connsiteY1074" fmla="*/ 572122 h 1269308"/>
                <a:gd name="connsiteX1075" fmla="*/ 3451335 w 6209552"/>
                <a:gd name="connsiteY1075" fmla="*/ 432830 h 1269308"/>
                <a:gd name="connsiteX1076" fmla="*/ 3446447 w 6209552"/>
                <a:gd name="connsiteY1076" fmla="*/ 432830 h 1269308"/>
                <a:gd name="connsiteX1077" fmla="*/ 3441560 w 6209552"/>
                <a:gd name="connsiteY1077" fmla="*/ 427942 h 1269308"/>
                <a:gd name="connsiteX1078" fmla="*/ 3434229 w 6209552"/>
                <a:gd name="connsiteY1078" fmla="*/ 427942 h 1269308"/>
                <a:gd name="connsiteX1079" fmla="*/ 3385354 w 6209552"/>
                <a:gd name="connsiteY1079" fmla="*/ 452380 h 1269308"/>
                <a:gd name="connsiteX1080" fmla="*/ 3402460 w 6209552"/>
                <a:gd name="connsiteY1080" fmla="*/ 491479 h 1269308"/>
                <a:gd name="connsiteX1081" fmla="*/ 3402460 w 6209552"/>
                <a:gd name="connsiteY1081" fmla="*/ 523248 h 1269308"/>
                <a:gd name="connsiteX1082" fmla="*/ 3390242 w 6209552"/>
                <a:gd name="connsiteY1082" fmla="*/ 537910 h 1269308"/>
                <a:gd name="connsiteX1083" fmla="*/ 3363360 w 6209552"/>
                <a:gd name="connsiteY1083" fmla="*/ 533023 h 1269308"/>
                <a:gd name="connsiteX1084" fmla="*/ 3336479 w 6209552"/>
                <a:gd name="connsiteY1084" fmla="*/ 481704 h 1269308"/>
                <a:gd name="connsiteX1085" fmla="*/ 3329148 w 6209552"/>
                <a:gd name="connsiteY1085" fmla="*/ 481704 h 1269308"/>
                <a:gd name="connsiteX1086" fmla="*/ 3324261 w 6209552"/>
                <a:gd name="connsiteY1086" fmla="*/ 486592 h 1269308"/>
                <a:gd name="connsiteX1087" fmla="*/ 3292492 w 6209552"/>
                <a:gd name="connsiteY1087" fmla="*/ 486592 h 1269308"/>
                <a:gd name="connsiteX1088" fmla="*/ 3285160 w 6209552"/>
                <a:gd name="connsiteY1088" fmla="*/ 471929 h 1269308"/>
                <a:gd name="connsiteX1089" fmla="*/ 3292492 w 6209552"/>
                <a:gd name="connsiteY1089" fmla="*/ 471929 h 1269308"/>
                <a:gd name="connsiteX1090" fmla="*/ 3292492 w 6209552"/>
                <a:gd name="connsiteY1090" fmla="*/ 457267 h 1269308"/>
                <a:gd name="connsiteX1091" fmla="*/ 3363360 w 6209552"/>
                <a:gd name="connsiteY1091" fmla="*/ 366849 h 1269308"/>
                <a:gd name="connsiteX1092" fmla="*/ 3302267 w 6209552"/>
                <a:gd name="connsiteY1092" fmla="*/ 393730 h 1269308"/>
                <a:gd name="connsiteX1093" fmla="*/ 3206961 w 6209552"/>
                <a:gd name="connsiteY1093" fmla="*/ 427942 h 1269308"/>
                <a:gd name="connsiteX1094" fmla="*/ 3202074 w 6209552"/>
                <a:gd name="connsiteY1094" fmla="*/ 427942 h 1269308"/>
                <a:gd name="connsiteX1095" fmla="*/ 3182524 w 6209552"/>
                <a:gd name="connsiteY1095" fmla="*/ 415723 h 1269308"/>
                <a:gd name="connsiteX1096" fmla="*/ 3216736 w 6209552"/>
                <a:gd name="connsiteY1096" fmla="*/ 357074 h 1269308"/>
                <a:gd name="connsiteX1097" fmla="*/ 3397572 w 6209552"/>
                <a:gd name="connsiteY1097" fmla="*/ 249549 h 1269308"/>
                <a:gd name="connsiteX1098" fmla="*/ 3390242 w 6209552"/>
                <a:gd name="connsiteY1098" fmla="*/ 239775 h 1269308"/>
                <a:gd name="connsiteX1099" fmla="*/ 3312042 w 6209552"/>
                <a:gd name="connsiteY1099" fmla="*/ 254437 h 1269308"/>
                <a:gd name="connsiteX1100" fmla="*/ 3250948 w 6209552"/>
                <a:gd name="connsiteY1100" fmla="*/ 183569 h 1269308"/>
                <a:gd name="connsiteX1101" fmla="*/ 3150755 w 6209552"/>
                <a:gd name="connsiteY1101" fmla="*/ 278875 h 1269308"/>
                <a:gd name="connsiteX1102" fmla="*/ 3096993 w 6209552"/>
                <a:gd name="connsiteY1102" fmla="*/ 254437 h 1269308"/>
                <a:gd name="connsiteX1103" fmla="*/ 3106768 w 6209552"/>
                <a:gd name="connsiteY1103" fmla="*/ 220225 h 1269308"/>
                <a:gd name="connsiteX1104" fmla="*/ 3216736 w 6209552"/>
                <a:gd name="connsiteY1104" fmla="*/ 68714 h 1269308"/>
                <a:gd name="connsiteX1105" fmla="*/ 3216736 w 6209552"/>
                <a:gd name="connsiteY1105" fmla="*/ 51607 h 1269308"/>
                <a:gd name="connsiteX1106" fmla="*/ 3211849 w 6209552"/>
                <a:gd name="connsiteY1106" fmla="*/ 44276 h 1269308"/>
                <a:gd name="connsiteX1107" fmla="*/ 3260723 w 6209552"/>
                <a:gd name="connsiteY1107" fmla="*/ 105370 h 1269308"/>
                <a:gd name="connsiteX1108" fmla="*/ 3260723 w 6209552"/>
                <a:gd name="connsiteY1108" fmla="*/ 127364 h 1269308"/>
                <a:gd name="connsiteX1109" fmla="*/ 3255836 w 6209552"/>
                <a:gd name="connsiteY1109" fmla="*/ 132251 h 1269308"/>
                <a:gd name="connsiteX1110" fmla="*/ 3260723 w 6209552"/>
                <a:gd name="connsiteY1110" fmla="*/ 132251 h 1269308"/>
                <a:gd name="connsiteX1111" fmla="*/ 3270498 w 6209552"/>
                <a:gd name="connsiteY1111" fmla="*/ 142026 h 1269308"/>
                <a:gd name="connsiteX1112" fmla="*/ 3297379 w 6209552"/>
                <a:gd name="connsiteY1112" fmla="*/ 142026 h 1269308"/>
                <a:gd name="connsiteX1113" fmla="*/ 3434229 w 6209552"/>
                <a:gd name="connsiteY1113" fmla="*/ 34501 h 1269308"/>
                <a:gd name="connsiteX1114" fmla="*/ 5352052 w 6209552"/>
                <a:gd name="connsiteY1114" fmla="*/ 11859 h 1269308"/>
                <a:gd name="connsiteX1115" fmla="*/ 5388649 w 6209552"/>
                <a:gd name="connsiteY1115" fmla="*/ 11859 h 1269308"/>
                <a:gd name="connsiteX1116" fmla="*/ 5403445 w 6209552"/>
                <a:gd name="connsiteY1116" fmla="*/ 19840 h 1269308"/>
                <a:gd name="connsiteX1117" fmla="*/ 5444224 w 6209552"/>
                <a:gd name="connsiteY1117" fmla="*/ 62452 h 1269308"/>
                <a:gd name="connsiteX1118" fmla="*/ 5414899 w 6209552"/>
                <a:gd name="connsiteY1118" fmla="*/ 169977 h 1269308"/>
                <a:gd name="connsiteX1119" fmla="*/ 5422231 w 6209552"/>
                <a:gd name="connsiteY1119" fmla="*/ 169977 h 1269308"/>
                <a:gd name="connsiteX1120" fmla="*/ 5429562 w 6209552"/>
                <a:gd name="connsiteY1120" fmla="*/ 177308 h 1269308"/>
                <a:gd name="connsiteX1121" fmla="*/ 5463774 w 6209552"/>
                <a:gd name="connsiteY1121" fmla="*/ 177308 h 1269308"/>
                <a:gd name="connsiteX1122" fmla="*/ 5463774 w 6209552"/>
                <a:gd name="connsiteY1122" fmla="*/ 162646 h 1269308"/>
                <a:gd name="connsiteX1123" fmla="*/ 5471105 w 6209552"/>
                <a:gd name="connsiteY1123" fmla="*/ 162646 h 1269308"/>
                <a:gd name="connsiteX1124" fmla="*/ 5556636 w 6209552"/>
                <a:gd name="connsiteY1124" fmla="*/ 213964 h 1269308"/>
                <a:gd name="connsiteX1125" fmla="*/ 5556636 w 6209552"/>
                <a:gd name="connsiteY1125" fmla="*/ 262839 h 1269308"/>
                <a:gd name="connsiteX1126" fmla="*/ 5329369 w 6209552"/>
                <a:gd name="connsiteY1126" fmla="*/ 392357 h 1269308"/>
                <a:gd name="connsiteX1127" fmla="*/ 5329369 w 6209552"/>
                <a:gd name="connsiteY1127" fmla="*/ 419238 h 1269308"/>
                <a:gd name="connsiteX1128" fmla="*/ 5336700 w 6209552"/>
                <a:gd name="connsiteY1128" fmla="*/ 426569 h 1269308"/>
                <a:gd name="connsiteX1129" fmla="*/ 5385575 w 6209552"/>
                <a:gd name="connsiteY1129" fmla="*/ 419238 h 1269308"/>
                <a:gd name="connsiteX1130" fmla="*/ 5400237 w 6209552"/>
                <a:gd name="connsiteY1130" fmla="*/ 419238 h 1269308"/>
                <a:gd name="connsiteX1131" fmla="*/ 5458886 w 6209552"/>
                <a:gd name="connsiteY1131" fmla="*/ 463225 h 1269308"/>
                <a:gd name="connsiteX1132" fmla="*/ 5458886 w 6209552"/>
                <a:gd name="connsiteY1132" fmla="*/ 477888 h 1269308"/>
                <a:gd name="connsiteX1133" fmla="*/ 5366025 w 6209552"/>
                <a:gd name="connsiteY1133" fmla="*/ 531649 h 1269308"/>
                <a:gd name="connsiteX1134" fmla="*/ 5300044 w 6209552"/>
                <a:gd name="connsiteY1134" fmla="*/ 612293 h 1269308"/>
                <a:gd name="connsiteX1135" fmla="*/ 5229176 w 6209552"/>
                <a:gd name="connsiteY1135" fmla="*/ 612293 h 1269308"/>
                <a:gd name="connsiteX1136" fmla="*/ 5285382 w 6209552"/>
                <a:gd name="connsiteY1136" fmla="*/ 553643 h 1269308"/>
                <a:gd name="connsiteX1137" fmla="*/ 5285382 w 6209552"/>
                <a:gd name="connsiteY1137" fmla="*/ 546312 h 1269308"/>
                <a:gd name="connsiteX1138" fmla="*/ 5265832 w 6209552"/>
                <a:gd name="connsiteY1138" fmla="*/ 546312 h 1269308"/>
                <a:gd name="connsiteX1139" fmla="*/ 5165639 w 6209552"/>
                <a:gd name="connsiteY1139" fmla="*/ 490106 h 1269308"/>
                <a:gd name="connsiteX1140" fmla="*/ 5165639 w 6209552"/>
                <a:gd name="connsiteY1140" fmla="*/ 482775 h 1269308"/>
                <a:gd name="connsiteX1141" fmla="*/ 5285382 w 6209552"/>
                <a:gd name="connsiteY1141" fmla="*/ 455894 h 1269308"/>
                <a:gd name="connsiteX1142" fmla="*/ 5265832 w 6209552"/>
                <a:gd name="connsiteY1142" fmla="*/ 397244 h 1269308"/>
                <a:gd name="connsiteX1143" fmla="*/ 5229176 w 6209552"/>
                <a:gd name="connsiteY1143" fmla="*/ 419238 h 1269308"/>
                <a:gd name="connsiteX1144" fmla="*/ 5221844 w 6209552"/>
                <a:gd name="connsiteY1144" fmla="*/ 419238 h 1269308"/>
                <a:gd name="connsiteX1145" fmla="*/ 5199851 w 6209552"/>
                <a:gd name="connsiteY1145" fmla="*/ 370363 h 1269308"/>
                <a:gd name="connsiteX1146" fmla="*/ 5207182 w 6209552"/>
                <a:gd name="connsiteY1146" fmla="*/ 333707 h 1269308"/>
                <a:gd name="connsiteX1147" fmla="*/ 5251170 w 6209552"/>
                <a:gd name="connsiteY1147" fmla="*/ 311714 h 1269308"/>
                <a:gd name="connsiteX1148" fmla="*/ 5451556 w 6209552"/>
                <a:gd name="connsiteY1148" fmla="*/ 199302 h 1269308"/>
                <a:gd name="connsiteX1149" fmla="*/ 5429562 w 6209552"/>
                <a:gd name="connsiteY1149" fmla="*/ 184639 h 1269308"/>
                <a:gd name="connsiteX1150" fmla="*/ 5422231 w 6209552"/>
                <a:gd name="connsiteY1150" fmla="*/ 184639 h 1269308"/>
                <a:gd name="connsiteX1151" fmla="*/ 5373356 w 6209552"/>
                <a:gd name="connsiteY1151" fmla="*/ 226183 h 1269308"/>
                <a:gd name="connsiteX1152" fmla="*/ 5351363 w 6209552"/>
                <a:gd name="connsiteY1152" fmla="*/ 206633 h 1269308"/>
                <a:gd name="connsiteX1153" fmla="*/ 5336700 w 6209552"/>
                <a:gd name="connsiteY1153" fmla="*/ 206633 h 1269308"/>
                <a:gd name="connsiteX1154" fmla="*/ 5273163 w 6209552"/>
                <a:gd name="connsiteY1154" fmla="*/ 262839 h 1269308"/>
                <a:gd name="connsiteX1155" fmla="*/ 5265832 w 6209552"/>
                <a:gd name="connsiteY1155" fmla="*/ 255508 h 1269308"/>
                <a:gd name="connsiteX1156" fmla="*/ 5199851 w 6209552"/>
                <a:gd name="connsiteY1156" fmla="*/ 299495 h 1269308"/>
                <a:gd name="connsiteX1157" fmla="*/ 5109433 w 6209552"/>
                <a:gd name="connsiteY1157" fmla="*/ 348370 h 1269308"/>
                <a:gd name="connsiteX1158" fmla="*/ 5067889 w 6209552"/>
                <a:gd name="connsiteY1158" fmla="*/ 306826 h 1269308"/>
                <a:gd name="connsiteX1159" fmla="*/ 5080108 w 6209552"/>
                <a:gd name="connsiteY1159" fmla="*/ 292164 h 1269308"/>
                <a:gd name="connsiteX1160" fmla="*/ 5072777 w 6209552"/>
                <a:gd name="connsiteY1160" fmla="*/ 199302 h 1269308"/>
                <a:gd name="connsiteX1161" fmla="*/ 5102102 w 6209552"/>
                <a:gd name="connsiteY1161" fmla="*/ 106440 h 1269308"/>
                <a:gd name="connsiteX1162" fmla="*/ 5102102 w 6209552"/>
                <a:gd name="connsiteY1162" fmla="*/ 147983 h 1269308"/>
                <a:gd name="connsiteX1163" fmla="*/ 5109433 w 6209552"/>
                <a:gd name="connsiteY1163" fmla="*/ 147983 h 1269308"/>
                <a:gd name="connsiteX1164" fmla="*/ 5128983 w 6209552"/>
                <a:gd name="connsiteY1164" fmla="*/ 135765 h 1269308"/>
                <a:gd name="connsiteX1165" fmla="*/ 5150976 w 6209552"/>
                <a:gd name="connsiteY1165" fmla="*/ 135765 h 1269308"/>
                <a:gd name="connsiteX1166" fmla="*/ 5150976 w 6209552"/>
                <a:gd name="connsiteY1166" fmla="*/ 169977 h 1269308"/>
                <a:gd name="connsiteX1167" fmla="*/ 5121651 w 6209552"/>
                <a:gd name="connsiteY1167" fmla="*/ 191971 h 1269308"/>
                <a:gd name="connsiteX1168" fmla="*/ 5121651 w 6209552"/>
                <a:gd name="connsiteY1168" fmla="*/ 206633 h 1269308"/>
                <a:gd name="connsiteX1169" fmla="*/ 5136314 w 6209552"/>
                <a:gd name="connsiteY1169" fmla="*/ 226183 h 1269308"/>
                <a:gd name="connsiteX1170" fmla="*/ 5158308 w 6209552"/>
                <a:gd name="connsiteY1170" fmla="*/ 213964 h 1269308"/>
                <a:gd name="connsiteX1171" fmla="*/ 5165639 w 6209552"/>
                <a:gd name="connsiteY1171" fmla="*/ 213964 h 1269308"/>
                <a:gd name="connsiteX1172" fmla="*/ 5180302 w 6209552"/>
                <a:gd name="connsiteY1172" fmla="*/ 255508 h 1269308"/>
                <a:gd name="connsiteX1173" fmla="*/ 5199851 w 6209552"/>
                <a:gd name="connsiteY1173" fmla="*/ 221296 h 1269308"/>
                <a:gd name="connsiteX1174" fmla="*/ 5207182 w 6209552"/>
                <a:gd name="connsiteY1174" fmla="*/ 221296 h 1269308"/>
                <a:gd name="connsiteX1175" fmla="*/ 5214514 w 6209552"/>
                <a:gd name="connsiteY1175" fmla="*/ 226183 h 1269308"/>
                <a:gd name="connsiteX1176" fmla="*/ 5221844 w 6209552"/>
                <a:gd name="connsiteY1176" fmla="*/ 226183 h 1269308"/>
                <a:gd name="connsiteX1177" fmla="*/ 5221844 w 6209552"/>
                <a:gd name="connsiteY1177" fmla="*/ 221296 h 1269308"/>
                <a:gd name="connsiteX1178" fmla="*/ 5194964 w 6209552"/>
                <a:gd name="connsiteY1178" fmla="*/ 191971 h 1269308"/>
                <a:gd name="connsiteX1179" fmla="*/ 5194964 w 6209552"/>
                <a:gd name="connsiteY1179" fmla="*/ 184639 h 1269308"/>
                <a:gd name="connsiteX1180" fmla="*/ 5199851 w 6209552"/>
                <a:gd name="connsiteY1180" fmla="*/ 177308 h 1269308"/>
                <a:gd name="connsiteX1181" fmla="*/ 5236507 w 6209552"/>
                <a:gd name="connsiteY1181" fmla="*/ 184639 h 1269308"/>
                <a:gd name="connsiteX1182" fmla="*/ 5236507 w 6209552"/>
                <a:gd name="connsiteY1182" fmla="*/ 162646 h 1269308"/>
                <a:gd name="connsiteX1183" fmla="*/ 5194964 w 6209552"/>
                <a:gd name="connsiteY1183" fmla="*/ 135765 h 1269308"/>
                <a:gd name="connsiteX1184" fmla="*/ 5194964 w 6209552"/>
                <a:gd name="connsiteY1184" fmla="*/ 121103 h 1269308"/>
                <a:gd name="connsiteX1185" fmla="*/ 5229176 w 6209552"/>
                <a:gd name="connsiteY1185" fmla="*/ 35571 h 1269308"/>
                <a:gd name="connsiteX1186" fmla="*/ 5265832 w 6209552"/>
                <a:gd name="connsiteY1186" fmla="*/ 77115 h 1269308"/>
                <a:gd name="connsiteX1187" fmla="*/ 5251170 w 6209552"/>
                <a:gd name="connsiteY1187" fmla="*/ 121103 h 1269308"/>
                <a:gd name="connsiteX1188" fmla="*/ 5265832 w 6209552"/>
                <a:gd name="connsiteY1188" fmla="*/ 169977 h 1269308"/>
                <a:gd name="connsiteX1189" fmla="*/ 5265832 w 6209552"/>
                <a:gd name="connsiteY1189" fmla="*/ 206633 h 1269308"/>
                <a:gd name="connsiteX1190" fmla="*/ 5314706 w 6209552"/>
                <a:gd name="connsiteY1190" fmla="*/ 147983 h 1269308"/>
                <a:gd name="connsiteX1191" fmla="*/ 5314706 w 6209552"/>
                <a:gd name="connsiteY1191" fmla="*/ 77115 h 1269308"/>
                <a:gd name="connsiteX1192" fmla="*/ 5358693 w 6209552"/>
                <a:gd name="connsiteY1192" fmla="*/ 128433 h 1269308"/>
                <a:gd name="connsiteX1193" fmla="*/ 5373356 w 6209552"/>
                <a:gd name="connsiteY1193" fmla="*/ 113771 h 1269308"/>
                <a:gd name="connsiteX1194" fmla="*/ 5373356 w 6209552"/>
                <a:gd name="connsiteY1194" fmla="*/ 69784 h 1269308"/>
                <a:gd name="connsiteX1195" fmla="*/ 5344031 w 6209552"/>
                <a:gd name="connsiteY1195" fmla="*/ 20909 h 1269308"/>
                <a:gd name="connsiteX1196" fmla="*/ 5344031 w 6209552"/>
                <a:gd name="connsiteY1196" fmla="*/ 13578 h 1269308"/>
                <a:gd name="connsiteX1197" fmla="*/ 5121651 w 6209552"/>
                <a:gd name="connsiteY1197" fmla="*/ 11859 h 1269308"/>
                <a:gd name="connsiteX1198" fmla="*/ 5166169 w 6209552"/>
                <a:gd name="connsiteY1198" fmla="*/ 11859 h 1269308"/>
                <a:gd name="connsiteX1199" fmla="*/ 5182134 w 6209552"/>
                <a:gd name="connsiteY1199" fmla="*/ 18465 h 1269308"/>
                <a:gd name="connsiteX1200" fmla="*/ 5199851 w 6209552"/>
                <a:gd name="connsiteY1200" fmla="*/ 55121 h 1269308"/>
                <a:gd name="connsiteX1201" fmla="*/ 5180302 w 6209552"/>
                <a:gd name="connsiteY1201" fmla="*/ 84446 h 1269308"/>
                <a:gd name="connsiteX1202" fmla="*/ 5165639 w 6209552"/>
                <a:gd name="connsiteY1202" fmla="*/ 84446 h 1269308"/>
                <a:gd name="connsiteX1203" fmla="*/ 5150976 w 6209552"/>
                <a:gd name="connsiteY1203" fmla="*/ 69784 h 1269308"/>
                <a:gd name="connsiteX1204" fmla="*/ 5143645 w 6209552"/>
                <a:gd name="connsiteY1204" fmla="*/ 69784 h 1269308"/>
                <a:gd name="connsiteX1205" fmla="*/ 5136314 w 6209552"/>
                <a:gd name="connsiteY1205" fmla="*/ 77115 h 1269308"/>
                <a:gd name="connsiteX1206" fmla="*/ 5128983 w 6209552"/>
                <a:gd name="connsiteY1206" fmla="*/ 77115 h 1269308"/>
                <a:gd name="connsiteX1207" fmla="*/ 5136314 w 6209552"/>
                <a:gd name="connsiteY1207" fmla="*/ 42903 h 1269308"/>
                <a:gd name="connsiteX1208" fmla="*/ 5121651 w 6209552"/>
                <a:gd name="connsiteY1208" fmla="*/ 13578 h 1269308"/>
                <a:gd name="connsiteX1209" fmla="*/ 210161 w 6209552"/>
                <a:gd name="connsiteY1209" fmla="*/ 9774 h 1269308"/>
                <a:gd name="connsiteX1210" fmla="*/ 263924 w 6209552"/>
                <a:gd name="connsiteY1210" fmla="*/ 9774 h 1269308"/>
                <a:gd name="connsiteX1211" fmla="*/ 327461 w 6209552"/>
                <a:gd name="connsiteY1211" fmla="*/ 48874 h 1269308"/>
                <a:gd name="connsiteX1212" fmla="*/ 322573 w 6209552"/>
                <a:gd name="connsiteY1212" fmla="*/ 61093 h 1269308"/>
                <a:gd name="connsiteX1213" fmla="*/ 327461 w 6209552"/>
                <a:gd name="connsiteY1213" fmla="*/ 83087 h 1269308"/>
                <a:gd name="connsiteX1214" fmla="*/ 376335 w 6209552"/>
                <a:gd name="connsiteY1214" fmla="*/ 114854 h 1269308"/>
                <a:gd name="connsiteX1215" fmla="*/ 344567 w 6209552"/>
                <a:gd name="connsiteY1215" fmla="*/ 151511 h 1269308"/>
                <a:gd name="connsiteX1216" fmla="*/ 290804 w 6209552"/>
                <a:gd name="connsiteY1216" fmla="*/ 212604 h 1269308"/>
                <a:gd name="connsiteX1217" fmla="*/ 290804 w 6209552"/>
                <a:gd name="connsiteY1217" fmla="*/ 224823 h 1269308"/>
                <a:gd name="connsiteX1218" fmla="*/ 371448 w 6209552"/>
                <a:gd name="connsiteY1218" fmla="*/ 212604 h 1269308"/>
                <a:gd name="connsiteX1219" fmla="*/ 430098 w 6209552"/>
                <a:gd name="connsiteY1219" fmla="*/ 256591 h 1269308"/>
                <a:gd name="connsiteX1220" fmla="*/ 381223 w 6209552"/>
                <a:gd name="connsiteY1220" fmla="*/ 344566 h 1269308"/>
                <a:gd name="connsiteX1221" fmla="*/ 273699 w 6209552"/>
                <a:gd name="connsiteY1221" fmla="*/ 464309 h 1269308"/>
                <a:gd name="connsiteX1222" fmla="*/ 273699 w 6209552"/>
                <a:gd name="connsiteY1222" fmla="*/ 486303 h 1269308"/>
                <a:gd name="connsiteX1223" fmla="*/ 278586 w 6209552"/>
                <a:gd name="connsiteY1223" fmla="*/ 491190 h 1269308"/>
                <a:gd name="connsiteX1224" fmla="*/ 339680 w 6209552"/>
                <a:gd name="connsiteY1224" fmla="*/ 530290 h 1269308"/>
                <a:gd name="connsiteX1225" fmla="*/ 322573 w 6209552"/>
                <a:gd name="connsiteY1225" fmla="*/ 557171 h 1269308"/>
                <a:gd name="connsiteX1226" fmla="*/ 322573 w 6209552"/>
                <a:gd name="connsiteY1226" fmla="*/ 566946 h 1269308"/>
                <a:gd name="connsiteX1227" fmla="*/ 386110 w 6209552"/>
                <a:gd name="connsiteY1227" fmla="*/ 591383 h 1269308"/>
                <a:gd name="connsiteX1228" fmla="*/ 386110 w 6209552"/>
                <a:gd name="connsiteY1228" fmla="*/ 618265 h 1269308"/>
                <a:gd name="connsiteX1229" fmla="*/ 354342 w 6209552"/>
                <a:gd name="connsiteY1229" fmla="*/ 645146 h 1269308"/>
                <a:gd name="connsiteX1230" fmla="*/ 300579 w 6209552"/>
                <a:gd name="connsiteY1230" fmla="*/ 635371 h 1269308"/>
                <a:gd name="connsiteX1231" fmla="*/ 278586 w 6209552"/>
                <a:gd name="connsiteY1231" fmla="*/ 635371 h 1269308"/>
                <a:gd name="connsiteX1232" fmla="*/ 124631 w 6209552"/>
                <a:gd name="connsiteY1232" fmla="*/ 652477 h 1269308"/>
                <a:gd name="connsiteX1233" fmla="*/ 102637 w 6209552"/>
                <a:gd name="connsiteY1233" fmla="*/ 652477 h 1269308"/>
                <a:gd name="connsiteX1234" fmla="*/ 85531 w 6209552"/>
                <a:gd name="connsiteY1234" fmla="*/ 640259 h 1269308"/>
                <a:gd name="connsiteX1235" fmla="*/ 102637 w 6209552"/>
                <a:gd name="connsiteY1235" fmla="*/ 598715 h 1269308"/>
                <a:gd name="connsiteX1236" fmla="*/ 210161 w 6209552"/>
                <a:gd name="connsiteY1236" fmla="*/ 537621 h 1269308"/>
                <a:gd name="connsiteX1237" fmla="*/ 161287 w 6209552"/>
                <a:gd name="connsiteY1237" fmla="*/ 478972 h 1269308"/>
                <a:gd name="connsiteX1238" fmla="*/ 166174 w 6209552"/>
                <a:gd name="connsiteY1238" fmla="*/ 474084 h 1269308"/>
                <a:gd name="connsiteX1239" fmla="*/ 219936 w 6209552"/>
                <a:gd name="connsiteY1239" fmla="*/ 491190 h 1269308"/>
                <a:gd name="connsiteX1240" fmla="*/ 237043 w 6209552"/>
                <a:gd name="connsiteY1240" fmla="*/ 486303 h 1269308"/>
                <a:gd name="connsiteX1241" fmla="*/ 237043 w 6209552"/>
                <a:gd name="connsiteY1241" fmla="*/ 459421 h 1269308"/>
                <a:gd name="connsiteX1242" fmla="*/ 161287 w 6209552"/>
                <a:gd name="connsiteY1242" fmla="*/ 361673 h 1269308"/>
                <a:gd name="connsiteX1243" fmla="*/ 161287 w 6209552"/>
                <a:gd name="connsiteY1243" fmla="*/ 349453 h 1269308"/>
                <a:gd name="connsiteX1244" fmla="*/ 166174 w 6209552"/>
                <a:gd name="connsiteY1244" fmla="*/ 344566 h 1269308"/>
                <a:gd name="connsiteX1245" fmla="*/ 156399 w 6209552"/>
                <a:gd name="connsiteY1245" fmla="*/ 334791 h 1269308"/>
                <a:gd name="connsiteX1246" fmla="*/ 112412 w 6209552"/>
                <a:gd name="connsiteY1246" fmla="*/ 386110 h 1269308"/>
                <a:gd name="connsiteX1247" fmla="*/ 90418 w 6209552"/>
                <a:gd name="connsiteY1247" fmla="*/ 381222 h 1269308"/>
                <a:gd name="connsiteX1248" fmla="*/ 70869 w 6209552"/>
                <a:gd name="connsiteY1248" fmla="*/ 356785 h 1269308"/>
                <a:gd name="connsiteX1249" fmla="*/ 75756 w 6209552"/>
                <a:gd name="connsiteY1249" fmla="*/ 312797 h 1269308"/>
                <a:gd name="connsiteX1250" fmla="*/ 171062 w 6209552"/>
                <a:gd name="connsiteY1250" fmla="*/ 217492 h 1269308"/>
                <a:gd name="connsiteX1251" fmla="*/ 70869 w 6209552"/>
                <a:gd name="connsiteY1251" fmla="*/ 239486 h 1269308"/>
                <a:gd name="connsiteX1252" fmla="*/ 0 w 6209552"/>
                <a:gd name="connsiteY1252" fmla="*/ 183280 h 1269308"/>
                <a:gd name="connsiteX1253" fmla="*/ 26881 w 6209552"/>
                <a:gd name="connsiteY1253" fmla="*/ 188167 h 1269308"/>
                <a:gd name="connsiteX1254" fmla="*/ 53762 w 6209552"/>
                <a:gd name="connsiteY1254" fmla="*/ 188167 h 1269308"/>
                <a:gd name="connsiteX1255" fmla="*/ 251705 w 6209552"/>
                <a:gd name="connsiteY1255" fmla="*/ 105080 h 1269308"/>
                <a:gd name="connsiteX1256" fmla="*/ 251705 w 6209552"/>
                <a:gd name="connsiteY1256" fmla="*/ 95305 h 1269308"/>
                <a:gd name="connsiteX1257" fmla="*/ 183280 w 6209552"/>
                <a:gd name="connsiteY1257" fmla="*/ 21992 h 1269308"/>
                <a:gd name="connsiteX1258" fmla="*/ 183280 w 6209552"/>
                <a:gd name="connsiteY1258" fmla="*/ 17105 h 1269308"/>
                <a:gd name="connsiteX1259" fmla="*/ 897331 w 6209552"/>
                <a:gd name="connsiteY1259" fmla="*/ 3665 h 1269308"/>
                <a:gd name="connsiteX1260" fmla="*/ 992636 w 6209552"/>
                <a:gd name="connsiteY1260" fmla="*/ 52540 h 1269308"/>
                <a:gd name="connsiteX1261" fmla="*/ 948649 w 6209552"/>
                <a:gd name="connsiteY1261" fmla="*/ 155177 h 1269308"/>
                <a:gd name="connsiteX1262" fmla="*/ 963312 w 6209552"/>
                <a:gd name="connsiteY1262" fmla="*/ 189389 h 1269308"/>
                <a:gd name="connsiteX1263" fmla="*/ 985305 w 6209552"/>
                <a:gd name="connsiteY1263" fmla="*/ 189389 h 1269308"/>
                <a:gd name="connsiteX1264" fmla="*/ 1053730 w 6209552"/>
                <a:gd name="connsiteY1264" fmla="*/ 169839 h 1269308"/>
                <a:gd name="connsiteX1265" fmla="*/ 1075723 w 6209552"/>
                <a:gd name="connsiteY1265" fmla="*/ 189389 h 1269308"/>
                <a:gd name="connsiteX1266" fmla="*/ 1075723 w 6209552"/>
                <a:gd name="connsiteY1266" fmla="*/ 204051 h 1269308"/>
                <a:gd name="connsiteX1267" fmla="*/ 1024405 w 6209552"/>
                <a:gd name="connsiteY1267" fmla="*/ 252927 h 1269308"/>
                <a:gd name="connsiteX1268" fmla="*/ 1031736 w 6209552"/>
                <a:gd name="connsiteY1268" fmla="*/ 287139 h 1269308"/>
                <a:gd name="connsiteX1269" fmla="*/ 992636 w 6209552"/>
                <a:gd name="connsiteY1269" fmla="*/ 287139 h 1269308"/>
                <a:gd name="connsiteX1270" fmla="*/ 955980 w 6209552"/>
                <a:gd name="connsiteY1270" fmla="*/ 292026 h 1269308"/>
                <a:gd name="connsiteX1271" fmla="*/ 821575 w 6209552"/>
                <a:gd name="connsiteY1271" fmla="*/ 389775 h 1269308"/>
                <a:gd name="connsiteX1272" fmla="*/ 836237 w 6209552"/>
                <a:gd name="connsiteY1272" fmla="*/ 404438 h 1269308"/>
                <a:gd name="connsiteX1273" fmla="*/ 889999 w 6209552"/>
                <a:gd name="connsiteY1273" fmla="*/ 404438 h 1269308"/>
                <a:gd name="connsiteX1274" fmla="*/ 897331 w 6209552"/>
                <a:gd name="connsiteY1274" fmla="*/ 397106 h 1269308"/>
                <a:gd name="connsiteX1275" fmla="*/ 1014630 w 6209552"/>
                <a:gd name="connsiteY1275" fmla="*/ 306688 h 1269308"/>
                <a:gd name="connsiteX1276" fmla="*/ 1031736 w 6209552"/>
                <a:gd name="connsiteY1276" fmla="*/ 321351 h 1269308"/>
                <a:gd name="connsiteX1277" fmla="*/ 985305 w 6209552"/>
                <a:gd name="connsiteY1277" fmla="*/ 362894 h 1269308"/>
                <a:gd name="connsiteX1278" fmla="*/ 985305 w 6209552"/>
                <a:gd name="connsiteY1278" fmla="*/ 370225 h 1269308"/>
                <a:gd name="connsiteX1279" fmla="*/ 1014630 w 6209552"/>
                <a:gd name="connsiteY1279" fmla="*/ 389775 h 1269308"/>
                <a:gd name="connsiteX1280" fmla="*/ 1014630 w 6209552"/>
                <a:gd name="connsiteY1280" fmla="*/ 423988 h 1269308"/>
                <a:gd name="connsiteX1281" fmla="*/ 933986 w 6209552"/>
                <a:gd name="connsiteY1281" fmla="*/ 450868 h 1269308"/>
                <a:gd name="connsiteX1282" fmla="*/ 933986 w 6209552"/>
                <a:gd name="connsiteY1282" fmla="*/ 458200 h 1269308"/>
                <a:gd name="connsiteX1283" fmla="*/ 880224 w 6209552"/>
                <a:gd name="connsiteY1283" fmla="*/ 458200 h 1269308"/>
                <a:gd name="connsiteX1284" fmla="*/ 814243 w 6209552"/>
                <a:gd name="connsiteY1284" fmla="*/ 499744 h 1269308"/>
                <a:gd name="connsiteX1285" fmla="*/ 933986 w 6209552"/>
                <a:gd name="connsiteY1285" fmla="*/ 465531 h 1269308"/>
                <a:gd name="connsiteX1286" fmla="*/ 933986 w 6209552"/>
                <a:gd name="connsiteY1286" fmla="*/ 458200 h 1269308"/>
                <a:gd name="connsiteX1287" fmla="*/ 985305 w 6209552"/>
                <a:gd name="connsiteY1287" fmla="*/ 472862 h 1269308"/>
                <a:gd name="connsiteX1288" fmla="*/ 985305 w 6209552"/>
                <a:gd name="connsiteY1288" fmla="*/ 480194 h 1269308"/>
                <a:gd name="connsiteX1289" fmla="*/ 970643 w 6209552"/>
                <a:gd name="connsiteY1289" fmla="*/ 533956 h 1269308"/>
                <a:gd name="connsiteX1290" fmla="*/ 1083055 w 6209552"/>
                <a:gd name="connsiteY1290" fmla="*/ 629261 h 1269308"/>
                <a:gd name="connsiteX1291" fmla="*/ 1075723 w 6209552"/>
                <a:gd name="connsiteY1291" fmla="*/ 629261 h 1269308"/>
                <a:gd name="connsiteX1292" fmla="*/ 1007299 w 6209552"/>
                <a:gd name="connsiteY1292" fmla="*/ 658586 h 1269308"/>
                <a:gd name="connsiteX1293" fmla="*/ 992636 w 6209552"/>
                <a:gd name="connsiteY1293" fmla="*/ 658586 h 1269308"/>
                <a:gd name="connsiteX1294" fmla="*/ 889999 w 6209552"/>
                <a:gd name="connsiteY1294" fmla="*/ 602380 h 1269308"/>
                <a:gd name="connsiteX1295" fmla="*/ 836237 w 6209552"/>
                <a:gd name="connsiteY1295" fmla="*/ 621930 h 1269308"/>
                <a:gd name="connsiteX1296" fmla="*/ 745819 w 6209552"/>
                <a:gd name="connsiteY1296" fmla="*/ 580387 h 1269308"/>
                <a:gd name="connsiteX1297" fmla="*/ 701831 w 6209552"/>
                <a:gd name="connsiteY1297" fmla="*/ 595049 h 1269308"/>
                <a:gd name="connsiteX1298" fmla="*/ 694501 w 6209552"/>
                <a:gd name="connsiteY1298" fmla="*/ 595049 h 1269308"/>
                <a:gd name="connsiteX1299" fmla="*/ 709163 w 6209552"/>
                <a:gd name="connsiteY1299" fmla="*/ 541287 h 1269308"/>
                <a:gd name="connsiteX1300" fmla="*/ 723825 w 6209552"/>
                <a:gd name="connsiteY1300" fmla="*/ 541287 h 1269308"/>
                <a:gd name="connsiteX1301" fmla="*/ 731156 w 6209552"/>
                <a:gd name="connsiteY1301" fmla="*/ 546174 h 1269308"/>
                <a:gd name="connsiteX1302" fmla="*/ 762925 w 6209552"/>
                <a:gd name="connsiteY1302" fmla="*/ 514406 h 1269308"/>
                <a:gd name="connsiteX1303" fmla="*/ 738488 w 6209552"/>
                <a:gd name="connsiteY1303" fmla="*/ 485081 h 1269308"/>
                <a:gd name="connsiteX1304" fmla="*/ 777587 w 6209552"/>
                <a:gd name="connsiteY1304" fmla="*/ 492412 h 1269308"/>
                <a:gd name="connsiteX1305" fmla="*/ 814243 w 6209552"/>
                <a:gd name="connsiteY1305" fmla="*/ 480194 h 1269308"/>
                <a:gd name="connsiteX1306" fmla="*/ 828906 w 6209552"/>
                <a:gd name="connsiteY1306" fmla="*/ 465531 h 1269308"/>
                <a:gd name="connsiteX1307" fmla="*/ 828906 w 6209552"/>
                <a:gd name="connsiteY1307" fmla="*/ 458200 h 1269308"/>
                <a:gd name="connsiteX1308" fmla="*/ 821575 w 6209552"/>
                <a:gd name="connsiteY1308" fmla="*/ 450868 h 1269308"/>
                <a:gd name="connsiteX1309" fmla="*/ 738488 w 6209552"/>
                <a:gd name="connsiteY1309" fmla="*/ 423988 h 1269308"/>
                <a:gd name="connsiteX1310" fmla="*/ 745819 w 6209552"/>
                <a:gd name="connsiteY1310" fmla="*/ 389775 h 1269308"/>
                <a:gd name="connsiteX1311" fmla="*/ 836237 w 6209552"/>
                <a:gd name="connsiteY1311" fmla="*/ 340900 h 1269308"/>
                <a:gd name="connsiteX1312" fmla="*/ 836237 w 6209552"/>
                <a:gd name="connsiteY1312" fmla="*/ 333570 h 1269308"/>
                <a:gd name="connsiteX1313" fmla="*/ 709163 w 6209552"/>
                <a:gd name="connsiteY1313" fmla="*/ 375113 h 1269308"/>
                <a:gd name="connsiteX1314" fmla="*/ 567426 w 6209552"/>
                <a:gd name="connsiteY1314" fmla="*/ 587717 h 1269308"/>
                <a:gd name="connsiteX1315" fmla="*/ 552764 w 6209552"/>
                <a:gd name="connsiteY1315" fmla="*/ 587717 h 1269308"/>
                <a:gd name="connsiteX1316" fmla="*/ 552764 w 6209552"/>
                <a:gd name="connsiteY1316" fmla="*/ 580387 h 1269308"/>
                <a:gd name="connsiteX1317" fmla="*/ 582089 w 6209552"/>
                <a:gd name="connsiteY1317" fmla="*/ 485081 h 1269308"/>
                <a:gd name="connsiteX1318" fmla="*/ 589420 w 6209552"/>
                <a:gd name="connsiteY1318" fmla="*/ 485081 h 1269308"/>
                <a:gd name="connsiteX1319" fmla="*/ 589420 w 6209552"/>
                <a:gd name="connsiteY1319" fmla="*/ 492412 h 1269308"/>
                <a:gd name="connsiteX1320" fmla="*/ 574757 w 6209552"/>
                <a:gd name="connsiteY1320" fmla="*/ 541287 h 1269308"/>
                <a:gd name="connsiteX1321" fmla="*/ 582089 w 6209552"/>
                <a:gd name="connsiteY1321" fmla="*/ 541287 h 1269308"/>
                <a:gd name="connsiteX1322" fmla="*/ 679838 w 6209552"/>
                <a:gd name="connsiteY1322" fmla="*/ 382444 h 1269308"/>
                <a:gd name="connsiteX1323" fmla="*/ 657844 w 6209552"/>
                <a:gd name="connsiteY1323" fmla="*/ 370225 h 1269308"/>
                <a:gd name="connsiteX1324" fmla="*/ 657844 w 6209552"/>
                <a:gd name="connsiteY1324" fmla="*/ 362894 h 1269308"/>
                <a:gd name="connsiteX1325" fmla="*/ 701831 w 6209552"/>
                <a:gd name="connsiteY1325" fmla="*/ 348232 h 1269308"/>
                <a:gd name="connsiteX1326" fmla="*/ 806912 w 6209552"/>
                <a:gd name="connsiteY1326" fmla="*/ 196721 h 1269308"/>
                <a:gd name="connsiteX1327" fmla="*/ 777587 w 6209552"/>
                <a:gd name="connsiteY1327" fmla="*/ 147846 h 1269308"/>
                <a:gd name="connsiteX1328" fmla="*/ 777587 w 6209552"/>
                <a:gd name="connsiteY1328" fmla="*/ 113633 h 1269308"/>
                <a:gd name="connsiteX1329" fmla="*/ 784919 w 6209552"/>
                <a:gd name="connsiteY1329" fmla="*/ 106302 h 1269308"/>
                <a:gd name="connsiteX1330" fmla="*/ 806912 w 6209552"/>
                <a:gd name="connsiteY1330" fmla="*/ 113633 h 1269308"/>
                <a:gd name="connsiteX1331" fmla="*/ 836237 w 6209552"/>
                <a:gd name="connsiteY1331" fmla="*/ 106302 h 1269308"/>
                <a:gd name="connsiteX1332" fmla="*/ 843568 w 6209552"/>
                <a:gd name="connsiteY1332" fmla="*/ 106302 h 1269308"/>
                <a:gd name="connsiteX1333" fmla="*/ 850900 w 6209552"/>
                <a:gd name="connsiteY1333" fmla="*/ 113633 h 1269308"/>
                <a:gd name="connsiteX1334" fmla="*/ 904662 w 6209552"/>
                <a:gd name="connsiteY1334" fmla="*/ 98971 h 1269308"/>
                <a:gd name="connsiteX1335" fmla="*/ 904662 w 6209552"/>
                <a:gd name="connsiteY1335" fmla="*/ 79421 h 1269308"/>
                <a:gd name="connsiteX1336" fmla="*/ 897331 w 6209552"/>
                <a:gd name="connsiteY1336" fmla="*/ 79421 h 1269308"/>
                <a:gd name="connsiteX1337" fmla="*/ 821575 w 6209552"/>
                <a:gd name="connsiteY1337" fmla="*/ 30546 h 1269308"/>
                <a:gd name="connsiteX1338" fmla="*/ 821575 w 6209552"/>
                <a:gd name="connsiteY1338" fmla="*/ 18328 h 1269308"/>
                <a:gd name="connsiteX1339" fmla="*/ 4047007 w 6209552"/>
                <a:gd name="connsiteY1339" fmla="*/ 0 h 1269308"/>
                <a:gd name="connsiteX1340" fmla="*/ 4076332 w 6209552"/>
                <a:gd name="connsiteY1340" fmla="*/ 0 h 1269308"/>
                <a:gd name="connsiteX1341" fmla="*/ 4081220 w 6209552"/>
                <a:gd name="connsiteY1341" fmla="*/ 4888 h 1269308"/>
                <a:gd name="connsiteX1342" fmla="*/ 4115432 w 6209552"/>
                <a:gd name="connsiteY1342" fmla="*/ 65981 h 1269308"/>
                <a:gd name="connsiteX1343" fmla="*/ 4086107 w 6209552"/>
                <a:gd name="connsiteY1343" fmla="*/ 117300 h 1269308"/>
                <a:gd name="connsiteX1344" fmla="*/ 4086107 w 6209552"/>
                <a:gd name="connsiteY1344" fmla="*/ 144181 h 1269308"/>
                <a:gd name="connsiteX1345" fmla="*/ 4171638 w 6209552"/>
                <a:gd name="connsiteY1345" fmla="*/ 139293 h 1269308"/>
                <a:gd name="connsiteX1346" fmla="*/ 4176526 w 6209552"/>
                <a:gd name="connsiteY1346" fmla="*/ 139293 h 1269308"/>
                <a:gd name="connsiteX1347" fmla="*/ 4215625 w 6209552"/>
                <a:gd name="connsiteY1347" fmla="*/ 161287 h 1269308"/>
                <a:gd name="connsiteX1348" fmla="*/ 4215625 w 6209552"/>
                <a:gd name="connsiteY1348" fmla="*/ 173506 h 1269308"/>
                <a:gd name="connsiteX1349" fmla="*/ 4132538 w 6209552"/>
                <a:gd name="connsiteY1349" fmla="*/ 317686 h 1269308"/>
                <a:gd name="connsiteX1350" fmla="*/ 4132538 w 6209552"/>
                <a:gd name="connsiteY1350" fmla="*/ 329905 h 1269308"/>
                <a:gd name="connsiteX1351" fmla="*/ 4154532 w 6209552"/>
                <a:gd name="connsiteY1351" fmla="*/ 361673 h 1269308"/>
                <a:gd name="connsiteX1352" fmla="*/ 4142313 w 6209552"/>
                <a:gd name="connsiteY1352" fmla="*/ 378779 h 1269308"/>
                <a:gd name="connsiteX1353" fmla="*/ 4142313 w 6209552"/>
                <a:gd name="connsiteY1353" fmla="*/ 395886 h 1269308"/>
                <a:gd name="connsiteX1354" fmla="*/ 4147200 w 6209552"/>
                <a:gd name="connsiteY1354" fmla="*/ 400773 h 1269308"/>
                <a:gd name="connsiteX1355" fmla="*/ 4176526 w 6209552"/>
                <a:gd name="connsiteY1355" fmla="*/ 395886 h 1269308"/>
                <a:gd name="connsiteX1356" fmla="*/ 4203406 w 6209552"/>
                <a:gd name="connsiteY1356" fmla="*/ 452092 h 1269308"/>
                <a:gd name="connsiteX1357" fmla="*/ 4137425 w 6209552"/>
                <a:gd name="connsiteY1357" fmla="*/ 530291 h 1269308"/>
                <a:gd name="connsiteX1358" fmla="*/ 4142313 w 6209552"/>
                <a:gd name="connsiteY1358" fmla="*/ 535178 h 1269308"/>
                <a:gd name="connsiteX1359" fmla="*/ 4042120 w 6209552"/>
                <a:gd name="connsiteY1359" fmla="*/ 662252 h 1269308"/>
                <a:gd name="connsiteX1360" fmla="*/ 3902827 w 6209552"/>
                <a:gd name="connsiteY1360" fmla="*/ 584053 h 1269308"/>
                <a:gd name="connsiteX1361" fmla="*/ 3902827 w 6209552"/>
                <a:gd name="connsiteY1361" fmla="*/ 574278 h 1269308"/>
                <a:gd name="connsiteX1362" fmla="*/ 3924821 w 6209552"/>
                <a:gd name="connsiteY1362" fmla="*/ 579165 h 1269308"/>
                <a:gd name="connsiteX1363" fmla="*/ 3941927 w 6209552"/>
                <a:gd name="connsiteY1363" fmla="*/ 574278 h 1269308"/>
                <a:gd name="connsiteX1364" fmla="*/ 3963921 w 6209552"/>
                <a:gd name="connsiteY1364" fmla="*/ 579165 h 1269308"/>
                <a:gd name="connsiteX1365" fmla="*/ 4015239 w 6209552"/>
                <a:gd name="connsiteY1365" fmla="*/ 574278 h 1269308"/>
                <a:gd name="connsiteX1366" fmla="*/ 4020127 w 6209552"/>
                <a:gd name="connsiteY1366" fmla="*/ 574278 h 1269308"/>
                <a:gd name="connsiteX1367" fmla="*/ 4025014 w 6209552"/>
                <a:gd name="connsiteY1367" fmla="*/ 579165 h 1269308"/>
                <a:gd name="connsiteX1368" fmla="*/ 4025014 w 6209552"/>
                <a:gd name="connsiteY1368" fmla="*/ 574278 h 1269308"/>
                <a:gd name="connsiteX1369" fmla="*/ 4064114 w 6209552"/>
                <a:gd name="connsiteY1369" fmla="*/ 522960 h 1269308"/>
                <a:gd name="connsiteX1370" fmla="*/ 4064114 w 6209552"/>
                <a:gd name="connsiteY1370" fmla="*/ 513185 h 1269308"/>
                <a:gd name="connsiteX1371" fmla="*/ 4003020 w 6209552"/>
                <a:gd name="connsiteY1371" fmla="*/ 540066 h 1269308"/>
                <a:gd name="connsiteX1372" fmla="*/ 3976139 w 6209552"/>
                <a:gd name="connsiteY1372" fmla="*/ 522960 h 1269308"/>
                <a:gd name="connsiteX1373" fmla="*/ 3946814 w 6209552"/>
                <a:gd name="connsiteY1373" fmla="*/ 530291 h 1269308"/>
                <a:gd name="connsiteX1374" fmla="*/ 3780640 w 6209552"/>
                <a:gd name="connsiteY1374" fmla="*/ 584053 h 1269308"/>
                <a:gd name="connsiteX1375" fmla="*/ 3763535 w 6209552"/>
                <a:gd name="connsiteY1375" fmla="*/ 562060 h 1269308"/>
                <a:gd name="connsiteX1376" fmla="*/ 3807522 w 6209552"/>
                <a:gd name="connsiteY1376" fmla="*/ 513185 h 1269308"/>
                <a:gd name="connsiteX1377" fmla="*/ 3841734 w 6209552"/>
                <a:gd name="connsiteY1377" fmla="*/ 513185 h 1269308"/>
                <a:gd name="connsiteX1378" fmla="*/ 3841734 w 6209552"/>
                <a:gd name="connsiteY1378" fmla="*/ 508297 h 1269308"/>
                <a:gd name="connsiteX1379" fmla="*/ 3941927 w 6209552"/>
                <a:gd name="connsiteY1379" fmla="*/ 434985 h 1269308"/>
                <a:gd name="connsiteX1380" fmla="*/ 3941927 w 6209552"/>
                <a:gd name="connsiteY1380" fmla="*/ 430098 h 1269308"/>
                <a:gd name="connsiteX1381" fmla="*/ 3937039 w 6209552"/>
                <a:gd name="connsiteY1381" fmla="*/ 425210 h 1269308"/>
                <a:gd name="connsiteX1382" fmla="*/ 3873503 w 6209552"/>
                <a:gd name="connsiteY1382" fmla="*/ 408104 h 1269308"/>
                <a:gd name="connsiteX1383" fmla="*/ 3873503 w 6209552"/>
                <a:gd name="connsiteY1383" fmla="*/ 400773 h 1269308"/>
                <a:gd name="connsiteX1384" fmla="*/ 3880833 w 6209552"/>
                <a:gd name="connsiteY1384" fmla="*/ 395886 h 1269308"/>
                <a:gd name="connsiteX1385" fmla="*/ 4029902 w 6209552"/>
                <a:gd name="connsiteY1385" fmla="*/ 329905 h 1269308"/>
                <a:gd name="connsiteX1386" fmla="*/ 4037232 w 6209552"/>
                <a:gd name="connsiteY1386" fmla="*/ 329905 h 1269308"/>
                <a:gd name="connsiteX1387" fmla="*/ 4042120 w 6209552"/>
                <a:gd name="connsiteY1387" fmla="*/ 334792 h 1269308"/>
                <a:gd name="connsiteX1388" fmla="*/ 4125207 w 6209552"/>
                <a:gd name="connsiteY1388" fmla="*/ 261480 h 1269308"/>
                <a:gd name="connsiteX1389" fmla="*/ 4171638 w 6209552"/>
                <a:gd name="connsiteY1389" fmla="*/ 166174 h 1269308"/>
                <a:gd name="connsiteX1390" fmla="*/ 4154532 w 6209552"/>
                <a:gd name="connsiteY1390" fmla="*/ 161287 h 1269308"/>
                <a:gd name="connsiteX1391" fmla="*/ 4076332 w 6209552"/>
                <a:gd name="connsiteY1391" fmla="*/ 173506 h 1269308"/>
                <a:gd name="connsiteX1392" fmla="*/ 4115432 w 6209552"/>
                <a:gd name="connsiteY1392" fmla="*/ 195499 h 1269308"/>
                <a:gd name="connsiteX1393" fmla="*/ 4069001 w 6209552"/>
                <a:gd name="connsiteY1393" fmla="*/ 222380 h 1269308"/>
                <a:gd name="connsiteX1394" fmla="*/ 4069001 w 6209552"/>
                <a:gd name="connsiteY1394" fmla="*/ 234599 h 1269308"/>
                <a:gd name="connsiteX1395" fmla="*/ 4081220 w 6209552"/>
                <a:gd name="connsiteY1395" fmla="*/ 244374 h 1269308"/>
                <a:gd name="connsiteX1396" fmla="*/ 4064114 w 6209552"/>
                <a:gd name="connsiteY1396" fmla="*/ 278586 h 1269308"/>
                <a:gd name="connsiteX1397" fmla="*/ 4025014 w 6209552"/>
                <a:gd name="connsiteY1397" fmla="*/ 329905 h 1269308"/>
                <a:gd name="connsiteX1398" fmla="*/ 3981027 w 6209552"/>
                <a:gd name="connsiteY1398" fmla="*/ 300580 h 1269308"/>
                <a:gd name="connsiteX1399" fmla="*/ 3981027 w 6209552"/>
                <a:gd name="connsiteY1399" fmla="*/ 273699 h 1269308"/>
                <a:gd name="connsiteX1400" fmla="*/ 4015239 w 6209552"/>
                <a:gd name="connsiteY1400" fmla="*/ 239487 h 1269308"/>
                <a:gd name="connsiteX1401" fmla="*/ 3929709 w 6209552"/>
                <a:gd name="connsiteY1401" fmla="*/ 239487 h 1269308"/>
                <a:gd name="connsiteX1402" fmla="*/ 3929709 w 6209552"/>
                <a:gd name="connsiteY1402" fmla="*/ 229712 h 1269308"/>
                <a:gd name="connsiteX1403" fmla="*/ 4029902 w 6209552"/>
                <a:gd name="connsiteY1403" fmla="*/ 190611 h 1269308"/>
                <a:gd name="connsiteX1404" fmla="*/ 3912602 w 6209552"/>
                <a:gd name="connsiteY1404" fmla="*/ 222380 h 1269308"/>
                <a:gd name="connsiteX1405" fmla="*/ 3929709 w 6209552"/>
                <a:gd name="connsiteY1405" fmla="*/ 339680 h 1269308"/>
                <a:gd name="connsiteX1406" fmla="*/ 3919934 w 6209552"/>
                <a:gd name="connsiteY1406" fmla="*/ 351898 h 1269308"/>
                <a:gd name="connsiteX1407" fmla="*/ 3880833 w 6209552"/>
                <a:gd name="connsiteY1407" fmla="*/ 307911 h 1269308"/>
                <a:gd name="connsiteX1408" fmla="*/ 3885721 w 6209552"/>
                <a:gd name="connsiteY1408" fmla="*/ 290805 h 1269308"/>
                <a:gd name="connsiteX1409" fmla="*/ 3880833 w 6209552"/>
                <a:gd name="connsiteY1409" fmla="*/ 268811 h 1269308"/>
                <a:gd name="connsiteX1410" fmla="*/ 3880833 w 6209552"/>
                <a:gd name="connsiteY1410" fmla="*/ 178393 h 1269308"/>
                <a:gd name="connsiteX1411" fmla="*/ 3885721 w 6209552"/>
                <a:gd name="connsiteY1411" fmla="*/ 173506 h 1269308"/>
                <a:gd name="connsiteX1412" fmla="*/ 3880833 w 6209552"/>
                <a:gd name="connsiteY1412" fmla="*/ 173506 h 1269308"/>
                <a:gd name="connsiteX1413" fmla="*/ 3890609 w 6209552"/>
                <a:gd name="connsiteY1413" fmla="*/ 161287 h 1269308"/>
                <a:gd name="connsiteX1414" fmla="*/ 3897940 w 6209552"/>
                <a:gd name="connsiteY1414" fmla="*/ 161287 h 1269308"/>
                <a:gd name="connsiteX1415" fmla="*/ 3907715 w 6209552"/>
                <a:gd name="connsiteY1415" fmla="*/ 195499 h 1269308"/>
                <a:gd name="connsiteX1416" fmla="*/ 3998133 w 6209552"/>
                <a:gd name="connsiteY1416" fmla="*/ 166174 h 1269308"/>
                <a:gd name="connsiteX1417" fmla="*/ 4054339 w 6209552"/>
                <a:gd name="connsiteY1417" fmla="*/ 117300 h 1269308"/>
                <a:gd name="connsiteX1418" fmla="*/ 4047007 w 6209552"/>
                <a:gd name="connsiteY1418" fmla="*/ 112412 h 1269308"/>
                <a:gd name="connsiteX1419" fmla="*/ 3963921 w 6209552"/>
                <a:gd name="connsiteY1419" fmla="*/ 78200 h 1269308"/>
                <a:gd name="connsiteX1420" fmla="*/ 3963921 w 6209552"/>
                <a:gd name="connsiteY1420" fmla="*/ 65981 h 1269308"/>
                <a:gd name="connsiteX1421" fmla="*/ 4054339 w 6209552"/>
                <a:gd name="connsiteY1421" fmla="*/ 48875 h 1269308"/>
                <a:gd name="connsiteX1422" fmla="*/ 4054339 w 6209552"/>
                <a:gd name="connsiteY1422" fmla="*/ 34212 h 1269308"/>
                <a:gd name="connsiteX1423" fmla="*/ 4042120 w 6209552"/>
                <a:gd name="connsiteY1423" fmla="*/ 21994 h 126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Lst>
              <a:rect l="l" t="t" r="r" b="b"/>
              <a:pathLst>
                <a:path w="6209552" h="1269308">
                  <a:moveTo>
                    <a:pt x="2529896" y="993185"/>
                  </a:moveTo>
                  <a:cubicBezTo>
                    <a:pt x="2510490" y="993185"/>
                    <a:pt x="2495311" y="999250"/>
                    <a:pt x="2484361" y="1011379"/>
                  </a:cubicBezTo>
                  <a:cubicBezTo>
                    <a:pt x="2473410" y="1023508"/>
                    <a:pt x="2467380" y="1041355"/>
                    <a:pt x="2466271" y="1064919"/>
                  </a:cubicBezTo>
                  <a:lnTo>
                    <a:pt x="2592273" y="1064919"/>
                  </a:lnTo>
                  <a:cubicBezTo>
                    <a:pt x="2589778" y="1017097"/>
                    <a:pt x="2568986" y="993185"/>
                    <a:pt x="2529896" y="993185"/>
                  </a:cubicBezTo>
                  <a:close/>
                  <a:moveTo>
                    <a:pt x="6119521" y="993185"/>
                  </a:moveTo>
                  <a:cubicBezTo>
                    <a:pt x="6100114" y="993185"/>
                    <a:pt x="6084936" y="999250"/>
                    <a:pt x="6073986" y="1011379"/>
                  </a:cubicBezTo>
                  <a:cubicBezTo>
                    <a:pt x="6063035" y="1023507"/>
                    <a:pt x="6057005" y="1041354"/>
                    <a:pt x="6055896" y="1064919"/>
                  </a:cubicBezTo>
                  <a:lnTo>
                    <a:pt x="6181898" y="1064919"/>
                  </a:lnTo>
                  <a:cubicBezTo>
                    <a:pt x="6179403" y="1017097"/>
                    <a:pt x="6158611" y="993185"/>
                    <a:pt x="6119521" y="993185"/>
                  </a:cubicBezTo>
                  <a:close/>
                  <a:moveTo>
                    <a:pt x="5878495" y="993185"/>
                  </a:moveTo>
                  <a:cubicBezTo>
                    <a:pt x="5855900" y="993185"/>
                    <a:pt x="5838850" y="1000809"/>
                    <a:pt x="5827346" y="1016057"/>
                  </a:cubicBezTo>
                  <a:cubicBezTo>
                    <a:pt x="5815840" y="1031304"/>
                    <a:pt x="5810087" y="1053206"/>
                    <a:pt x="5810087" y="1081761"/>
                  </a:cubicBezTo>
                  <a:cubicBezTo>
                    <a:pt x="5810087" y="1109900"/>
                    <a:pt x="5815736" y="1131385"/>
                    <a:pt x="5827033" y="1146217"/>
                  </a:cubicBezTo>
                  <a:cubicBezTo>
                    <a:pt x="5838330" y="1161049"/>
                    <a:pt x="5854929" y="1168465"/>
                    <a:pt x="5876831" y="1168465"/>
                  </a:cubicBezTo>
                  <a:cubicBezTo>
                    <a:pt x="5899425" y="1168465"/>
                    <a:pt x="5916648" y="1160841"/>
                    <a:pt x="5928500" y="1145594"/>
                  </a:cubicBezTo>
                  <a:cubicBezTo>
                    <a:pt x="5940352" y="1130346"/>
                    <a:pt x="5946278" y="1108514"/>
                    <a:pt x="5946278" y="1080097"/>
                  </a:cubicBezTo>
                  <a:cubicBezTo>
                    <a:pt x="5946278" y="1052097"/>
                    <a:pt x="5940456" y="1030612"/>
                    <a:pt x="5928812" y="1015641"/>
                  </a:cubicBezTo>
                  <a:cubicBezTo>
                    <a:pt x="5917168" y="1000671"/>
                    <a:pt x="5900396" y="993185"/>
                    <a:pt x="5878495" y="993185"/>
                  </a:cubicBezTo>
                  <a:close/>
                  <a:moveTo>
                    <a:pt x="5657605" y="993185"/>
                  </a:moveTo>
                  <a:cubicBezTo>
                    <a:pt x="5638199" y="993185"/>
                    <a:pt x="5623021" y="999250"/>
                    <a:pt x="5612070" y="1011379"/>
                  </a:cubicBezTo>
                  <a:cubicBezTo>
                    <a:pt x="5601119" y="1023507"/>
                    <a:pt x="5595090" y="1041354"/>
                    <a:pt x="5593980" y="1064919"/>
                  </a:cubicBezTo>
                  <a:lnTo>
                    <a:pt x="5719983" y="1064919"/>
                  </a:lnTo>
                  <a:cubicBezTo>
                    <a:pt x="5717488" y="1017097"/>
                    <a:pt x="5696694" y="993185"/>
                    <a:pt x="5657605" y="993185"/>
                  </a:cubicBezTo>
                  <a:close/>
                  <a:moveTo>
                    <a:pt x="5235371" y="993185"/>
                  </a:moveTo>
                  <a:cubicBezTo>
                    <a:pt x="5210836" y="993185"/>
                    <a:pt x="5192227" y="1000740"/>
                    <a:pt x="5179544" y="1015849"/>
                  </a:cubicBezTo>
                  <a:cubicBezTo>
                    <a:pt x="5166860" y="1030958"/>
                    <a:pt x="5160518" y="1052721"/>
                    <a:pt x="5160518" y="1081137"/>
                  </a:cubicBezTo>
                  <a:cubicBezTo>
                    <a:pt x="5160518" y="1109137"/>
                    <a:pt x="5166791" y="1130865"/>
                    <a:pt x="5179336" y="1146321"/>
                  </a:cubicBezTo>
                  <a:cubicBezTo>
                    <a:pt x="5191880" y="1161777"/>
                    <a:pt x="5209727" y="1169505"/>
                    <a:pt x="5232876" y="1169505"/>
                  </a:cubicBezTo>
                  <a:cubicBezTo>
                    <a:pt x="5257827" y="1169505"/>
                    <a:pt x="5276610" y="1162020"/>
                    <a:pt x="5289224" y="1147049"/>
                  </a:cubicBezTo>
                  <a:cubicBezTo>
                    <a:pt x="5301838" y="1132079"/>
                    <a:pt x="5308145" y="1110108"/>
                    <a:pt x="5308145" y="1081137"/>
                  </a:cubicBezTo>
                  <a:cubicBezTo>
                    <a:pt x="5308145" y="1052028"/>
                    <a:pt x="5302045" y="1030092"/>
                    <a:pt x="5289847" y="1015329"/>
                  </a:cubicBezTo>
                  <a:cubicBezTo>
                    <a:pt x="5277649" y="1000567"/>
                    <a:pt x="5259491" y="993185"/>
                    <a:pt x="5235371" y="993185"/>
                  </a:cubicBezTo>
                  <a:close/>
                  <a:moveTo>
                    <a:pt x="4451828" y="993185"/>
                  </a:moveTo>
                  <a:cubicBezTo>
                    <a:pt x="4432422" y="993185"/>
                    <a:pt x="4417244" y="999250"/>
                    <a:pt x="4406293" y="1011379"/>
                  </a:cubicBezTo>
                  <a:cubicBezTo>
                    <a:pt x="4395342" y="1023507"/>
                    <a:pt x="4389312" y="1041354"/>
                    <a:pt x="4388204" y="1064919"/>
                  </a:cubicBezTo>
                  <a:lnTo>
                    <a:pt x="4514206" y="1064919"/>
                  </a:lnTo>
                  <a:cubicBezTo>
                    <a:pt x="4511711" y="1017097"/>
                    <a:pt x="4490918" y="993185"/>
                    <a:pt x="4451828" y="993185"/>
                  </a:cubicBezTo>
                  <a:close/>
                  <a:moveTo>
                    <a:pt x="3921333" y="993185"/>
                  </a:moveTo>
                  <a:cubicBezTo>
                    <a:pt x="3896799" y="993185"/>
                    <a:pt x="3878189" y="1000739"/>
                    <a:pt x="3865506" y="1015849"/>
                  </a:cubicBezTo>
                  <a:cubicBezTo>
                    <a:pt x="3852823" y="1030958"/>
                    <a:pt x="3846480" y="1052721"/>
                    <a:pt x="3846480" y="1081136"/>
                  </a:cubicBezTo>
                  <a:cubicBezTo>
                    <a:pt x="3846480" y="1109137"/>
                    <a:pt x="3852753" y="1130865"/>
                    <a:pt x="3865298" y="1146321"/>
                  </a:cubicBezTo>
                  <a:cubicBezTo>
                    <a:pt x="3877842" y="1161777"/>
                    <a:pt x="3895689" y="1169504"/>
                    <a:pt x="3918838" y="1169504"/>
                  </a:cubicBezTo>
                  <a:cubicBezTo>
                    <a:pt x="3943790" y="1169504"/>
                    <a:pt x="3962571" y="1162019"/>
                    <a:pt x="3975186" y="1147049"/>
                  </a:cubicBezTo>
                  <a:cubicBezTo>
                    <a:pt x="3987800" y="1132078"/>
                    <a:pt x="3994107" y="1110108"/>
                    <a:pt x="3994107" y="1081136"/>
                  </a:cubicBezTo>
                  <a:cubicBezTo>
                    <a:pt x="3994107" y="1052027"/>
                    <a:pt x="3988008" y="1030092"/>
                    <a:pt x="3975809" y="1015329"/>
                  </a:cubicBezTo>
                  <a:cubicBezTo>
                    <a:pt x="3963611" y="1000567"/>
                    <a:pt x="3945453" y="993185"/>
                    <a:pt x="3921333" y="993185"/>
                  </a:cubicBezTo>
                  <a:close/>
                  <a:moveTo>
                    <a:pt x="1839380" y="984762"/>
                  </a:moveTo>
                  <a:cubicBezTo>
                    <a:pt x="1817552" y="984762"/>
                    <a:pt x="1801081" y="992127"/>
                    <a:pt x="1789965" y="1006859"/>
                  </a:cubicBezTo>
                  <a:cubicBezTo>
                    <a:pt x="1778850" y="1021590"/>
                    <a:pt x="1773292" y="1042748"/>
                    <a:pt x="1773292" y="1070335"/>
                  </a:cubicBezTo>
                  <a:cubicBezTo>
                    <a:pt x="1773292" y="1097520"/>
                    <a:pt x="1778749" y="1118277"/>
                    <a:pt x="1789664" y="1132607"/>
                  </a:cubicBezTo>
                  <a:cubicBezTo>
                    <a:pt x="1800578" y="1146936"/>
                    <a:pt x="1816615" y="1154100"/>
                    <a:pt x="1837774" y="1154100"/>
                  </a:cubicBezTo>
                  <a:cubicBezTo>
                    <a:pt x="1859602" y="1154100"/>
                    <a:pt x="1876241" y="1146735"/>
                    <a:pt x="1887691" y="1132004"/>
                  </a:cubicBezTo>
                  <a:cubicBezTo>
                    <a:pt x="1899141" y="1117273"/>
                    <a:pt x="1904866" y="1096181"/>
                    <a:pt x="1904866" y="1068728"/>
                  </a:cubicBezTo>
                  <a:cubicBezTo>
                    <a:pt x="1904866" y="1041677"/>
                    <a:pt x="1899242" y="1020920"/>
                    <a:pt x="1887993" y="1006457"/>
                  </a:cubicBezTo>
                  <a:cubicBezTo>
                    <a:pt x="1876744" y="991993"/>
                    <a:pt x="1860539" y="984762"/>
                    <a:pt x="1839380" y="984762"/>
                  </a:cubicBezTo>
                  <a:close/>
                  <a:moveTo>
                    <a:pt x="1282233" y="984762"/>
                  </a:moveTo>
                  <a:cubicBezTo>
                    <a:pt x="1260672" y="984762"/>
                    <a:pt x="1244435" y="992094"/>
                    <a:pt x="1233520" y="1006758"/>
                  </a:cubicBezTo>
                  <a:cubicBezTo>
                    <a:pt x="1222606" y="1021422"/>
                    <a:pt x="1217149" y="1042815"/>
                    <a:pt x="1217149" y="1070938"/>
                  </a:cubicBezTo>
                  <a:cubicBezTo>
                    <a:pt x="1217149" y="1098792"/>
                    <a:pt x="1222572" y="1119784"/>
                    <a:pt x="1233419" y="1133913"/>
                  </a:cubicBezTo>
                  <a:cubicBezTo>
                    <a:pt x="1244267" y="1148041"/>
                    <a:pt x="1259936" y="1155105"/>
                    <a:pt x="1280425" y="1155105"/>
                  </a:cubicBezTo>
                  <a:cubicBezTo>
                    <a:pt x="1303057" y="1155105"/>
                    <a:pt x="1320131" y="1147840"/>
                    <a:pt x="1331648" y="1133309"/>
                  </a:cubicBezTo>
                  <a:cubicBezTo>
                    <a:pt x="1343165" y="1118780"/>
                    <a:pt x="1348923" y="1097453"/>
                    <a:pt x="1348923" y="1069331"/>
                  </a:cubicBezTo>
                  <a:cubicBezTo>
                    <a:pt x="1348923" y="1041610"/>
                    <a:pt x="1343332" y="1020585"/>
                    <a:pt x="1332150" y="1006256"/>
                  </a:cubicBezTo>
                  <a:cubicBezTo>
                    <a:pt x="1320968" y="991927"/>
                    <a:pt x="1304329" y="984762"/>
                    <a:pt x="1282233" y="984762"/>
                  </a:cubicBezTo>
                  <a:close/>
                  <a:moveTo>
                    <a:pt x="1045463" y="984762"/>
                  </a:moveTo>
                  <a:cubicBezTo>
                    <a:pt x="1023635" y="984762"/>
                    <a:pt x="1007163" y="992127"/>
                    <a:pt x="996048" y="1006859"/>
                  </a:cubicBezTo>
                  <a:cubicBezTo>
                    <a:pt x="984933" y="1021590"/>
                    <a:pt x="979375" y="1042748"/>
                    <a:pt x="979375" y="1070335"/>
                  </a:cubicBezTo>
                  <a:cubicBezTo>
                    <a:pt x="979375" y="1097520"/>
                    <a:pt x="984832" y="1118277"/>
                    <a:pt x="995747" y="1132607"/>
                  </a:cubicBezTo>
                  <a:cubicBezTo>
                    <a:pt x="1006661" y="1146936"/>
                    <a:pt x="1022698" y="1154100"/>
                    <a:pt x="1043857" y="1154100"/>
                  </a:cubicBezTo>
                  <a:cubicBezTo>
                    <a:pt x="1065685" y="1154100"/>
                    <a:pt x="1082324" y="1146735"/>
                    <a:pt x="1093774" y="1132004"/>
                  </a:cubicBezTo>
                  <a:cubicBezTo>
                    <a:pt x="1105224" y="1117273"/>
                    <a:pt x="1110949" y="1096181"/>
                    <a:pt x="1110949" y="1068728"/>
                  </a:cubicBezTo>
                  <a:cubicBezTo>
                    <a:pt x="1110949" y="1041677"/>
                    <a:pt x="1105324" y="1020920"/>
                    <a:pt x="1094076" y="1006457"/>
                  </a:cubicBezTo>
                  <a:cubicBezTo>
                    <a:pt x="1082826" y="991993"/>
                    <a:pt x="1066622" y="984762"/>
                    <a:pt x="1045463" y="984762"/>
                  </a:cubicBezTo>
                  <a:close/>
                  <a:moveTo>
                    <a:pt x="589775" y="984762"/>
                  </a:moveTo>
                  <a:cubicBezTo>
                    <a:pt x="566072" y="984762"/>
                    <a:pt x="548093" y="992061"/>
                    <a:pt x="535840" y="1006658"/>
                  </a:cubicBezTo>
                  <a:cubicBezTo>
                    <a:pt x="523586" y="1021255"/>
                    <a:pt x="517459" y="1042280"/>
                    <a:pt x="517459" y="1069732"/>
                  </a:cubicBezTo>
                  <a:cubicBezTo>
                    <a:pt x="517459" y="1096784"/>
                    <a:pt x="523520" y="1117775"/>
                    <a:pt x="535639" y="1132707"/>
                  </a:cubicBezTo>
                  <a:cubicBezTo>
                    <a:pt x="547758" y="1147639"/>
                    <a:pt x="565001" y="1155105"/>
                    <a:pt x="587364" y="1155105"/>
                  </a:cubicBezTo>
                  <a:cubicBezTo>
                    <a:pt x="611469" y="1155105"/>
                    <a:pt x="629616" y="1147873"/>
                    <a:pt x="641802" y="1133410"/>
                  </a:cubicBezTo>
                  <a:cubicBezTo>
                    <a:pt x="653988" y="1118947"/>
                    <a:pt x="660081" y="1097721"/>
                    <a:pt x="660081" y="1069732"/>
                  </a:cubicBezTo>
                  <a:cubicBezTo>
                    <a:pt x="660081" y="1041610"/>
                    <a:pt x="654189" y="1020417"/>
                    <a:pt x="642405" y="1006155"/>
                  </a:cubicBezTo>
                  <a:cubicBezTo>
                    <a:pt x="630620" y="991893"/>
                    <a:pt x="613077" y="984762"/>
                    <a:pt x="589775" y="984762"/>
                  </a:cubicBezTo>
                  <a:close/>
                  <a:moveTo>
                    <a:pt x="3144798" y="975512"/>
                  </a:moveTo>
                  <a:lnTo>
                    <a:pt x="3171205" y="975512"/>
                  </a:lnTo>
                  <a:lnTo>
                    <a:pt x="3171205" y="1187179"/>
                  </a:lnTo>
                  <a:lnTo>
                    <a:pt x="3144798" y="1187179"/>
                  </a:lnTo>
                  <a:close/>
                  <a:moveTo>
                    <a:pt x="4049040" y="975511"/>
                  </a:moveTo>
                  <a:lnTo>
                    <a:pt x="4074823" y="975511"/>
                  </a:lnTo>
                  <a:lnTo>
                    <a:pt x="4111834" y="1106919"/>
                  </a:lnTo>
                  <a:cubicBezTo>
                    <a:pt x="4117656" y="1127158"/>
                    <a:pt x="4121814" y="1145108"/>
                    <a:pt x="4124309" y="1160771"/>
                  </a:cubicBezTo>
                  <a:cubicBezTo>
                    <a:pt x="4126111" y="1152454"/>
                    <a:pt x="4127844" y="1145420"/>
                    <a:pt x="4129507" y="1139668"/>
                  </a:cubicBezTo>
                  <a:cubicBezTo>
                    <a:pt x="4131171" y="1133915"/>
                    <a:pt x="4134775" y="1122237"/>
                    <a:pt x="4140320" y="1104632"/>
                  </a:cubicBezTo>
                  <a:lnTo>
                    <a:pt x="4181073" y="975511"/>
                  </a:lnTo>
                  <a:lnTo>
                    <a:pt x="4203528" y="975511"/>
                  </a:lnTo>
                  <a:lnTo>
                    <a:pt x="4243658" y="1103800"/>
                  </a:lnTo>
                  <a:cubicBezTo>
                    <a:pt x="4250034" y="1124593"/>
                    <a:pt x="4255024" y="1143583"/>
                    <a:pt x="4258629" y="1160771"/>
                  </a:cubicBezTo>
                  <a:cubicBezTo>
                    <a:pt x="4260708" y="1151069"/>
                    <a:pt x="4262544" y="1143063"/>
                    <a:pt x="4264138" y="1136756"/>
                  </a:cubicBezTo>
                  <a:cubicBezTo>
                    <a:pt x="4265732" y="1130449"/>
                    <a:pt x="4268539" y="1120295"/>
                    <a:pt x="4272559" y="1106296"/>
                  </a:cubicBezTo>
                  <a:lnTo>
                    <a:pt x="4310402" y="975511"/>
                  </a:lnTo>
                  <a:lnTo>
                    <a:pt x="4335976" y="975511"/>
                  </a:lnTo>
                  <a:lnTo>
                    <a:pt x="4271935" y="1187178"/>
                  </a:lnTo>
                  <a:lnTo>
                    <a:pt x="4246569" y="1187178"/>
                  </a:lnTo>
                  <a:lnTo>
                    <a:pt x="4204568" y="1053483"/>
                  </a:lnTo>
                  <a:cubicBezTo>
                    <a:pt x="4198469" y="1033661"/>
                    <a:pt x="4194311" y="1016611"/>
                    <a:pt x="4192093" y="1002334"/>
                  </a:cubicBezTo>
                  <a:cubicBezTo>
                    <a:pt x="4189320" y="1016888"/>
                    <a:pt x="4185023" y="1033592"/>
                    <a:pt x="4179201" y="1052443"/>
                  </a:cubicBezTo>
                  <a:lnTo>
                    <a:pt x="4136161" y="1187178"/>
                  </a:lnTo>
                  <a:lnTo>
                    <a:pt x="4110171" y="1187178"/>
                  </a:lnTo>
                  <a:close/>
                  <a:moveTo>
                    <a:pt x="6120560" y="971353"/>
                  </a:moveTo>
                  <a:cubicBezTo>
                    <a:pt x="6149393" y="971353"/>
                    <a:pt x="6171433" y="980571"/>
                    <a:pt x="6186680" y="999008"/>
                  </a:cubicBezTo>
                  <a:cubicBezTo>
                    <a:pt x="6201928" y="1017443"/>
                    <a:pt x="6209552" y="1043919"/>
                    <a:pt x="6209552" y="1078434"/>
                  </a:cubicBezTo>
                  <a:lnTo>
                    <a:pt x="6209552" y="1085504"/>
                  </a:lnTo>
                  <a:lnTo>
                    <a:pt x="6055480" y="1085504"/>
                  </a:lnTo>
                  <a:cubicBezTo>
                    <a:pt x="6055480" y="1111979"/>
                    <a:pt x="6061337" y="1132598"/>
                    <a:pt x="6073050" y="1147361"/>
                  </a:cubicBezTo>
                  <a:cubicBezTo>
                    <a:pt x="6084763" y="1162124"/>
                    <a:pt x="6101085" y="1169505"/>
                    <a:pt x="6122016" y="1169505"/>
                  </a:cubicBezTo>
                  <a:cubicBezTo>
                    <a:pt x="6136016" y="1169505"/>
                    <a:pt x="6148041" y="1166628"/>
                    <a:pt x="6158091" y="1160876"/>
                  </a:cubicBezTo>
                  <a:cubicBezTo>
                    <a:pt x="6168140" y="1155124"/>
                    <a:pt x="6176838" y="1145455"/>
                    <a:pt x="6184185" y="1131870"/>
                  </a:cubicBezTo>
                  <a:lnTo>
                    <a:pt x="6205186" y="1143307"/>
                  </a:lnTo>
                  <a:cubicBezTo>
                    <a:pt x="6195482" y="1160633"/>
                    <a:pt x="6183839" y="1172971"/>
                    <a:pt x="6170254" y="1180317"/>
                  </a:cubicBezTo>
                  <a:cubicBezTo>
                    <a:pt x="6156670" y="1187664"/>
                    <a:pt x="6140383" y="1191337"/>
                    <a:pt x="6121392" y="1191337"/>
                  </a:cubicBezTo>
                  <a:cubicBezTo>
                    <a:pt x="6091313" y="1191337"/>
                    <a:pt x="6068233" y="1181772"/>
                    <a:pt x="6052154" y="1162643"/>
                  </a:cubicBezTo>
                  <a:cubicBezTo>
                    <a:pt x="6036074" y="1143514"/>
                    <a:pt x="6028034" y="1115861"/>
                    <a:pt x="6028034" y="1079682"/>
                  </a:cubicBezTo>
                  <a:cubicBezTo>
                    <a:pt x="6028034" y="1056533"/>
                    <a:pt x="6031846" y="1036850"/>
                    <a:pt x="6039470" y="1020631"/>
                  </a:cubicBezTo>
                  <a:cubicBezTo>
                    <a:pt x="6047094" y="1004413"/>
                    <a:pt x="6057872" y="992146"/>
                    <a:pt x="6071802" y="983829"/>
                  </a:cubicBezTo>
                  <a:cubicBezTo>
                    <a:pt x="6085734" y="975512"/>
                    <a:pt x="6101986" y="971353"/>
                    <a:pt x="6120560" y="971353"/>
                  </a:cubicBezTo>
                  <a:close/>
                  <a:moveTo>
                    <a:pt x="5872673" y="971353"/>
                  </a:moveTo>
                  <a:cubicBezTo>
                    <a:pt x="5906634" y="971353"/>
                    <a:pt x="5930892" y="985562"/>
                    <a:pt x="5945446" y="1013978"/>
                  </a:cubicBezTo>
                  <a:lnTo>
                    <a:pt x="5946278" y="1013978"/>
                  </a:lnTo>
                  <a:cubicBezTo>
                    <a:pt x="5946416" y="1004829"/>
                    <a:pt x="5947179" y="992007"/>
                    <a:pt x="5948565" y="975512"/>
                  </a:cubicBezTo>
                  <a:lnTo>
                    <a:pt x="5973516" y="975512"/>
                  </a:lnTo>
                  <a:cubicBezTo>
                    <a:pt x="5972685" y="989651"/>
                    <a:pt x="5972269" y="1005800"/>
                    <a:pt x="5972269" y="1023958"/>
                  </a:cubicBezTo>
                  <a:lnTo>
                    <a:pt x="5972269" y="1181356"/>
                  </a:lnTo>
                  <a:cubicBezTo>
                    <a:pt x="5972269" y="1205753"/>
                    <a:pt x="5964229" y="1226511"/>
                    <a:pt x="5948149" y="1243630"/>
                  </a:cubicBezTo>
                  <a:cubicBezTo>
                    <a:pt x="5932070" y="1260749"/>
                    <a:pt x="5908366" y="1269308"/>
                    <a:pt x="5877039" y="1269308"/>
                  </a:cubicBezTo>
                  <a:cubicBezTo>
                    <a:pt x="5828662" y="1269308"/>
                    <a:pt x="5799900" y="1251704"/>
                    <a:pt x="5790751" y="1216496"/>
                  </a:cubicBezTo>
                  <a:lnTo>
                    <a:pt x="5816949" y="1211714"/>
                  </a:lnTo>
                  <a:cubicBezTo>
                    <a:pt x="5823741" y="1235140"/>
                    <a:pt x="5843910" y="1246853"/>
                    <a:pt x="5877455" y="1246853"/>
                  </a:cubicBezTo>
                  <a:cubicBezTo>
                    <a:pt x="5923060" y="1246853"/>
                    <a:pt x="5945862" y="1225506"/>
                    <a:pt x="5945862" y="1182812"/>
                  </a:cubicBezTo>
                  <a:lnTo>
                    <a:pt x="5945862" y="1164515"/>
                  </a:lnTo>
                  <a:cubicBezTo>
                    <a:pt x="5945862" y="1161326"/>
                    <a:pt x="5945896" y="1158277"/>
                    <a:pt x="5945966" y="1155366"/>
                  </a:cubicBezTo>
                  <a:cubicBezTo>
                    <a:pt x="5946035" y="1152455"/>
                    <a:pt x="5946140" y="1149406"/>
                    <a:pt x="5946278" y="1146217"/>
                  </a:cubicBezTo>
                  <a:lnTo>
                    <a:pt x="5945446" y="1146217"/>
                  </a:lnTo>
                  <a:cubicBezTo>
                    <a:pt x="5937407" y="1161326"/>
                    <a:pt x="5927183" y="1172451"/>
                    <a:pt x="5914778" y="1179589"/>
                  </a:cubicBezTo>
                  <a:cubicBezTo>
                    <a:pt x="5902371" y="1186728"/>
                    <a:pt x="5887020" y="1190297"/>
                    <a:pt x="5868722" y="1190297"/>
                  </a:cubicBezTo>
                  <a:cubicBezTo>
                    <a:pt x="5841414" y="1190297"/>
                    <a:pt x="5820241" y="1180698"/>
                    <a:pt x="5805202" y="1161500"/>
                  </a:cubicBezTo>
                  <a:cubicBezTo>
                    <a:pt x="5790161" y="1142301"/>
                    <a:pt x="5782641" y="1115722"/>
                    <a:pt x="5782641" y="1081761"/>
                  </a:cubicBezTo>
                  <a:cubicBezTo>
                    <a:pt x="5782641" y="1047246"/>
                    <a:pt x="5790473" y="1020216"/>
                    <a:pt x="5806137" y="1000671"/>
                  </a:cubicBezTo>
                  <a:cubicBezTo>
                    <a:pt x="5821800" y="981126"/>
                    <a:pt x="5843979" y="971353"/>
                    <a:pt x="5872673" y="971353"/>
                  </a:cubicBezTo>
                  <a:close/>
                  <a:moveTo>
                    <a:pt x="5658645" y="971353"/>
                  </a:moveTo>
                  <a:cubicBezTo>
                    <a:pt x="5687477" y="971353"/>
                    <a:pt x="5709517" y="980571"/>
                    <a:pt x="5724765" y="999008"/>
                  </a:cubicBezTo>
                  <a:cubicBezTo>
                    <a:pt x="5740013" y="1017443"/>
                    <a:pt x="5747636" y="1043919"/>
                    <a:pt x="5747636" y="1078434"/>
                  </a:cubicBezTo>
                  <a:lnTo>
                    <a:pt x="5747636" y="1085504"/>
                  </a:lnTo>
                  <a:lnTo>
                    <a:pt x="5593564" y="1085504"/>
                  </a:lnTo>
                  <a:cubicBezTo>
                    <a:pt x="5593564" y="1111979"/>
                    <a:pt x="5599421" y="1132598"/>
                    <a:pt x="5611134" y="1147361"/>
                  </a:cubicBezTo>
                  <a:cubicBezTo>
                    <a:pt x="5622847" y="1162124"/>
                    <a:pt x="5639170" y="1169505"/>
                    <a:pt x="5660100" y="1169505"/>
                  </a:cubicBezTo>
                  <a:cubicBezTo>
                    <a:pt x="5674100" y="1169505"/>
                    <a:pt x="5686126" y="1166628"/>
                    <a:pt x="5696175" y="1160876"/>
                  </a:cubicBezTo>
                  <a:cubicBezTo>
                    <a:pt x="5706225" y="1155124"/>
                    <a:pt x="5714923" y="1145455"/>
                    <a:pt x="5722270" y="1131870"/>
                  </a:cubicBezTo>
                  <a:lnTo>
                    <a:pt x="5743270" y="1143307"/>
                  </a:lnTo>
                  <a:cubicBezTo>
                    <a:pt x="5733567" y="1160633"/>
                    <a:pt x="5721923" y="1172971"/>
                    <a:pt x="5708339" y="1180317"/>
                  </a:cubicBezTo>
                  <a:cubicBezTo>
                    <a:pt x="5694754" y="1187664"/>
                    <a:pt x="5678467" y="1191337"/>
                    <a:pt x="5659477" y="1191337"/>
                  </a:cubicBezTo>
                  <a:cubicBezTo>
                    <a:pt x="5629397" y="1191337"/>
                    <a:pt x="5606317" y="1181772"/>
                    <a:pt x="5590238" y="1162643"/>
                  </a:cubicBezTo>
                  <a:cubicBezTo>
                    <a:pt x="5574158" y="1143514"/>
                    <a:pt x="5566118" y="1115861"/>
                    <a:pt x="5566118" y="1079682"/>
                  </a:cubicBezTo>
                  <a:cubicBezTo>
                    <a:pt x="5566118" y="1056533"/>
                    <a:pt x="5569931" y="1036850"/>
                    <a:pt x="5577554" y="1020631"/>
                  </a:cubicBezTo>
                  <a:cubicBezTo>
                    <a:pt x="5585179" y="1004413"/>
                    <a:pt x="5595956" y="992146"/>
                    <a:pt x="5609887" y="983829"/>
                  </a:cubicBezTo>
                  <a:cubicBezTo>
                    <a:pt x="5623818" y="975512"/>
                    <a:pt x="5640070" y="971353"/>
                    <a:pt x="5658645" y="971353"/>
                  </a:cubicBezTo>
                  <a:close/>
                  <a:moveTo>
                    <a:pt x="5234539" y="971353"/>
                  </a:moveTo>
                  <a:cubicBezTo>
                    <a:pt x="5267530" y="971353"/>
                    <a:pt x="5292655" y="980745"/>
                    <a:pt x="5309912" y="999527"/>
                  </a:cubicBezTo>
                  <a:cubicBezTo>
                    <a:pt x="5327170" y="1018309"/>
                    <a:pt x="5335799" y="1045513"/>
                    <a:pt x="5335799" y="1081137"/>
                  </a:cubicBezTo>
                  <a:cubicBezTo>
                    <a:pt x="5335799" y="1115514"/>
                    <a:pt x="5326823" y="1142475"/>
                    <a:pt x="5308873" y="1162020"/>
                  </a:cubicBezTo>
                  <a:cubicBezTo>
                    <a:pt x="5290922" y="1181565"/>
                    <a:pt x="5265729" y="1191337"/>
                    <a:pt x="5233292" y="1191337"/>
                  </a:cubicBezTo>
                  <a:cubicBezTo>
                    <a:pt x="5202104" y="1191337"/>
                    <a:pt x="5177568" y="1181460"/>
                    <a:pt x="5159687" y="1161708"/>
                  </a:cubicBezTo>
                  <a:cubicBezTo>
                    <a:pt x="5141805" y="1141955"/>
                    <a:pt x="5132865" y="1115098"/>
                    <a:pt x="5132865" y="1081137"/>
                  </a:cubicBezTo>
                  <a:cubicBezTo>
                    <a:pt x="5132865" y="1046622"/>
                    <a:pt x="5141805" y="1019696"/>
                    <a:pt x="5159687" y="1000359"/>
                  </a:cubicBezTo>
                  <a:cubicBezTo>
                    <a:pt x="5177568" y="981022"/>
                    <a:pt x="5202519" y="971353"/>
                    <a:pt x="5234539" y="971353"/>
                  </a:cubicBezTo>
                  <a:close/>
                  <a:moveTo>
                    <a:pt x="3313270" y="971353"/>
                  </a:moveTo>
                  <a:cubicBezTo>
                    <a:pt x="3335586" y="971353"/>
                    <a:pt x="3353087" y="975928"/>
                    <a:pt x="3365770" y="985077"/>
                  </a:cubicBezTo>
                  <a:cubicBezTo>
                    <a:pt x="3378454" y="994225"/>
                    <a:pt x="3386459" y="1008572"/>
                    <a:pt x="3389786" y="1028117"/>
                  </a:cubicBezTo>
                  <a:lnTo>
                    <a:pt x="3362547" y="1031236"/>
                  </a:lnTo>
                  <a:cubicBezTo>
                    <a:pt x="3359914" y="1018067"/>
                    <a:pt x="3354577" y="1008433"/>
                    <a:pt x="3346537" y="1002334"/>
                  </a:cubicBezTo>
                  <a:cubicBezTo>
                    <a:pt x="3338498" y="996235"/>
                    <a:pt x="3327478" y="993185"/>
                    <a:pt x="3313477" y="993185"/>
                  </a:cubicBezTo>
                  <a:cubicBezTo>
                    <a:pt x="3272447" y="993185"/>
                    <a:pt x="3251932" y="1022503"/>
                    <a:pt x="3251932" y="1081137"/>
                  </a:cubicBezTo>
                  <a:cubicBezTo>
                    <a:pt x="3251932" y="1140050"/>
                    <a:pt x="3271962" y="1169505"/>
                    <a:pt x="3312022" y="1169505"/>
                  </a:cubicBezTo>
                  <a:cubicBezTo>
                    <a:pt x="3341547" y="1169505"/>
                    <a:pt x="3358735" y="1156060"/>
                    <a:pt x="3363587" y="1129168"/>
                  </a:cubicBezTo>
                  <a:lnTo>
                    <a:pt x="3389786" y="1132910"/>
                  </a:lnTo>
                  <a:cubicBezTo>
                    <a:pt x="3382439" y="1171862"/>
                    <a:pt x="3356310" y="1191337"/>
                    <a:pt x="3311398" y="1191337"/>
                  </a:cubicBezTo>
                  <a:cubicBezTo>
                    <a:pt x="3283260" y="1191337"/>
                    <a:pt x="3261843" y="1182015"/>
                    <a:pt x="3247150" y="1163371"/>
                  </a:cubicBezTo>
                  <a:cubicBezTo>
                    <a:pt x="3232456" y="1144728"/>
                    <a:pt x="3225109" y="1117663"/>
                    <a:pt x="3225109" y="1082177"/>
                  </a:cubicBezTo>
                  <a:cubicBezTo>
                    <a:pt x="3225109" y="1046830"/>
                    <a:pt x="3232769" y="1019523"/>
                    <a:pt x="3248085" y="1000255"/>
                  </a:cubicBezTo>
                  <a:cubicBezTo>
                    <a:pt x="3263402" y="980987"/>
                    <a:pt x="3285130" y="971353"/>
                    <a:pt x="3313270" y="971353"/>
                  </a:cubicBezTo>
                  <a:close/>
                  <a:moveTo>
                    <a:pt x="3087154" y="971353"/>
                  </a:moveTo>
                  <a:cubicBezTo>
                    <a:pt x="3092975" y="971353"/>
                    <a:pt x="3098382" y="971977"/>
                    <a:pt x="3103372" y="973225"/>
                  </a:cubicBezTo>
                  <a:lnTo>
                    <a:pt x="3103372" y="997760"/>
                  </a:lnTo>
                  <a:cubicBezTo>
                    <a:pt x="3098105" y="996513"/>
                    <a:pt x="3091521" y="995889"/>
                    <a:pt x="3083619" y="995889"/>
                  </a:cubicBezTo>
                  <a:cubicBezTo>
                    <a:pt x="3066154" y="995889"/>
                    <a:pt x="3052500" y="1003339"/>
                    <a:pt x="3042658" y="1018241"/>
                  </a:cubicBezTo>
                  <a:cubicBezTo>
                    <a:pt x="3032816" y="1033142"/>
                    <a:pt x="3027896" y="1053622"/>
                    <a:pt x="3027896" y="1079682"/>
                  </a:cubicBezTo>
                  <a:lnTo>
                    <a:pt x="3027896" y="1187179"/>
                  </a:lnTo>
                  <a:lnTo>
                    <a:pt x="3001281" y="1187179"/>
                  </a:lnTo>
                  <a:lnTo>
                    <a:pt x="3001281" y="1027909"/>
                  </a:lnTo>
                  <a:cubicBezTo>
                    <a:pt x="3001281" y="1016681"/>
                    <a:pt x="3000657" y="999215"/>
                    <a:pt x="2999410" y="975512"/>
                  </a:cubicBezTo>
                  <a:lnTo>
                    <a:pt x="3023945" y="975512"/>
                  </a:lnTo>
                  <a:cubicBezTo>
                    <a:pt x="3025469" y="990760"/>
                    <a:pt x="3026232" y="1006770"/>
                    <a:pt x="3026232" y="1023543"/>
                  </a:cubicBezTo>
                  <a:lnTo>
                    <a:pt x="3027064" y="1023543"/>
                  </a:lnTo>
                  <a:cubicBezTo>
                    <a:pt x="3032885" y="1004829"/>
                    <a:pt x="3040579" y="991453"/>
                    <a:pt x="3050144" y="983414"/>
                  </a:cubicBezTo>
                  <a:cubicBezTo>
                    <a:pt x="3059708" y="975373"/>
                    <a:pt x="3072044" y="971353"/>
                    <a:pt x="3087154" y="971353"/>
                  </a:cubicBezTo>
                  <a:close/>
                  <a:moveTo>
                    <a:pt x="2743092" y="971353"/>
                  </a:moveTo>
                  <a:cubicBezTo>
                    <a:pt x="2765409" y="971353"/>
                    <a:pt x="2782910" y="975928"/>
                    <a:pt x="2795593" y="985077"/>
                  </a:cubicBezTo>
                  <a:cubicBezTo>
                    <a:pt x="2808277" y="994225"/>
                    <a:pt x="2816281" y="1008572"/>
                    <a:pt x="2819609" y="1028117"/>
                  </a:cubicBezTo>
                  <a:lnTo>
                    <a:pt x="2792370" y="1031236"/>
                  </a:lnTo>
                  <a:cubicBezTo>
                    <a:pt x="2789736" y="1018067"/>
                    <a:pt x="2784400" y="1008433"/>
                    <a:pt x="2776360" y="1002334"/>
                  </a:cubicBezTo>
                  <a:cubicBezTo>
                    <a:pt x="2768321" y="996235"/>
                    <a:pt x="2757301" y="993185"/>
                    <a:pt x="2743300" y="993185"/>
                  </a:cubicBezTo>
                  <a:cubicBezTo>
                    <a:pt x="2702270" y="993185"/>
                    <a:pt x="2681755" y="1022503"/>
                    <a:pt x="2681755" y="1081137"/>
                  </a:cubicBezTo>
                  <a:cubicBezTo>
                    <a:pt x="2681755" y="1140050"/>
                    <a:pt x="2701784" y="1169505"/>
                    <a:pt x="2741844" y="1169505"/>
                  </a:cubicBezTo>
                  <a:cubicBezTo>
                    <a:pt x="2771370" y="1169505"/>
                    <a:pt x="2788558" y="1156060"/>
                    <a:pt x="2793410" y="1129168"/>
                  </a:cubicBezTo>
                  <a:lnTo>
                    <a:pt x="2819609" y="1132910"/>
                  </a:lnTo>
                  <a:cubicBezTo>
                    <a:pt x="2812262" y="1171862"/>
                    <a:pt x="2786133" y="1191337"/>
                    <a:pt x="2741221" y="1191337"/>
                  </a:cubicBezTo>
                  <a:cubicBezTo>
                    <a:pt x="2713082" y="1191337"/>
                    <a:pt x="2691666" y="1182015"/>
                    <a:pt x="2676972" y="1163371"/>
                  </a:cubicBezTo>
                  <a:cubicBezTo>
                    <a:pt x="2662279" y="1144728"/>
                    <a:pt x="2654932" y="1117663"/>
                    <a:pt x="2654932" y="1082177"/>
                  </a:cubicBezTo>
                  <a:cubicBezTo>
                    <a:pt x="2654932" y="1046830"/>
                    <a:pt x="2662591" y="1019523"/>
                    <a:pt x="2677908" y="1000255"/>
                  </a:cubicBezTo>
                  <a:cubicBezTo>
                    <a:pt x="2693225" y="980987"/>
                    <a:pt x="2714953" y="971353"/>
                    <a:pt x="2743092" y="971353"/>
                  </a:cubicBezTo>
                  <a:close/>
                  <a:moveTo>
                    <a:pt x="2530936" y="971353"/>
                  </a:moveTo>
                  <a:cubicBezTo>
                    <a:pt x="2559768" y="971353"/>
                    <a:pt x="2581808" y="980571"/>
                    <a:pt x="2597056" y="999008"/>
                  </a:cubicBezTo>
                  <a:cubicBezTo>
                    <a:pt x="2612303" y="1017444"/>
                    <a:pt x="2619927" y="1043919"/>
                    <a:pt x="2619927" y="1078434"/>
                  </a:cubicBezTo>
                  <a:lnTo>
                    <a:pt x="2619927" y="1085504"/>
                  </a:lnTo>
                  <a:lnTo>
                    <a:pt x="2465855" y="1085504"/>
                  </a:lnTo>
                  <a:cubicBezTo>
                    <a:pt x="2465855" y="1111979"/>
                    <a:pt x="2471712" y="1132599"/>
                    <a:pt x="2483425" y="1147361"/>
                  </a:cubicBezTo>
                  <a:cubicBezTo>
                    <a:pt x="2495138" y="1162124"/>
                    <a:pt x="2511460" y="1169505"/>
                    <a:pt x="2532391" y="1169505"/>
                  </a:cubicBezTo>
                  <a:cubicBezTo>
                    <a:pt x="2546392" y="1169505"/>
                    <a:pt x="2558416" y="1166629"/>
                    <a:pt x="2568466" y="1160877"/>
                  </a:cubicBezTo>
                  <a:cubicBezTo>
                    <a:pt x="2578516" y="1155124"/>
                    <a:pt x="2587214" y="1145455"/>
                    <a:pt x="2594560" y="1131871"/>
                  </a:cubicBezTo>
                  <a:lnTo>
                    <a:pt x="2615561" y="1143307"/>
                  </a:lnTo>
                  <a:cubicBezTo>
                    <a:pt x="2605857" y="1160634"/>
                    <a:pt x="2594214" y="1172971"/>
                    <a:pt x="2580629" y="1180317"/>
                  </a:cubicBezTo>
                  <a:cubicBezTo>
                    <a:pt x="2567045" y="1187664"/>
                    <a:pt x="2550758" y="1191337"/>
                    <a:pt x="2531768" y="1191337"/>
                  </a:cubicBezTo>
                  <a:cubicBezTo>
                    <a:pt x="2501688" y="1191337"/>
                    <a:pt x="2478608" y="1181773"/>
                    <a:pt x="2462529" y="1162644"/>
                  </a:cubicBezTo>
                  <a:cubicBezTo>
                    <a:pt x="2446450" y="1143515"/>
                    <a:pt x="2438409" y="1115861"/>
                    <a:pt x="2438409" y="1079682"/>
                  </a:cubicBezTo>
                  <a:cubicBezTo>
                    <a:pt x="2438409" y="1056534"/>
                    <a:pt x="2442221" y="1036850"/>
                    <a:pt x="2449846" y="1020631"/>
                  </a:cubicBezTo>
                  <a:cubicBezTo>
                    <a:pt x="2457469" y="1004413"/>
                    <a:pt x="2468247" y="992146"/>
                    <a:pt x="2482178" y="983829"/>
                  </a:cubicBezTo>
                  <a:cubicBezTo>
                    <a:pt x="2496108" y="975512"/>
                    <a:pt x="2512361" y="971353"/>
                    <a:pt x="2530936" y="971353"/>
                  </a:cubicBezTo>
                  <a:close/>
                  <a:moveTo>
                    <a:pt x="4677084" y="971353"/>
                  </a:moveTo>
                  <a:cubicBezTo>
                    <a:pt x="4682906" y="971353"/>
                    <a:pt x="4688312" y="971976"/>
                    <a:pt x="4693302" y="973224"/>
                  </a:cubicBezTo>
                  <a:lnTo>
                    <a:pt x="4693302" y="997759"/>
                  </a:lnTo>
                  <a:cubicBezTo>
                    <a:pt x="4688035" y="996512"/>
                    <a:pt x="4681450" y="995888"/>
                    <a:pt x="4673549" y="995888"/>
                  </a:cubicBezTo>
                  <a:cubicBezTo>
                    <a:pt x="4656084" y="995888"/>
                    <a:pt x="4642430" y="1003338"/>
                    <a:pt x="4632588" y="1018240"/>
                  </a:cubicBezTo>
                  <a:cubicBezTo>
                    <a:pt x="4622746" y="1033141"/>
                    <a:pt x="4617826" y="1053622"/>
                    <a:pt x="4617826" y="1079682"/>
                  </a:cubicBezTo>
                  <a:lnTo>
                    <a:pt x="4617826" y="1187178"/>
                  </a:lnTo>
                  <a:lnTo>
                    <a:pt x="4591212" y="1187178"/>
                  </a:lnTo>
                  <a:lnTo>
                    <a:pt x="4591212" y="1027909"/>
                  </a:lnTo>
                  <a:cubicBezTo>
                    <a:pt x="4591212" y="1016681"/>
                    <a:pt x="4590588" y="999215"/>
                    <a:pt x="4589340" y="975511"/>
                  </a:cubicBezTo>
                  <a:lnTo>
                    <a:pt x="4613875" y="975511"/>
                  </a:lnTo>
                  <a:cubicBezTo>
                    <a:pt x="4615400" y="990759"/>
                    <a:pt x="4616162" y="1006769"/>
                    <a:pt x="4616162" y="1023542"/>
                  </a:cubicBezTo>
                  <a:lnTo>
                    <a:pt x="4616994" y="1023542"/>
                  </a:lnTo>
                  <a:cubicBezTo>
                    <a:pt x="4622816" y="1004829"/>
                    <a:pt x="4630509" y="991452"/>
                    <a:pt x="4640073" y="983413"/>
                  </a:cubicBezTo>
                  <a:cubicBezTo>
                    <a:pt x="4649638" y="975373"/>
                    <a:pt x="4661975" y="971353"/>
                    <a:pt x="4677084" y="971353"/>
                  </a:cubicBezTo>
                  <a:close/>
                  <a:moveTo>
                    <a:pt x="4452868" y="971353"/>
                  </a:moveTo>
                  <a:cubicBezTo>
                    <a:pt x="4481700" y="971353"/>
                    <a:pt x="4503740" y="980571"/>
                    <a:pt x="4518988" y="999007"/>
                  </a:cubicBezTo>
                  <a:cubicBezTo>
                    <a:pt x="4534236" y="1017443"/>
                    <a:pt x="4541860" y="1043918"/>
                    <a:pt x="4541860" y="1078434"/>
                  </a:cubicBezTo>
                  <a:lnTo>
                    <a:pt x="4541860" y="1085503"/>
                  </a:lnTo>
                  <a:lnTo>
                    <a:pt x="4387788" y="1085503"/>
                  </a:lnTo>
                  <a:cubicBezTo>
                    <a:pt x="4387788" y="1111979"/>
                    <a:pt x="4393644" y="1132598"/>
                    <a:pt x="4405357" y="1147360"/>
                  </a:cubicBezTo>
                  <a:cubicBezTo>
                    <a:pt x="4417070" y="1162123"/>
                    <a:pt x="4433393" y="1169504"/>
                    <a:pt x="4454324" y="1169504"/>
                  </a:cubicBezTo>
                  <a:cubicBezTo>
                    <a:pt x="4468324" y="1169504"/>
                    <a:pt x="4480349" y="1166628"/>
                    <a:pt x="4490399" y="1160876"/>
                  </a:cubicBezTo>
                  <a:cubicBezTo>
                    <a:pt x="4500448" y="1155123"/>
                    <a:pt x="4509146" y="1145455"/>
                    <a:pt x="4516493" y="1131870"/>
                  </a:cubicBezTo>
                  <a:lnTo>
                    <a:pt x="4537493" y="1143306"/>
                  </a:lnTo>
                  <a:cubicBezTo>
                    <a:pt x="4527790" y="1160633"/>
                    <a:pt x="4516147" y="1172970"/>
                    <a:pt x="4502562" y="1180316"/>
                  </a:cubicBezTo>
                  <a:cubicBezTo>
                    <a:pt x="4488977" y="1187663"/>
                    <a:pt x="4472690" y="1191336"/>
                    <a:pt x="4453700" y="1191336"/>
                  </a:cubicBezTo>
                  <a:cubicBezTo>
                    <a:pt x="4423620" y="1191336"/>
                    <a:pt x="4400540" y="1181772"/>
                    <a:pt x="4384461" y="1162643"/>
                  </a:cubicBezTo>
                  <a:cubicBezTo>
                    <a:pt x="4368381" y="1143514"/>
                    <a:pt x="4360342" y="1115860"/>
                    <a:pt x="4360342" y="1079682"/>
                  </a:cubicBezTo>
                  <a:cubicBezTo>
                    <a:pt x="4360342" y="1056533"/>
                    <a:pt x="4364154" y="1036849"/>
                    <a:pt x="4371778" y="1020631"/>
                  </a:cubicBezTo>
                  <a:cubicBezTo>
                    <a:pt x="4379402" y="1004413"/>
                    <a:pt x="4390179" y="992145"/>
                    <a:pt x="4404110" y="983828"/>
                  </a:cubicBezTo>
                  <a:cubicBezTo>
                    <a:pt x="4418041" y="975511"/>
                    <a:pt x="4434294" y="971353"/>
                    <a:pt x="4452868" y="971353"/>
                  </a:cubicBezTo>
                  <a:close/>
                  <a:moveTo>
                    <a:pt x="3920501" y="971353"/>
                  </a:moveTo>
                  <a:cubicBezTo>
                    <a:pt x="3953492" y="971353"/>
                    <a:pt x="3978617" y="980744"/>
                    <a:pt x="3995874" y="999527"/>
                  </a:cubicBezTo>
                  <a:cubicBezTo>
                    <a:pt x="4013132" y="1018309"/>
                    <a:pt x="4021760" y="1045512"/>
                    <a:pt x="4021760" y="1081136"/>
                  </a:cubicBezTo>
                  <a:cubicBezTo>
                    <a:pt x="4021760" y="1115513"/>
                    <a:pt x="4012785" y="1142474"/>
                    <a:pt x="3994834" y="1162019"/>
                  </a:cubicBezTo>
                  <a:cubicBezTo>
                    <a:pt x="3976884" y="1181564"/>
                    <a:pt x="3951690" y="1191336"/>
                    <a:pt x="3919254" y="1191336"/>
                  </a:cubicBezTo>
                  <a:cubicBezTo>
                    <a:pt x="3888066" y="1191336"/>
                    <a:pt x="3863530" y="1181460"/>
                    <a:pt x="3845649" y="1161707"/>
                  </a:cubicBezTo>
                  <a:cubicBezTo>
                    <a:pt x="3827767" y="1141955"/>
                    <a:pt x="3818827" y="1115097"/>
                    <a:pt x="3818827" y="1081136"/>
                  </a:cubicBezTo>
                  <a:cubicBezTo>
                    <a:pt x="3818827" y="1046622"/>
                    <a:pt x="3827767" y="1019696"/>
                    <a:pt x="3845649" y="1000358"/>
                  </a:cubicBezTo>
                  <a:cubicBezTo>
                    <a:pt x="3863530" y="981022"/>
                    <a:pt x="3888482" y="971353"/>
                    <a:pt x="3920501" y="971353"/>
                  </a:cubicBezTo>
                  <a:close/>
                  <a:moveTo>
                    <a:pt x="1442267" y="967687"/>
                  </a:moveTo>
                  <a:lnTo>
                    <a:pt x="1467778" y="967687"/>
                  </a:lnTo>
                  <a:lnTo>
                    <a:pt x="1467778" y="1172179"/>
                  </a:lnTo>
                  <a:lnTo>
                    <a:pt x="1442267" y="1172179"/>
                  </a:lnTo>
                  <a:close/>
                  <a:moveTo>
                    <a:pt x="1833756" y="963670"/>
                  </a:moveTo>
                  <a:cubicBezTo>
                    <a:pt x="1866566" y="963670"/>
                    <a:pt x="1890002" y="977397"/>
                    <a:pt x="1904063" y="1004850"/>
                  </a:cubicBezTo>
                  <a:lnTo>
                    <a:pt x="1904866" y="1004850"/>
                  </a:lnTo>
                  <a:cubicBezTo>
                    <a:pt x="1905000" y="996011"/>
                    <a:pt x="1905737" y="983624"/>
                    <a:pt x="1907076" y="967687"/>
                  </a:cubicBezTo>
                  <a:lnTo>
                    <a:pt x="1931181" y="967687"/>
                  </a:lnTo>
                  <a:cubicBezTo>
                    <a:pt x="1930378" y="981347"/>
                    <a:pt x="1929975" y="996949"/>
                    <a:pt x="1929975" y="1014492"/>
                  </a:cubicBezTo>
                  <a:lnTo>
                    <a:pt x="1929975" y="1166554"/>
                  </a:lnTo>
                  <a:cubicBezTo>
                    <a:pt x="1929975" y="1190124"/>
                    <a:pt x="1922208" y="1210178"/>
                    <a:pt x="1906674" y="1226717"/>
                  </a:cubicBezTo>
                  <a:cubicBezTo>
                    <a:pt x="1891140" y="1243256"/>
                    <a:pt x="1868240" y="1251525"/>
                    <a:pt x="1837975" y="1251525"/>
                  </a:cubicBezTo>
                  <a:cubicBezTo>
                    <a:pt x="1791238" y="1251525"/>
                    <a:pt x="1763450" y="1234518"/>
                    <a:pt x="1754611" y="1200502"/>
                  </a:cubicBezTo>
                  <a:lnTo>
                    <a:pt x="1779922" y="1195882"/>
                  </a:lnTo>
                  <a:cubicBezTo>
                    <a:pt x="1786484" y="1218515"/>
                    <a:pt x="1805968" y="1229831"/>
                    <a:pt x="1838376" y="1229831"/>
                  </a:cubicBezTo>
                  <a:cubicBezTo>
                    <a:pt x="1882435" y="1229831"/>
                    <a:pt x="1904465" y="1209207"/>
                    <a:pt x="1904465" y="1167961"/>
                  </a:cubicBezTo>
                  <a:lnTo>
                    <a:pt x="1904465" y="1150283"/>
                  </a:lnTo>
                  <a:cubicBezTo>
                    <a:pt x="1904465" y="1147203"/>
                    <a:pt x="1904498" y="1144257"/>
                    <a:pt x="1904565" y="1141445"/>
                  </a:cubicBezTo>
                  <a:cubicBezTo>
                    <a:pt x="1904632" y="1138633"/>
                    <a:pt x="1904732" y="1135686"/>
                    <a:pt x="1904866" y="1132607"/>
                  </a:cubicBezTo>
                  <a:lnTo>
                    <a:pt x="1904063" y="1132607"/>
                  </a:lnTo>
                  <a:cubicBezTo>
                    <a:pt x="1896295" y="1147203"/>
                    <a:pt x="1886419" y="1157950"/>
                    <a:pt x="1874433" y="1164847"/>
                  </a:cubicBezTo>
                  <a:cubicBezTo>
                    <a:pt x="1862448" y="1171744"/>
                    <a:pt x="1847616" y="1175192"/>
                    <a:pt x="1829940" y="1175192"/>
                  </a:cubicBezTo>
                  <a:cubicBezTo>
                    <a:pt x="1803558" y="1175192"/>
                    <a:pt x="1783102" y="1165919"/>
                    <a:pt x="1768572" y="1147371"/>
                  </a:cubicBezTo>
                  <a:cubicBezTo>
                    <a:pt x="1754042" y="1128824"/>
                    <a:pt x="1746777" y="1103145"/>
                    <a:pt x="1746777" y="1070335"/>
                  </a:cubicBezTo>
                  <a:cubicBezTo>
                    <a:pt x="1746777" y="1036990"/>
                    <a:pt x="1754344" y="1010876"/>
                    <a:pt x="1769476" y="991993"/>
                  </a:cubicBezTo>
                  <a:cubicBezTo>
                    <a:pt x="1784608" y="973111"/>
                    <a:pt x="1806036" y="963670"/>
                    <a:pt x="1833756" y="963670"/>
                  </a:cubicBezTo>
                  <a:close/>
                  <a:moveTo>
                    <a:pt x="1629300" y="963670"/>
                  </a:moveTo>
                  <a:cubicBezTo>
                    <a:pt x="1652735" y="963670"/>
                    <a:pt x="1670111" y="970399"/>
                    <a:pt x="1681427" y="983858"/>
                  </a:cubicBezTo>
                  <a:cubicBezTo>
                    <a:pt x="1692743" y="997317"/>
                    <a:pt x="1698401" y="1018107"/>
                    <a:pt x="1698401" y="1046230"/>
                  </a:cubicBezTo>
                  <a:lnTo>
                    <a:pt x="1698401" y="1172179"/>
                  </a:lnTo>
                  <a:lnTo>
                    <a:pt x="1672890" y="1172179"/>
                  </a:lnTo>
                  <a:lnTo>
                    <a:pt x="1672890" y="1052458"/>
                  </a:lnTo>
                  <a:cubicBezTo>
                    <a:pt x="1672890" y="1028754"/>
                    <a:pt x="1668805" y="1011546"/>
                    <a:pt x="1660637" y="1000832"/>
                  </a:cubicBezTo>
                  <a:cubicBezTo>
                    <a:pt x="1652468" y="990119"/>
                    <a:pt x="1639745" y="984762"/>
                    <a:pt x="1622470" y="984762"/>
                  </a:cubicBezTo>
                  <a:cubicBezTo>
                    <a:pt x="1603856" y="984762"/>
                    <a:pt x="1589058" y="991558"/>
                    <a:pt x="1578077" y="1005151"/>
                  </a:cubicBezTo>
                  <a:cubicBezTo>
                    <a:pt x="1567095" y="1018744"/>
                    <a:pt x="1561604" y="1037124"/>
                    <a:pt x="1561604" y="1060291"/>
                  </a:cubicBezTo>
                  <a:lnTo>
                    <a:pt x="1561604" y="1172179"/>
                  </a:lnTo>
                  <a:lnTo>
                    <a:pt x="1536094" y="1172179"/>
                  </a:lnTo>
                  <a:lnTo>
                    <a:pt x="1536094" y="1013286"/>
                  </a:lnTo>
                  <a:cubicBezTo>
                    <a:pt x="1536094" y="1005653"/>
                    <a:pt x="1535926" y="998054"/>
                    <a:pt x="1535591" y="990487"/>
                  </a:cubicBezTo>
                  <a:cubicBezTo>
                    <a:pt x="1535256" y="982921"/>
                    <a:pt x="1534955" y="975321"/>
                    <a:pt x="1534687" y="967687"/>
                  </a:cubicBezTo>
                  <a:lnTo>
                    <a:pt x="1557587" y="967687"/>
                  </a:lnTo>
                  <a:lnTo>
                    <a:pt x="1559998" y="1006658"/>
                  </a:lnTo>
                  <a:lnTo>
                    <a:pt x="1560801" y="1006658"/>
                  </a:lnTo>
                  <a:cubicBezTo>
                    <a:pt x="1567899" y="992061"/>
                    <a:pt x="1576871" y="981247"/>
                    <a:pt x="1587718" y="974216"/>
                  </a:cubicBezTo>
                  <a:cubicBezTo>
                    <a:pt x="1598566" y="967186"/>
                    <a:pt x="1612427" y="963670"/>
                    <a:pt x="1629300" y="963670"/>
                  </a:cubicBezTo>
                  <a:close/>
                  <a:moveTo>
                    <a:pt x="1280626" y="963670"/>
                  </a:moveTo>
                  <a:cubicBezTo>
                    <a:pt x="1296562" y="963670"/>
                    <a:pt x="1310054" y="966984"/>
                    <a:pt x="1321102" y="973614"/>
                  </a:cubicBezTo>
                  <a:cubicBezTo>
                    <a:pt x="1332150" y="980242"/>
                    <a:pt x="1341223" y="990253"/>
                    <a:pt x="1348321" y="1003644"/>
                  </a:cubicBezTo>
                  <a:lnTo>
                    <a:pt x="1349124" y="1003644"/>
                  </a:lnTo>
                  <a:cubicBezTo>
                    <a:pt x="1349124" y="998288"/>
                    <a:pt x="1349459" y="991458"/>
                    <a:pt x="1350129" y="983155"/>
                  </a:cubicBezTo>
                  <a:cubicBezTo>
                    <a:pt x="1350798" y="974853"/>
                    <a:pt x="1351334" y="969696"/>
                    <a:pt x="1351735" y="967687"/>
                  </a:cubicBezTo>
                  <a:lnTo>
                    <a:pt x="1375640" y="967687"/>
                  </a:lnTo>
                  <a:cubicBezTo>
                    <a:pt x="1374568" y="979071"/>
                    <a:pt x="1374032" y="993534"/>
                    <a:pt x="1374032" y="1011077"/>
                  </a:cubicBezTo>
                  <a:lnTo>
                    <a:pt x="1374032" y="1251525"/>
                  </a:lnTo>
                  <a:lnTo>
                    <a:pt x="1348522" y="1251525"/>
                  </a:lnTo>
                  <a:lnTo>
                    <a:pt x="1348522" y="1168362"/>
                  </a:lnTo>
                  <a:cubicBezTo>
                    <a:pt x="1348522" y="1162738"/>
                    <a:pt x="1348588" y="1157214"/>
                    <a:pt x="1348722" y="1151791"/>
                  </a:cubicBezTo>
                  <a:cubicBezTo>
                    <a:pt x="1348857" y="1146367"/>
                    <a:pt x="1348990" y="1140843"/>
                    <a:pt x="1349124" y="1135218"/>
                  </a:cubicBezTo>
                  <a:lnTo>
                    <a:pt x="1348321" y="1135218"/>
                  </a:lnTo>
                  <a:cubicBezTo>
                    <a:pt x="1339750" y="1150484"/>
                    <a:pt x="1329773" y="1161131"/>
                    <a:pt x="1318390" y="1167157"/>
                  </a:cubicBezTo>
                  <a:cubicBezTo>
                    <a:pt x="1307007" y="1173184"/>
                    <a:pt x="1292946" y="1176196"/>
                    <a:pt x="1276206" y="1176196"/>
                  </a:cubicBezTo>
                  <a:cubicBezTo>
                    <a:pt x="1249423" y="1176196"/>
                    <a:pt x="1228498" y="1167023"/>
                    <a:pt x="1213433" y="1148677"/>
                  </a:cubicBezTo>
                  <a:cubicBezTo>
                    <a:pt x="1198367" y="1130330"/>
                    <a:pt x="1190834" y="1104417"/>
                    <a:pt x="1190834" y="1070938"/>
                  </a:cubicBezTo>
                  <a:cubicBezTo>
                    <a:pt x="1190834" y="1037191"/>
                    <a:pt x="1198701" y="1010876"/>
                    <a:pt x="1214437" y="991993"/>
                  </a:cubicBezTo>
                  <a:cubicBezTo>
                    <a:pt x="1230173" y="973111"/>
                    <a:pt x="1252235" y="963670"/>
                    <a:pt x="1280626" y="963670"/>
                  </a:cubicBezTo>
                  <a:close/>
                  <a:moveTo>
                    <a:pt x="1039839" y="963670"/>
                  </a:moveTo>
                  <a:cubicBezTo>
                    <a:pt x="1072648" y="963670"/>
                    <a:pt x="1096084" y="977397"/>
                    <a:pt x="1110146" y="1004850"/>
                  </a:cubicBezTo>
                  <a:lnTo>
                    <a:pt x="1110949" y="1004850"/>
                  </a:lnTo>
                  <a:cubicBezTo>
                    <a:pt x="1111083" y="996011"/>
                    <a:pt x="1111820" y="983624"/>
                    <a:pt x="1113158" y="967687"/>
                  </a:cubicBezTo>
                  <a:lnTo>
                    <a:pt x="1137264" y="967687"/>
                  </a:lnTo>
                  <a:cubicBezTo>
                    <a:pt x="1136460" y="981347"/>
                    <a:pt x="1136059" y="996949"/>
                    <a:pt x="1136059" y="1014492"/>
                  </a:cubicBezTo>
                  <a:lnTo>
                    <a:pt x="1136059" y="1166554"/>
                  </a:lnTo>
                  <a:cubicBezTo>
                    <a:pt x="1136059" y="1190124"/>
                    <a:pt x="1128291" y="1210178"/>
                    <a:pt x="1112757" y="1226717"/>
                  </a:cubicBezTo>
                  <a:cubicBezTo>
                    <a:pt x="1097223" y="1243256"/>
                    <a:pt x="1074322" y="1251525"/>
                    <a:pt x="1044058" y="1251525"/>
                  </a:cubicBezTo>
                  <a:cubicBezTo>
                    <a:pt x="997320" y="1251525"/>
                    <a:pt x="969533" y="1234518"/>
                    <a:pt x="960694" y="1200502"/>
                  </a:cubicBezTo>
                  <a:lnTo>
                    <a:pt x="986004" y="1195882"/>
                  </a:lnTo>
                  <a:cubicBezTo>
                    <a:pt x="992566" y="1218515"/>
                    <a:pt x="1012051" y="1229831"/>
                    <a:pt x="1044459" y="1229831"/>
                  </a:cubicBezTo>
                  <a:cubicBezTo>
                    <a:pt x="1088518" y="1229831"/>
                    <a:pt x="1110547" y="1209207"/>
                    <a:pt x="1110547" y="1167961"/>
                  </a:cubicBezTo>
                  <a:lnTo>
                    <a:pt x="1110547" y="1150283"/>
                  </a:lnTo>
                  <a:cubicBezTo>
                    <a:pt x="1110547" y="1147203"/>
                    <a:pt x="1110581" y="1144257"/>
                    <a:pt x="1110647" y="1141445"/>
                  </a:cubicBezTo>
                  <a:cubicBezTo>
                    <a:pt x="1110715" y="1138633"/>
                    <a:pt x="1110815" y="1135686"/>
                    <a:pt x="1110949" y="1132607"/>
                  </a:cubicBezTo>
                  <a:lnTo>
                    <a:pt x="1110146" y="1132607"/>
                  </a:lnTo>
                  <a:cubicBezTo>
                    <a:pt x="1102378" y="1147203"/>
                    <a:pt x="1092502" y="1157950"/>
                    <a:pt x="1080516" y="1164847"/>
                  </a:cubicBezTo>
                  <a:cubicBezTo>
                    <a:pt x="1068531" y="1171744"/>
                    <a:pt x="1053700" y="1175192"/>
                    <a:pt x="1036022" y="1175192"/>
                  </a:cubicBezTo>
                  <a:cubicBezTo>
                    <a:pt x="1009640" y="1175192"/>
                    <a:pt x="989185" y="1165919"/>
                    <a:pt x="974655" y="1147371"/>
                  </a:cubicBezTo>
                  <a:cubicBezTo>
                    <a:pt x="960125" y="1128824"/>
                    <a:pt x="952860" y="1103145"/>
                    <a:pt x="952860" y="1070335"/>
                  </a:cubicBezTo>
                  <a:cubicBezTo>
                    <a:pt x="952860" y="1036990"/>
                    <a:pt x="960426" y="1010876"/>
                    <a:pt x="975559" y="991993"/>
                  </a:cubicBezTo>
                  <a:cubicBezTo>
                    <a:pt x="990691" y="973111"/>
                    <a:pt x="1012118" y="963670"/>
                    <a:pt x="1039839" y="963670"/>
                  </a:cubicBezTo>
                  <a:close/>
                  <a:moveTo>
                    <a:pt x="835382" y="963670"/>
                  </a:moveTo>
                  <a:cubicBezTo>
                    <a:pt x="858818" y="963670"/>
                    <a:pt x="876194" y="970399"/>
                    <a:pt x="887510" y="983858"/>
                  </a:cubicBezTo>
                  <a:cubicBezTo>
                    <a:pt x="898826" y="997317"/>
                    <a:pt x="904484" y="1018107"/>
                    <a:pt x="904484" y="1046230"/>
                  </a:cubicBezTo>
                  <a:lnTo>
                    <a:pt x="904484" y="1172179"/>
                  </a:lnTo>
                  <a:lnTo>
                    <a:pt x="878973" y="1172179"/>
                  </a:lnTo>
                  <a:lnTo>
                    <a:pt x="878973" y="1052458"/>
                  </a:lnTo>
                  <a:cubicBezTo>
                    <a:pt x="878973" y="1028754"/>
                    <a:pt x="874889" y="1011546"/>
                    <a:pt x="866719" y="1000832"/>
                  </a:cubicBezTo>
                  <a:cubicBezTo>
                    <a:pt x="858550" y="990119"/>
                    <a:pt x="845828" y="984762"/>
                    <a:pt x="828553" y="984762"/>
                  </a:cubicBezTo>
                  <a:cubicBezTo>
                    <a:pt x="809939" y="984762"/>
                    <a:pt x="795141" y="991558"/>
                    <a:pt x="784160" y="1005151"/>
                  </a:cubicBezTo>
                  <a:cubicBezTo>
                    <a:pt x="773178" y="1018744"/>
                    <a:pt x="767687" y="1037124"/>
                    <a:pt x="767687" y="1060291"/>
                  </a:cubicBezTo>
                  <a:lnTo>
                    <a:pt x="767687" y="1172179"/>
                  </a:lnTo>
                  <a:lnTo>
                    <a:pt x="742176" y="1172179"/>
                  </a:lnTo>
                  <a:lnTo>
                    <a:pt x="742176" y="1013286"/>
                  </a:lnTo>
                  <a:cubicBezTo>
                    <a:pt x="742176" y="1005653"/>
                    <a:pt x="742009" y="998054"/>
                    <a:pt x="741674" y="990487"/>
                  </a:cubicBezTo>
                  <a:cubicBezTo>
                    <a:pt x="741339" y="982921"/>
                    <a:pt x="741038" y="975321"/>
                    <a:pt x="740770" y="967687"/>
                  </a:cubicBezTo>
                  <a:lnTo>
                    <a:pt x="763670" y="967687"/>
                  </a:lnTo>
                  <a:lnTo>
                    <a:pt x="766081" y="1006658"/>
                  </a:lnTo>
                  <a:lnTo>
                    <a:pt x="766884" y="1006658"/>
                  </a:lnTo>
                  <a:cubicBezTo>
                    <a:pt x="773982" y="992061"/>
                    <a:pt x="782954" y="981247"/>
                    <a:pt x="793801" y="974216"/>
                  </a:cubicBezTo>
                  <a:cubicBezTo>
                    <a:pt x="804649" y="967186"/>
                    <a:pt x="818509" y="963670"/>
                    <a:pt x="835382" y="963670"/>
                  </a:cubicBezTo>
                  <a:close/>
                  <a:moveTo>
                    <a:pt x="588971" y="963670"/>
                  </a:moveTo>
                  <a:cubicBezTo>
                    <a:pt x="620844" y="963670"/>
                    <a:pt x="645117" y="972743"/>
                    <a:pt x="661789" y="990889"/>
                  </a:cubicBezTo>
                  <a:cubicBezTo>
                    <a:pt x="678462" y="1009035"/>
                    <a:pt x="686798" y="1035316"/>
                    <a:pt x="686798" y="1069732"/>
                  </a:cubicBezTo>
                  <a:cubicBezTo>
                    <a:pt x="686798" y="1102944"/>
                    <a:pt x="678127" y="1128991"/>
                    <a:pt x="660784" y="1147873"/>
                  </a:cubicBezTo>
                  <a:cubicBezTo>
                    <a:pt x="643442" y="1166756"/>
                    <a:pt x="619103" y="1176196"/>
                    <a:pt x="587766" y="1176196"/>
                  </a:cubicBezTo>
                  <a:cubicBezTo>
                    <a:pt x="557635" y="1176196"/>
                    <a:pt x="533932" y="1166655"/>
                    <a:pt x="516656" y="1147571"/>
                  </a:cubicBezTo>
                  <a:cubicBezTo>
                    <a:pt x="499381" y="1128489"/>
                    <a:pt x="490743" y="1102542"/>
                    <a:pt x="490743" y="1069732"/>
                  </a:cubicBezTo>
                  <a:cubicBezTo>
                    <a:pt x="490743" y="1036387"/>
                    <a:pt x="499381" y="1010374"/>
                    <a:pt x="516656" y="991692"/>
                  </a:cubicBezTo>
                  <a:cubicBezTo>
                    <a:pt x="533932" y="973011"/>
                    <a:pt x="558037" y="963670"/>
                    <a:pt x="588971" y="963670"/>
                  </a:cubicBezTo>
                  <a:close/>
                  <a:moveTo>
                    <a:pt x="2877249" y="926650"/>
                  </a:moveTo>
                  <a:lnTo>
                    <a:pt x="2896378" y="926650"/>
                  </a:lnTo>
                  <a:lnTo>
                    <a:pt x="2896378" y="975512"/>
                  </a:lnTo>
                  <a:lnTo>
                    <a:pt x="2952725" y="975512"/>
                  </a:lnTo>
                  <a:lnTo>
                    <a:pt x="2952725" y="997344"/>
                  </a:lnTo>
                  <a:lnTo>
                    <a:pt x="2896378" y="997344"/>
                  </a:lnTo>
                  <a:lnTo>
                    <a:pt x="2896378" y="1137277"/>
                  </a:lnTo>
                  <a:cubicBezTo>
                    <a:pt x="2896378" y="1147257"/>
                    <a:pt x="2898388" y="1155020"/>
                    <a:pt x="2902408" y="1160565"/>
                  </a:cubicBezTo>
                  <a:cubicBezTo>
                    <a:pt x="2906428" y="1166109"/>
                    <a:pt x="2913636" y="1168882"/>
                    <a:pt x="2924032" y="1168882"/>
                  </a:cubicBezTo>
                  <a:cubicBezTo>
                    <a:pt x="2933042" y="1168882"/>
                    <a:pt x="2943439" y="1167634"/>
                    <a:pt x="2955221" y="1165139"/>
                  </a:cubicBezTo>
                  <a:lnTo>
                    <a:pt x="2955221" y="1185724"/>
                  </a:lnTo>
                  <a:cubicBezTo>
                    <a:pt x="2943161" y="1188912"/>
                    <a:pt x="2930339" y="1190506"/>
                    <a:pt x="2916755" y="1190506"/>
                  </a:cubicBezTo>
                  <a:cubicBezTo>
                    <a:pt x="2901368" y="1190506"/>
                    <a:pt x="2889690" y="1186416"/>
                    <a:pt x="2881719" y="1178238"/>
                  </a:cubicBezTo>
                  <a:cubicBezTo>
                    <a:pt x="2873749" y="1170060"/>
                    <a:pt x="2869764" y="1158001"/>
                    <a:pt x="2869764" y="1142059"/>
                  </a:cubicBezTo>
                  <a:lnTo>
                    <a:pt x="2869764" y="997344"/>
                  </a:lnTo>
                  <a:lnTo>
                    <a:pt x="2838575" y="997344"/>
                  </a:lnTo>
                  <a:lnTo>
                    <a:pt x="2838575" y="975512"/>
                  </a:lnTo>
                  <a:lnTo>
                    <a:pt x="2870180" y="975512"/>
                  </a:lnTo>
                  <a:close/>
                  <a:moveTo>
                    <a:pt x="3628059" y="916669"/>
                  </a:moveTo>
                  <a:lnTo>
                    <a:pt x="3628059" y="1047453"/>
                  </a:lnTo>
                  <a:lnTo>
                    <a:pt x="3674634" y="1047453"/>
                  </a:lnTo>
                  <a:cubicBezTo>
                    <a:pt x="3698198" y="1047453"/>
                    <a:pt x="3716392" y="1041666"/>
                    <a:pt x="3729213" y="1030092"/>
                  </a:cubicBezTo>
                  <a:cubicBezTo>
                    <a:pt x="3742036" y="1018517"/>
                    <a:pt x="3748446" y="1002126"/>
                    <a:pt x="3748446" y="980918"/>
                  </a:cubicBezTo>
                  <a:cubicBezTo>
                    <a:pt x="3748446" y="960679"/>
                    <a:pt x="3742105" y="944912"/>
                    <a:pt x="3729422" y="933615"/>
                  </a:cubicBezTo>
                  <a:cubicBezTo>
                    <a:pt x="3716738" y="922318"/>
                    <a:pt x="3697851" y="916669"/>
                    <a:pt x="3672762" y="916669"/>
                  </a:cubicBezTo>
                  <a:close/>
                  <a:moveTo>
                    <a:pt x="2145734" y="894214"/>
                  </a:moveTo>
                  <a:lnTo>
                    <a:pt x="2298142" y="894214"/>
                  </a:lnTo>
                  <a:lnTo>
                    <a:pt x="2298142" y="917501"/>
                  </a:lnTo>
                  <a:lnTo>
                    <a:pt x="2173595" y="917501"/>
                  </a:lnTo>
                  <a:lnTo>
                    <a:pt x="2173595" y="1024998"/>
                  </a:lnTo>
                  <a:lnTo>
                    <a:pt x="2285459" y="1024998"/>
                  </a:lnTo>
                  <a:lnTo>
                    <a:pt x="2285459" y="1048078"/>
                  </a:lnTo>
                  <a:lnTo>
                    <a:pt x="2173595" y="1048078"/>
                  </a:lnTo>
                  <a:lnTo>
                    <a:pt x="2173595" y="1163891"/>
                  </a:lnTo>
                  <a:lnTo>
                    <a:pt x="2306667" y="1163891"/>
                  </a:lnTo>
                  <a:lnTo>
                    <a:pt x="2306667" y="1187179"/>
                  </a:lnTo>
                  <a:lnTo>
                    <a:pt x="2145734" y="1187179"/>
                  </a:lnTo>
                  <a:close/>
                  <a:moveTo>
                    <a:pt x="3600197" y="894213"/>
                  </a:moveTo>
                  <a:lnTo>
                    <a:pt x="3676297" y="894213"/>
                  </a:lnTo>
                  <a:cubicBezTo>
                    <a:pt x="3708040" y="894213"/>
                    <a:pt x="3732713" y="901837"/>
                    <a:pt x="3750318" y="917085"/>
                  </a:cubicBezTo>
                  <a:cubicBezTo>
                    <a:pt x="3767922" y="932332"/>
                    <a:pt x="3776724" y="953472"/>
                    <a:pt x="3776724" y="980502"/>
                  </a:cubicBezTo>
                  <a:cubicBezTo>
                    <a:pt x="3776724" y="997829"/>
                    <a:pt x="3772773" y="1013249"/>
                    <a:pt x="3764872" y="1026764"/>
                  </a:cubicBezTo>
                  <a:cubicBezTo>
                    <a:pt x="3756971" y="1040279"/>
                    <a:pt x="3745570" y="1050780"/>
                    <a:pt x="3730669" y="1058265"/>
                  </a:cubicBezTo>
                  <a:cubicBezTo>
                    <a:pt x="3715768" y="1065751"/>
                    <a:pt x="3698198" y="1069493"/>
                    <a:pt x="3677960" y="1069493"/>
                  </a:cubicBezTo>
                  <a:lnTo>
                    <a:pt x="3628059" y="1069493"/>
                  </a:lnTo>
                  <a:lnTo>
                    <a:pt x="3628059" y="1187178"/>
                  </a:lnTo>
                  <a:lnTo>
                    <a:pt x="3600197" y="1187178"/>
                  </a:lnTo>
                  <a:close/>
                  <a:moveTo>
                    <a:pt x="4994525" y="889848"/>
                  </a:moveTo>
                  <a:cubicBezTo>
                    <a:pt x="5019337" y="889848"/>
                    <a:pt x="5040233" y="894837"/>
                    <a:pt x="5057214" y="904818"/>
                  </a:cubicBezTo>
                  <a:cubicBezTo>
                    <a:pt x="5074194" y="914798"/>
                    <a:pt x="5087467" y="930739"/>
                    <a:pt x="5097032" y="952640"/>
                  </a:cubicBezTo>
                  <a:lnTo>
                    <a:pt x="5071249" y="963452"/>
                  </a:lnTo>
                  <a:cubicBezTo>
                    <a:pt x="5064179" y="945709"/>
                    <a:pt x="5054234" y="932957"/>
                    <a:pt x="5041412" y="925194"/>
                  </a:cubicBezTo>
                  <a:cubicBezTo>
                    <a:pt x="5028590" y="917432"/>
                    <a:pt x="5012961" y="913551"/>
                    <a:pt x="4994525" y="913551"/>
                  </a:cubicBezTo>
                  <a:cubicBezTo>
                    <a:pt x="4964029" y="913551"/>
                    <a:pt x="4940499" y="924709"/>
                    <a:pt x="4923934" y="947026"/>
                  </a:cubicBezTo>
                  <a:cubicBezTo>
                    <a:pt x="4907370" y="969344"/>
                    <a:pt x="4899088" y="1000116"/>
                    <a:pt x="4899088" y="1039345"/>
                  </a:cubicBezTo>
                  <a:cubicBezTo>
                    <a:pt x="4899088" y="1079266"/>
                    <a:pt x="4907370" y="1110662"/>
                    <a:pt x="4923934" y="1133534"/>
                  </a:cubicBezTo>
                  <a:cubicBezTo>
                    <a:pt x="4940499" y="1156406"/>
                    <a:pt x="4963475" y="1167841"/>
                    <a:pt x="4992861" y="1167841"/>
                  </a:cubicBezTo>
                  <a:cubicBezTo>
                    <a:pt x="5013516" y="1167841"/>
                    <a:pt x="5030496" y="1162851"/>
                    <a:pt x="5043803" y="1152871"/>
                  </a:cubicBezTo>
                  <a:cubicBezTo>
                    <a:pt x="5057110" y="1142891"/>
                    <a:pt x="5067021" y="1129306"/>
                    <a:pt x="5073536" y="1112118"/>
                  </a:cubicBezTo>
                  <a:lnTo>
                    <a:pt x="5097863" y="1123346"/>
                  </a:lnTo>
                  <a:cubicBezTo>
                    <a:pt x="5078456" y="1168673"/>
                    <a:pt x="5043041" y="1191337"/>
                    <a:pt x="4991614" y="1191337"/>
                  </a:cubicBezTo>
                  <a:cubicBezTo>
                    <a:pt x="4953772" y="1191337"/>
                    <a:pt x="4924143" y="1177787"/>
                    <a:pt x="4902726" y="1150688"/>
                  </a:cubicBezTo>
                  <a:cubicBezTo>
                    <a:pt x="4881310" y="1123588"/>
                    <a:pt x="4870602" y="1086474"/>
                    <a:pt x="4870602" y="1039345"/>
                  </a:cubicBezTo>
                  <a:cubicBezTo>
                    <a:pt x="4870602" y="992215"/>
                    <a:pt x="4881553" y="955517"/>
                    <a:pt x="4903454" y="929249"/>
                  </a:cubicBezTo>
                  <a:cubicBezTo>
                    <a:pt x="4925355" y="902981"/>
                    <a:pt x="4955712" y="889848"/>
                    <a:pt x="4994525" y="889848"/>
                  </a:cubicBezTo>
                  <a:close/>
                  <a:moveTo>
                    <a:pt x="138735" y="884927"/>
                  </a:moveTo>
                  <a:cubicBezTo>
                    <a:pt x="162706" y="884927"/>
                    <a:pt x="182894" y="889748"/>
                    <a:pt x="199299" y="899390"/>
                  </a:cubicBezTo>
                  <a:cubicBezTo>
                    <a:pt x="215704" y="909032"/>
                    <a:pt x="228527" y="924432"/>
                    <a:pt x="237766" y="945591"/>
                  </a:cubicBezTo>
                  <a:lnTo>
                    <a:pt x="212858" y="956037"/>
                  </a:lnTo>
                  <a:cubicBezTo>
                    <a:pt x="206029" y="938896"/>
                    <a:pt x="196420" y="926575"/>
                    <a:pt x="184032" y="919076"/>
                  </a:cubicBezTo>
                  <a:cubicBezTo>
                    <a:pt x="171645" y="911576"/>
                    <a:pt x="156546" y="907827"/>
                    <a:pt x="138735" y="907827"/>
                  </a:cubicBezTo>
                  <a:cubicBezTo>
                    <a:pt x="109273" y="907827"/>
                    <a:pt x="86541" y="918607"/>
                    <a:pt x="70538" y="940168"/>
                  </a:cubicBezTo>
                  <a:cubicBezTo>
                    <a:pt x="54535" y="961729"/>
                    <a:pt x="46533" y="991458"/>
                    <a:pt x="46533" y="1029356"/>
                  </a:cubicBezTo>
                  <a:cubicBezTo>
                    <a:pt x="46533" y="1067924"/>
                    <a:pt x="54535" y="1098257"/>
                    <a:pt x="70538" y="1120353"/>
                  </a:cubicBezTo>
                  <a:cubicBezTo>
                    <a:pt x="86541" y="1142449"/>
                    <a:pt x="108738" y="1153498"/>
                    <a:pt x="137128" y="1153498"/>
                  </a:cubicBezTo>
                  <a:cubicBezTo>
                    <a:pt x="157081" y="1153498"/>
                    <a:pt x="173486" y="1148677"/>
                    <a:pt x="186343" y="1139035"/>
                  </a:cubicBezTo>
                  <a:cubicBezTo>
                    <a:pt x="199198" y="1129393"/>
                    <a:pt x="208774" y="1116269"/>
                    <a:pt x="215068" y="1099663"/>
                  </a:cubicBezTo>
                  <a:lnTo>
                    <a:pt x="238570" y="1110511"/>
                  </a:lnTo>
                  <a:cubicBezTo>
                    <a:pt x="219822" y="1154301"/>
                    <a:pt x="185606" y="1176196"/>
                    <a:pt x="135923" y="1176196"/>
                  </a:cubicBezTo>
                  <a:cubicBezTo>
                    <a:pt x="99363" y="1176196"/>
                    <a:pt x="70739" y="1163107"/>
                    <a:pt x="50048" y="1136925"/>
                  </a:cubicBezTo>
                  <a:cubicBezTo>
                    <a:pt x="29358" y="1110745"/>
                    <a:pt x="19013" y="1074888"/>
                    <a:pt x="19013" y="1029356"/>
                  </a:cubicBezTo>
                  <a:cubicBezTo>
                    <a:pt x="19013" y="983825"/>
                    <a:pt x="29592" y="948370"/>
                    <a:pt x="50751" y="922993"/>
                  </a:cubicBezTo>
                  <a:cubicBezTo>
                    <a:pt x="71910" y="897616"/>
                    <a:pt x="101238" y="884927"/>
                    <a:pt x="138735" y="884927"/>
                  </a:cubicBezTo>
                  <a:close/>
                  <a:moveTo>
                    <a:pt x="5485807" y="884857"/>
                  </a:moveTo>
                  <a:lnTo>
                    <a:pt x="5512213" y="884857"/>
                  </a:lnTo>
                  <a:lnTo>
                    <a:pt x="5512213" y="1187178"/>
                  </a:lnTo>
                  <a:lnTo>
                    <a:pt x="5485807" y="1187178"/>
                  </a:lnTo>
                  <a:close/>
                  <a:moveTo>
                    <a:pt x="5391980" y="884857"/>
                  </a:moveTo>
                  <a:lnTo>
                    <a:pt x="5418387" y="884857"/>
                  </a:lnTo>
                  <a:lnTo>
                    <a:pt x="5418387" y="1187178"/>
                  </a:lnTo>
                  <a:lnTo>
                    <a:pt x="5391980" y="1187178"/>
                  </a:lnTo>
                  <a:close/>
                  <a:moveTo>
                    <a:pt x="3144798" y="884857"/>
                  </a:moveTo>
                  <a:lnTo>
                    <a:pt x="3171205" y="884857"/>
                  </a:lnTo>
                  <a:lnTo>
                    <a:pt x="3171205" y="917085"/>
                  </a:lnTo>
                  <a:lnTo>
                    <a:pt x="3144798" y="917085"/>
                  </a:lnTo>
                  <a:close/>
                  <a:moveTo>
                    <a:pt x="2358098" y="884857"/>
                  </a:moveTo>
                  <a:lnTo>
                    <a:pt x="2384505" y="884857"/>
                  </a:lnTo>
                  <a:lnTo>
                    <a:pt x="2384505" y="1187179"/>
                  </a:lnTo>
                  <a:lnTo>
                    <a:pt x="2358098" y="1187179"/>
                  </a:lnTo>
                  <a:close/>
                  <a:moveTo>
                    <a:pt x="280261" y="880307"/>
                  </a:moveTo>
                  <a:lnTo>
                    <a:pt x="305772" y="880307"/>
                  </a:lnTo>
                  <a:lnTo>
                    <a:pt x="305772" y="961661"/>
                  </a:lnTo>
                  <a:cubicBezTo>
                    <a:pt x="305772" y="969027"/>
                    <a:pt x="305672" y="976326"/>
                    <a:pt x="305471" y="983557"/>
                  </a:cubicBezTo>
                  <a:cubicBezTo>
                    <a:pt x="305270" y="990788"/>
                    <a:pt x="305035" y="998087"/>
                    <a:pt x="304768" y="1005452"/>
                  </a:cubicBezTo>
                  <a:lnTo>
                    <a:pt x="305571" y="1005452"/>
                  </a:lnTo>
                  <a:cubicBezTo>
                    <a:pt x="313070" y="990855"/>
                    <a:pt x="322244" y="980242"/>
                    <a:pt x="333091" y="973614"/>
                  </a:cubicBezTo>
                  <a:cubicBezTo>
                    <a:pt x="343938" y="966984"/>
                    <a:pt x="357397" y="963670"/>
                    <a:pt x="373467" y="963670"/>
                  </a:cubicBezTo>
                  <a:cubicBezTo>
                    <a:pt x="396902" y="963670"/>
                    <a:pt x="414279" y="970399"/>
                    <a:pt x="425595" y="983858"/>
                  </a:cubicBezTo>
                  <a:cubicBezTo>
                    <a:pt x="436911" y="997317"/>
                    <a:pt x="442569" y="1018107"/>
                    <a:pt x="442569" y="1046230"/>
                  </a:cubicBezTo>
                  <a:lnTo>
                    <a:pt x="442569" y="1172179"/>
                  </a:lnTo>
                  <a:lnTo>
                    <a:pt x="417057" y="1172179"/>
                  </a:lnTo>
                  <a:lnTo>
                    <a:pt x="417057" y="1052458"/>
                  </a:lnTo>
                  <a:cubicBezTo>
                    <a:pt x="417057" y="1028620"/>
                    <a:pt x="412972" y="1011378"/>
                    <a:pt x="404804" y="1000731"/>
                  </a:cubicBezTo>
                  <a:cubicBezTo>
                    <a:pt x="396635" y="990085"/>
                    <a:pt x="383912" y="984762"/>
                    <a:pt x="366638" y="984762"/>
                  </a:cubicBezTo>
                  <a:cubicBezTo>
                    <a:pt x="348290" y="984762"/>
                    <a:pt x="333560" y="991391"/>
                    <a:pt x="322445" y="1004649"/>
                  </a:cubicBezTo>
                  <a:cubicBezTo>
                    <a:pt x="311330" y="1017906"/>
                    <a:pt x="305772" y="1035918"/>
                    <a:pt x="305772" y="1058685"/>
                  </a:cubicBezTo>
                  <a:lnTo>
                    <a:pt x="305772" y="1172179"/>
                  </a:lnTo>
                  <a:lnTo>
                    <a:pt x="280261" y="1172179"/>
                  </a:lnTo>
                  <a:close/>
                  <a:moveTo>
                    <a:pt x="1442267" y="880106"/>
                  </a:moveTo>
                  <a:lnTo>
                    <a:pt x="1467778" y="880106"/>
                  </a:lnTo>
                  <a:lnTo>
                    <a:pt x="1467778" y="911241"/>
                  </a:lnTo>
                  <a:lnTo>
                    <a:pt x="1442267" y="911241"/>
                  </a:lnTo>
                  <a:close/>
                  <a:moveTo>
                    <a:pt x="814243" y="546174"/>
                  </a:moveTo>
                  <a:cubicBezTo>
                    <a:pt x="796322" y="546174"/>
                    <a:pt x="776773" y="555949"/>
                    <a:pt x="755594" y="575499"/>
                  </a:cubicBezTo>
                  <a:lnTo>
                    <a:pt x="784919" y="602380"/>
                  </a:lnTo>
                  <a:lnTo>
                    <a:pt x="799581" y="602380"/>
                  </a:lnTo>
                  <a:lnTo>
                    <a:pt x="858230" y="580387"/>
                  </a:lnTo>
                  <a:lnTo>
                    <a:pt x="821575" y="546174"/>
                  </a:lnTo>
                  <a:close/>
                  <a:moveTo>
                    <a:pt x="926656" y="499744"/>
                  </a:moveTo>
                  <a:cubicBezTo>
                    <a:pt x="902218" y="499744"/>
                    <a:pt x="886741" y="507074"/>
                    <a:pt x="880224" y="521737"/>
                  </a:cubicBezTo>
                  <a:lnTo>
                    <a:pt x="919324" y="521737"/>
                  </a:lnTo>
                  <a:close/>
                  <a:moveTo>
                    <a:pt x="2749195" y="463327"/>
                  </a:moveTo>
                  <a:lnTo>
                    <a:pt x="2649002" y="480434"/>
                  </a:lnTo>
                  <a:lnTo>
                    <a:pt x="2649002" y="485321"/>
                  </a:lnTo>
                  <a:lnTo>
                    <a:pt x="2653889" y="512202"/>
                  </a:lnTo>
                  <a:lnTo>
                    <a:pt x="2663664" y="512202"/>
                  </a:lnTo>
                  <a:cubicBezTo>
                    <a:pt x="2720684" y="499169"/>
                    <a:pt x="2749195" y="484507"/>
                    <a:pt x="2749195" y="468215"/>
                  </a:cubicBezTo>
                  <a:close/>
                  <a:moveTo>
                    <a:pt x="2490159" y="441334"/>
                  </a:moveTo>
                  <a:lnTo>
                    <a:pt x="2485272" y="468215"/>
                  </a:lnTo>
                  <a:lnTo>
                    <a:pt x="2485272" y="480434"/>
                  </a:lnTo>
                  <a:cubicBezTo>
                    <a:pt x="2503193" y="514646"/>
                    <a:pt x="2518670" y="557004"/>
                    <a:pt x="2531703" y="607508"/>
                  </a:cubicBezTo>
                  <a:lnTo>
                    <a:pt x="2531703" y="612395"/>
                  </a:lnTo>
                  <a:lnTo>
                    <a:pt x="2521928" y="629501"/>
                  </a:lnTo>
                  <a:lnTo>
                    <a:pt x="2517040" y="622170"/>
                  </a:lnTo>
                  <a:lnTo>
                    <a:pt x="2492603" y="629501"/>
                  </a:lnTo>
                  <a:cubicBezTo>
                    <a:pt x="2474683" y="629501"/>
                    <a:pt x="2465722" y="596918"/>
                    <a:pt x="2465722" y="531752"/>
                  </a:cubicBezTo>
                  <a:lnTo>
                    <a:pt x="2465722" y="480434"/>
                  </a:lnTo>
                  <a:cubicBezTo>
                    <a:pt x="2465722" y="460884"/>
                    <a:pt x="2473867" y="447850"/>
                    <a:pt x="2490159" y="441334"/>
                  </a:cubicBezTo>
                  <a:close/>
                  <a:moveTo>
                    <a:pt x="2749195" y="431559"/>
                  </a:moveTo>
                  <a:lnTo>
                    <a:pt x="2785851" y="436446"/>
                  </a:lnTo>
                  <a:lnTo>
                    <a:pt x="2785851" y="446221"/>
                  </a:lnTo>
                  <a:lnTo>
                    <a:pt x="2744307" y="490209"/>
                  </a:lnTo>
                  <a:lnTo>
                    <a:pt x="2749195" y="512202"/>
                  </a:lnTo>
                  <a:cubicBezTo>
                    <a:pt x="2747566" y="520348"/>
                    <a:pt x="2739420" y="527679"/>
                    <a:pt x="2724757" y="534196"/>
                  </a:cubicBezTo>
                  <a:lnTo>
                    <a:pt x="2663664" y="534196"/>
                  </a:lnTo>
                  <a:cubicBezTo>
                    <a:pt x="2663664" y="548858"/>
                    <a:pt x="2653075" y="556190"/>
                    <a:pt x="2631896" y="556190"/>
                  </a:cubicBezTo>
                  <a:lnTo>
                    <a:pt x="2627009" y="556190"/>
                  </a:lnTo>
                  <a:cubicBezTo>
                    <a:pt x="2613975" y="551302"/>
                    <a:pt x="2607458" y="536640"/>
                    <a:pt x="2607458" y="512202"/>
                  </a:cubicBezTo>
                  <a:lnTo>
                    <a:pt x="2607458" y="485321"/>
                  </a:lnTo>
                  <a:lnTo>
                    <a:pt x="2617234" y="468215"/>
                  </a:lnTo>
                  <a:lnTo>
                    <a:pt x="2631896" y="475546"/>
                  </a:lnTo>
                  <a:close/>
                  <a:moveTo>
                    <a:pt x="4037232" y="408104"/>
                  </a:moveTo>
                  <a:lnTo>
                    <a:pt x="4015239" y="417879"/>
                  </a:lnTo>
                  <a:cubicBezTo>
                    <a:pt x="4016868" y="426025"/>
                    <a:pt x="4025828" y="433356"/>
                    <a:pt x="4042120" y="439873"/>
                  </a:cubicBezTo>
                  <a:cubicBezTo>
                    <a:pt x="4071445" y="433356"/>
                    <a:pt x="4086107" y="426025"/>
                    <a:pt x="4086107" y="417879"/>
                  </a:cubicBezTo>
                  <a:lnTo>
                    <a:pt x="4076332" y="408104"/>
                  </a:lnTo>
                  <a:close/>
                  <a:moveTo>
                    <a:pt x="1321057" y="397348"/>
                  </a:moveTo>
                  <a:cubicBezTo>
                    <a:pt x="1296620" y="397348"/>
                    <a:pt x="1279514" y="408752"/>
                    <a:pt x="1269739" y="431560"/>
                  </a:cubicBezTo>
                  <a:lnTo>
                    <a:pt x="1274627" y="504872"/>
                  </a:lnTo>
                  <a:lnTo>
                    <a:pt x="1274627" y="514647"/>
                  </a:lnTo>
                  <a:lnTo>
                    <a:pt x="1289289" y="514647"/>
                  </a:lnTo>
                  <a:lnTo>
                    <a:pt x="1296620" y="509759"/>
                  </a:lnTo>
                  <a:lnTo>
                    <a:pt x="1296620" y="514647"/>
                  </a:lnTo>
                  <a:lnTo>
                    <a:pt x="1301507" y="519534"/>
                  </a:lnTo>
                  <a:cubicBezTo>
                    <a:pt x="1348753" y="511389"/>
                    <a:pt x="1372375" y="502428"/>
                    <a:pt x="1372375" y="492653"/>
                  </a:cubicBezTo>
                  <a:lnTo>
                    <a:pt x="1372375" y="487766"/>
                  </a:lnTo>
                  <a:lnTo>
                    <a:pt x="1367488" y="482879"/>
                  </a:lnTo>
                  <a:lnTo>
                    <a:pt x="1325944" y="492653"/>
                  </a:lnTo>
                  <a:cubicBezTo>
                    <a:pt x="1312912" y="492653"/>
                    <a:pt x="1306394" y="487766"/>
                    <a:pt x="1306394" y="477991"/>
                  </a:cubicBezTo>
                  <a:lnTo>
                    <a:pt x="1306394" y="468216"/>
                  </a:lnTo>
                  <a:lnTo>
                    <a:pt x="1316169" y="448666"/>
                  </a:lnTo>
                  <a:lnTo>
                    <a:pt x="1347938" y="448666"/>
                  </a:lnTo>
                  <a:cubicBezTo>
                    <a:pt x="1374005" y="448666"/>
                    <a:pt x="1387038" y="431560"/>
                    <a:pt x="1387038" y="397348"/>
                  </a:cubicBezTo>
                  <a:lnTo>
                    <a:pt x="1372375" y="397348"/>
                  </a:lnTo>
                  <a:lnTo>
                    <a:pt x="1340607" y="402235"/>
                  </a:lnTo>
                  <a:close/>
                  <a:moveTo>
                    <a:pt x="1545881" y="350917"/>
                  </a:moveTo>
                  <a:cubicBezTo>
                    <a:pt x="1457906" y="376983"/>
                    <a:pt x="1413919" y="394089"/>
                    <a:pt x="1413919" y="402235"/>
                  </a:cubicBezTo>
                  <a:lnTo>
                    <a:pt x="1413919" y="426672"/>
                  </a:lnTo>
                  <a:lnTo>
                    <a:pt x="1438356" y="426672"/>
                  </a:lnTo>
                  <a:lnTo>
                    <a:pt x="1450575" y="436447"/>
                  </a:lnTo>
                  <a:cubicBezTo>
                    <a:pt x="1450575" y="457626"/>
                    <a:pt x="1443244" y="468216"/>
                    <a:pt x="1428581" y="468216"/>
                  </a:cubicBezTo>
                  <a:lnTo>
                    <a:pt x="1428581" y="473104"/>
                  </a:lnTo>
                  <a:lnTo>
                    <a:pt x="1438356" y="482879"/>
                  </a:lnTo>
                  <a:lnTo>
                    <a:pt x="1443244" y="482879"/>
                  </a:lnTo>
                  <a:cubicBezTo>
                    <a:pt x="1474198" y="468216"/>
                    <a:pt x="1489675" y="458441"/>
                    <a:pt x="1489675" y="453554"/>
                  </a:cubicBezTo>
                  <a:cubicBezTo>
                    <a:pt x="1515741" y="430746"/>
                    <a:pt x="1536920" y="399791"/>
                    <a:pt x="1553212" y="360692"/>
                  </a:cubicBezTo>
                  <a:lnTo>
                    <a:pt x="1553212" y="355804"/>
                  </a:lnTo>
                  <a:close/>
                  <a:moveTo>
                    <a:pt x="6037491" y="346366"/>
                  </a:moveTo>
                  <a:cubicBezTo>
                    <a:pt x="6008166" y="361029"/>
                    <a:pt x="5985358" y="388725"/>
                    <a:pt x="5969066" y="429453"/>
                  </a:cubicBezTo>
                  <a:cubicBezTo>
                    <a:pt x="5972324" y="444115"/>
                    <a:pt x="5987801" y="451447"/>
                    <a:pt x="6015497" y="451447"/>
                  </a:cubicBezTo>
                  <a:lnTo>
                    <a:pt x="6022828" y="451447"/>
                  </a:lnTo>
                  <a:cubicBezTo>
                    <a:pt x="6035861" y="451447"/>
                    <a:pt x="6048080" y="416420"/>
                    <a:pt x="6059484" y="346366"/>
                  </a:cubicBezTo>
                  <a:close/>
                  <a:moveTo>
                    <a:pt x="5038565" y="333707"/>
                  </a:moveTo>
                  <a:lnTo>
                    <a:pt x="5067889" y="333707"/>
                  </a:lnTo>
                  <a:lnTo>
                    <a:pt x="5045896" y="377695"/>
                  </a:lnTo>
                  <a:cubicBezTo>
                    <a:pt x="5045896" y="393986"/>
                    <a:pt x="5054856" y="412721"/>
                    <a:pt x="5072777" y="433901"/>
                  </a:cubicBezTo>
                  <a:lnTo>
                    <a:pt x="5072777" y="470556"/>
                  </a:lnTo>
                  <a:cubicBezTo>
                    <a:pt x="5072777" y="478702"/>
                    <a:pt x="5058929" y="487662"/>
                    <a:pt x="5031233" y="497437"/>
                  </a:cubicBezTo>
                  <a:cubicBezTo>
                    <a:pt x="5011683" y="473000"/>
                    <a:pt x="5001909" y="451821"/>
                    <a:pt x="5001909" y="433901"/>
                  </a:cubicBezTo>
                  <a:lnTo>
                    <a:pt x="5001909" y="385025"/>
                  </a:lnTo>
                  <a:cubicBezTo>
                    <a:pt x="5001909" y="360588"/>
                    <a:pt x="5014128" y="343482"/>
                    <a:pt x="5038565" y="333707"/>
                  </a:cubicBezTo>
                  <a:close/>
                  <a:moveTo>
                    <a:pt x="3470885" y="332637"/>
                  </a:moveTo>
                  <a:cubicBezTo>
                    <a:pt x="3444818" y="332637"/>
                    <a:pt x="3400017" y="361962"/>
                    <a:pt x="3336479" y="420611"/>
                  </a:cubicBezTo>
                  <a:lnTo>
                    <a:pt x="3336479" y="427942"/>
                  </a:lnTo>
                  <a:cubicBezTo>
                    <a:pt x="3426083" y="400247"/>
                    <a:pt x="3470885" y="368478"/>
                    <a:pt x="3470885" y="332637"/>
                  </a:cubicBezTo>
                  <a:close/>
                  <a:moveTo>
                    <a:pt x="215049" y="317685"/>
                  </a:moveTo>
                  <a:cubicBezTo>
                    <a:pt x="185724" y="320943"/>
                    <a:pt x="171062" y="328275"/>
                    <a:pt x="171062" y="339679"/>
                  </a:cubicBezTo>
                  <a:lnTo>
                    <a:pt x="171062" y="356785"/>
                  </a:lnTo>
                  <a:cubicBezTo>
                    <a:pt x="171062" y="373076"/>
                    <a:pt x="176763" y="382851"/>
                    <a:pt x="188168" y="386110"/>
                  </a:cubicBezTo>
                  <a:lnTo>
                    <a:pt x="193055" y="386110"/>
                  </a:lnTo>
                  <a:cubicBezTo>
                    <a:pt x="193055" y="377964"/>
                    <a:pt x="206088" y="362487"/>
                    <a:pt x="232155" y="339679"/>
                  </a:cubicBezTo>
                  <a:lnTo>
                    <a:pt x="232155" y="322572"/>
                  </a:lnTo>
                  <a:close/>
                  <a:moveTo>
                    <a:pt x="828906" y="272476"/>
                  </a:moveTo>
                  <a:cubicBezTo>
                    <a:pt x="783289" y="272476"/>
                    <a:pt x="750707" y="291212"/>
                    <a:pt x="731156" y="328682"/>
                  </a:cubicBezTo>
                  <a:lnTo>
                    <a:pt x="731156" y="340900"/>
                  </a:lnTo>
                  <a:lnTo>
                    <a:pt x="755594" y="333570"/>
                  </a:lnTo>
                  <a:cubicBezTo>
                    <a:pt x="797952" y="333570"/>
                    <a:pt x="822390" y="313205"/>
                    <a:pt x="828906" y="272476"/>
                  </a:cubicBezTo>
                  <a:close/>
                  <a:moveTo>
                    <a:pt x="376335" y="251704"/>
                  </a:moveTo>
                  <a:lnTo>
                    <a:pt x="290804" y="261479"/>
                  </a:lnTo>
                  <a:lnTo>
                    <a:pt x="290804" y="290804"/>
                  </a:lnTo>
                  <a:lnTo>
                    <a:pt x="300579" y="334791"/>
                  </a:lnTo>
                  <a:lnTo>
                    <a:pt x="300579" y="349453"/>
                  </a:lnTo>
                  <a:lnTo>
                    <a:pt x="273699" y="373891"/>
                  </a:lnTo>
                  <a:lnTo>
                    <a:pt x="285917" y="386110"/>
                  </a:lnTo>
                  <a:lnTo>
                    <a:pt x="290804" y="386110"/>
                  </a:lnTo>
                  <a:cubicBezTo>
                    <a:pt x="354342" y="343752"/>
                    <a:pt x="386110" y="302208"/>
                    <a:pt x="386110" y="261479"/>
                  </a:cubicBezTo>
                  <a:close/>
                  <a:moveTo>
                    <a:pt x="5121651" y="248176"/>
                  </a:moveTo>
                  <a:lnTo>
                    <a:pt x="5114321" y="270170"/>
                  </a:lnTo>
                  <a:lnTo>
                    <a:pt x="5114321" y="277502"/>
                  </a:lnTo>
                  <a:lnTo>
                    <a:pt x="5136314" y="277502"/>
                  </a:lnTo>
                  <a:lnTo>
                    <a:pt x="5143645" y="270170"/>
                  </a:lnTo>
                  <a:close/>
                  <a:moveTo>
                    <a:pt x="919324" y="238264"/>
                  </a:moveTo>
                  <a:cubicBezTo>
                    <a:pt x="873708" y="244780"/>
                    <a:pt x="850900" y="262701"/>
                    <a:pt x="850900" y="292026"/>
                  </a:cubicBezTo>
                  <a:lnTo>
                    <a:pt x="850900" y="299357"/>
                  </a:lnTo>
                  <a:cubicBezTo>
                    <a:pt x="878596" y="299357"/>
                    <a:pt x="901403" y="278992"/>
                    <a:pt x="919324" y="238264"/>
                  </a:cubicBezTo>
                  <a:close/>
                  <a:moveTo>
                    <a:pt x="237043" y="229711"/>
                  </a:moveTo>
                  <a:lnTo>
                    <a:pt x="210161" y="256591"/>
                  </a:lnTo>
                  <a:cubicBezTo>
                    <a:pt x="234598" y="253334"/>
                    <a:pt x="246817" y="247631"/>
                    <a:pt x="246817" y="239486"/>
                  </a:cubicBezTo>
                  <a:lnTo>
                    <a:pt x="246817" y="229711"/>
                  </a:lnTo>
                  <a:close/>
                  <a:moveTo>
                    <a:pt x="2272169" y="215049"/>
                  </a:moveTo>
                  <a:cubicBezTo>
                    <a:pt x="2195599" y="303024"/>
                    <a:pt x="2157314" y="351898"/>
                    <a:pt x="2157314" y="361673"/>
                  </a:cubicBezTo>
                  <a:lnTo>
                    <a:pt x="2032682" y="496078"/>
                  </a:lnTo>
                  <a:cubicBezTo>
                    <a:pt x="2032682" y="505853"/>
                    <a:pt x="2048975" y="512370"/>
                    <a:pt x="2081558" y="515628"/>
                  </a:cubicBezTo>
                  <a:lnTo>
                    <a:pt x="2142651" y="496078"/>
                  </a:lnTo>
                  <a:cubicBezTo>
                    <a:pt x="2250175" y="403217"/>
                    <a:pt x="2313713" y="322573"/>
                    <a:pt x="2333262" y="254148"/>
                  </a:cubicBezTo>
                  <a:lnTo>
                    <a:pt x="2333262" y="241930"/>
                  </a:lnTo>
                  <a:cubicBezTo>
                    <a:pt x="2326746" y="224009"/>
                    <a:pt x="2306381" y="215049"/>
                    <a:pt x="2272169" y="215049"/>
                  </a:cubicBezTo>
                  <a:close/>
                  <a:moveTo>
                    <a:pt x="1455463" y="211624"/>
                  </a:moveTo>
                  <a:lnTo>
                    <a:pt x="1443244" y="221399"/>
                  </a:lnTo>
                  <a:lnTo>
                    <a:pt x="1443244" y="262942"/>
                  </a:lnTo>
                  <a:lnTo>
                    <a:pt x="1450575" y="262942"/>
                  </a:lnTo>
                  <a:lnTo>
                    <a:pt x="1475013" y="216512"/>
                  </a:lnTo>
                  <a:lnTo>
                    <a:pt x="1475013" y="211624"/>
                  </a:lnTo>
                  <a:close/>
                  <a:moveTo>
                    <a:pt x="2663664" y="189629"/>
                  </a:moveTo>
                  <a:lnTo>
                    <a:pt x="2653889" y="258054"/>
                  </a:lnTo>
                  <a:lnTo>
                    <a:pt x="2663664" y="258054"/>
                  </a:lnTo>
                  <a:lnTo>
                    <a:pt x="2673439" y="218954"/>
                  </a:lnTo>
                  <a:lnTo>
                    <a:pt x="2673439" y="196960"/>
                  </a:lnTo>
                  <a:close/>
                  <a:moveTo>
                    <a:pt x="836237" y="189389"/>
                  </a:moveTo>
                  <a:cubicBezTo>
                    <a:pt x="811800" y="210568"/>
                    <a:pt x="792250" y="235820"/>
                    <a:pt x="777587" y="265145"/>
                  </a:cubicBezTo>
                  <a:cubicBezTo>
                    <a:pt x="821575" y="258628"/>
                    <a:pt x="843568" y="240707"/>
                    <a:pt x="843568" y="211383"/>
                  </a:cubicBezTo>
                  <a:lnTo>
                    <a:pt x="843568" y="189389"/>
                  </a:lnTo>
                  <a:close/>
                  <a:moveTo>
                    <a:pt x="5102102" y="184639"/>
                  </a:moveTo>
                  <a:lnTo>
                    <a:pt x="5102102" y="199302"/>
                  </a:lnTo>
                  <a:lnTo>
                    <a:pt x="5109433" y="199302"/>
                  </a:lnTo>
                  <a:lnTo>
                    <a:pt x="5109433" y="184639"/>
                  </a:lnTo>
                  <a:close/>
                  <a:moveTo>
                    <a:pt x="1046398" y="182058"/>
                  </a:moveTo>
                  <a:cubicBezTo>
                    <a:pt x="986119" y="198349"/>
                    <a:pt x="955980" y="226045"/>
                    <a:pt x="955980" y="265145"/>
                  </a:cubicBezTo>
                  <a:cubicBezTo>
                    <a:pt x="991822" y="265145"/>
                    <a:pt x="1024405" y="242336"/>
                    <a:pt x="1053730" y="196721"/>
                  </a:cubicBezTo>
                  <a:lnTo>
                    <a:pt x="1053730" y="189389"/>
                  </a:lnTo>
                  <a:close/>
                  <a:moveTo>
                    <a:pt x="1545881" y="170081"/>
                  </a:moveTo>
                  <a:lnTo>
                    <a:pt x="1545881" y="174968"/>
                  </a:lnTo>
                  <a:cubicBezTo>
                    <a:pt x="1511668" y="191259"/>
                    <a:pt x="1494562" y="209994"/>
                    <a:pt x="1494562" y="231174"/>
                  </a:cubicBezTo>
                  <a:lnTo>
                    <a:pt x="1494562" y="243392"/>
                  </a:lnTo>
                  <a:lnTo>
                    <a:pt x="1577649" y="179855"/>
                  </a:lnTo>
                  <a:lnTo>
                    <a:pt x="1577649" y="170081"/>
                  </a:lnTo>
                  <a:close/>
                  <a:moveTo>
                    <a:pt x="941318" y="162508"/>
                  </a:moveTo>
                  <a:lnTo>
                    <a:pt x="858230" y="177171"/>
                  </a:lnTo>
                  <a:lnTo>
                    <a:pt x="858230" y="230933"/>
                  </a:lnTo>
                  <a:cubicBezTo>
                    <a:pt x="913622" y="219529"/>
                    <a:pt x="941318" y="208124"/>
                    <a:pt x="941318" y="196721"/>
                  </a:cubicBezTo>
                  <a:close/>
                  <a:moveTo>
                    <a:pt x="2692989" y="152973"/>
                  </a:moveTo>
                  <a:cubicBezTo>
                    <a:pt x="2692989" y="164377"/>
                    <a:pt x="2686472" y="170079"/>
                    <a:pt x="2673439" y="170079"/>
                  </a:cubicBezTo>
                  <a:lnTo>
                    <a:pt x="2673439" y="182298"/>
                  </a:lnTo>
                  <a:cubicBezTo>
                    <a:pt x="2688102" y="182298"/>
                    <a:pt x="2697877" y="197775"/>
                    <a:pt x="2702764" y="228729"/>
                  </a:cubicBezTo>
                  <a:lnTo>
                    <a:pt x="2702764" y="240947"/>
                  </a:lnTo>
                  <a:cubicBezTo>
                    <a:pt x="2702764" y="249093"/>
                    <a:pt x="2691360" y="260497"/>
                    <a:pt x="2668551" y="275160"/>
                  </a:cubicBezTo>
                  <a:cubicBezTo>
                    <a:pt x="2678326" y="291451"/>
                    <a:pt x="2683214" y="309372"/>
                    <a:pt x="2683214" y="328922"/>
                  </a:cubicBezTo>
                  <a:lnTo>
                    <a:pt x="2673439" y="343584"/>
                  </a:lnTo>
                  <a:lnTo>
                    <a:pt x="2668551" y="343584"/>
                  </a:lnTo>
                  <a:lnTo>
                    <a:pt x="2663664" y="338697"/>
                  </a:lnTo>
                  <a:lnTo>
                    <a:pt x="2658777" y="338697"/>
                  </a:lnTo>
                  <a:lnTo>
                    <a:pt x="2649002" y="350916"/>
                  </a:lnTo>
                  <a:lnTo>
                    <a:pt x="2649002" y="385128"/>
                  </a:lnTo>
                  <a:lnTo>
                    <a:pt x="2653889" y="390016"/>
                  </a:lnTo>
                  <a:lnTo>
                    <a:pt x="2702764" y="377797"/>
                  </a:lnTo>
                  <a:lnTo>
                    <a:pt x="2710095" y="377797"/>
                  </a:lnTo>
                  <a:cubicBezTo>
                    <a:pt x="2710095" y="358247"/>
                    <a:pt x="2704393" y="337068"/>
                    <a:pt x="2692989" y="314260"/>
                  </a:cubicBezTo>
                  <a:lnTo>
                    <a:pt x="2692989" y="309372"/>
                  </a:lnTo>
                  <a:lnTo>
                    <a:pt x="2714983" y="324035"/>
                  </a:lnTo>
                  <a:lnTo>
                    <a:pt x="2724757" y="218954"/>
                  </a:lnTo>
                  <a:lnTo>
                    <a:pt x="2724757" y="189629"/>
                  </a:lnTo>
                  <a:cubicBezTo>
                    <a:pt x="2724757" y="165192"/>
                    <a:pt x="2714168" y="152973"/>
                    <a:pt x="2692989" y="152973"/>
                  </a:cubicBezTo>
                  <a:close/>
                  <a:moveTo>
                    <a:pt x="1387038" y="113874"/>
                  </a:moveTo>
                  <a:lnTo>
                    <a:pt x="1399257" y="113874"/>
                  </a:lnTo>
                  <a:cubicBezTo>
                    <a:pt x="1422065" y="130166"/>
                    <a:pt x="1433469" y="147272"/>
                    <a:pt x="1433469" y="165193"/>
                  </a:cubicBezTo>
                  <a:lnTo>
                    <a:pt x="1460350" y="165193"/>
                  </a:lnTo>
                  <a:lnTo>
                    <a:pt x="1465238" y="160306"/>
                  </a:lnTo>
                  <a:lnTo>
                    <a:pt x="1470125" y="165193"/>
                  </a:lnTo>
                  <a:lnTo>
                    <a:pt x="1494562" y="145643"/>
                  </a:lnTo>
                  <a:lnTo>
                    <a:pt x="1484787" y="128537"/>
                  </a:lnTo>
                  <a:lnTo>
                    <a:pt x="1494562" y="128537"/>
                  </a:lnTo>
                  <a:lnTo>
                    <a:pt x="1516556" y="150531"/>
                  </a:lnTo>
                  <a:cubicBezTo>
                    <a:pt x="1537735" y="150531"/>
                    <a:pt x="1573576" y="139941"/>
                    <a:pt x="1624080" y="118762"/>
                  </a:cubicBezTo>
                  <a:cubicBezTo>
                    <a:pt x="1646888" y="118762"/>
                    <a:pt x="1662365" y="129351"/>
                    <a:pt x="1670511" y="150531"/>
                  </a:cubicBezTo>
                  <a:lnTo>
                    <a:pt x="1665624" y="165193"/>
                  </a:lnTo>
                  <a:cubicBezTo>
                    <a:pt x="1597199" y="236876"/>
                    <a:pt x="1535291" y="272717"/>
                    <a:pt x="1479900" y="272717"/>
                  </a:cubicBezTo>
                  <a:cubicBezTo>
                    <a:pt x="1450575" y="324850"/>
                    <a:pt x="1430210" y="350917"/>
                    <a:pt x="1418807" y="350917"/>
                  </a:cubicBezTo>
                  <a:lnTo>
                    <a:pt x="1418807" y="360692"/>
                  </a:lnTo>
                  <a:cubicBezTo>
                    <a:pt x="1495377" y="336254"/>
                    <a:pt x="1543437" y="324035"/>
                    <a:pt x="1562986" y="324035"/>
                  </a:cubicBezTo>
                  <a:lnTo>
                    <a:pt x="1572761" y="324035"/>
                  </a:lnTo>
                  <a:lnTo>
                    <a:pt x="1587424" y="338698"/>
                  </a:lnTo>
                  <a:lnTo>
                    <a:pt x="1587424" y="355804"/>
                  </a:lnTo>
                  <a:cubicBezTo>
                    <a:pt x="1582536" y="383500"/>
                    <a:pt x="1576020" y="397348"/>
                    <a:pt x="1567874" y="397348"/>
                  </a:cubicBezTo>
                  <a:cubicBezTo>
                    <a:pt x="1558099" y="425044"/>
                    <a:pt x="1530403" y="455183"/>
                    <a:pt x="1484787" y="487766"/>
                  </a:cubicBezTo>
                  <a:cubicBezTo>
                    <a:pt x="1440800" y="495912"/>
                    <a:pt x="1418807" y="508130"/>
                    <a:pt x="1418807" y="524422"/>
                  </a:cubicBezTo>
                  <a:lnTo>
                    <a:pt x="1418807" y="529309"/>
                  </a:lnTo>
                  <a:cubicBezTo>
                    <a:pt x="1418807" y="542342"/>
                    <a:pt x="1453019" y="552117"/>
                    <a:pt x="1521443" y="558634"/>
                  </a:cubicBezTo>
                  <a:lnTo>
                    <a:pt x="1536106" y="558634"/>
                  </a:lnTo>
                  <a:cubicBezTo>
                    <a:pt x="1601272" y="558634"/>
                    <a:pt x="1652590" y="526865"/>
                    <a:pt x="1690061" y="463329"/>
                  </a:cubicBezTo>
                  <a:cubicBezTo>
                    <a:pt x="1701465" y="411196"/>
                    <a:pt x="1712054" y="385129"/>
                    <a:pt x="1721829" y="385129"/>
                  </a:cubicBezTo>
                  <a:lnTo>
                    <a:pt x="1731604" y="448666"/>
                  </a:lnTo>
                  <a:lnTo>
                    <a:pt x="1726717" y="468216"/>
                  </a:lnTo>
                  <a:lnTo>
                    <a:pt x="1731604" y="514647"/>
                  </a:lnTo>
                  <a:cubicBezTo>
                    <a:pt x="1729975" y="540713"/>
                    <a:pt x="1725087" y="553747"/>
                    <a:pt x="1716942" y="553747"/>
                  </a:cubicBezTo>
                  <a:cubicBezTo>
                    <a:pt x="1716942" y="586330"/>
                    <a:pt x="1667253" y="609138"/>
                    <a:pt x="1567874" y="622171"/>
                  </a:cubicBezTo>
                  <a:lnTo>
                    <a:pt x="1545881" y="614840"/>
                  </a:lnTo>
                  <a:lnTo>
                    <a:pt x="1501893" y="614840"/>
                  </a:lnTo>
                  <a:lnTo>
                    <a:pt x="1494562" y="609953"/>
                  </a:lnTo>
                  <a:lnTo>
                    <a:pt x="1494562" y="614840"/>
                  </a:lnTo>
                  <a:lnTo>
                    <a:pt x="1489675" y="614840"/>
                  </a:lnTo>
                  <a:lnTo>
                    <a:pt x="1484787" y="609953"/>
                  </a:lnTo>
                  <a:cubicBezTo>
                    <a:pt x="1432654" y="609953"/>
                    <a:pt x="1395184" y="586330"/>
                    <a:pt x="1372375" y="539085"/>
                  </a:cubicBezTo>
                  <a:lnTo>
                    <a:pt x="1296620" y="548859"/>
                  </a:lnTo>
                  <a:cubicBezTo>
                    <a:pt x="1288474" y="548859"/>
                    <a:pt x="1284402" y="543972"/>
                    <a:pt x="1284402" y="534197"/>
                  </a:cubicBezTo>
                  <a:lnTo>
                    <a:pt x="1274627" y="534197"/>
                  </a:lnTo>
                  <a:cubicBezTo>
                    <a:pt x="1274627" y="543972"/>
                    <a:pt x="1263222" y="548859"/>
                    <a:pt x="1240414" y="548859"/>
                  </a:cubicBezTo>
                  <a:lnTo>
                    <a:pt x="1235526" y="529309"/>
                  </a:lnTo>
                  <a:cubicBezTo>
                    <a:pt x="1242043" y="441335"/>
                    <a:pt x="1255077" y="397348"/>
                    <a:pt x="1274627" y="397348"/>
                  </a:cubicBezTo>
                  <a:cubicBezTo>
                    <a:pt x="1352826" y="381056"/>
                    <a:pt x="1391925" y="363950"/>
                    <a:pt x="1391925" y="346029"/>
                  </a:cubicBezTo>
                  <a:lnTo>
                    <a:pt x="1382150" y="299598"/>
                  </a:lnTo>
                  <a:lnTo>
                    <a:pt x="1382150" y="294711"/>
                  </a:lnTo>
                  <a:lnTo>
                    <a:pt x="1387038" y="287380"/>
                  </a:lnTo>
                  <a:lnTo>
                    <a:pt x="1377263" y="243392"/>
                  </a:lnTo>
                  <a:lnTo>
                    <a:pt x="1367488" y="243392"/>
                  </a:lnTo>
                  <a:lnTo>
                    <a:pt x="1367488" y="319148"/>
                  </a:lnTo>
                  <a:lnTo>
                    <a:pt x="1372375" y="324035"/>
                  </a:lnTo>
                  <a:lnTo>
                    <a:pt x="1367488" y="324035"/>
                  </a:lnTo>
                  <a:lnTo>
                    <a:pt x="1367488" y="333810"/>
                  </a:lnTo>
                  <a:cubicBezTo>
                    <a:pt x="1339792" y="330553"/>
                    <a:pt x="1325944" y="325665"/>
                    <a:pt x="1325944" y="319148"/>
                  </a:cubicBezTo>
                  <a:lnTo>
                    <a:pt x="1325944" y="258054"/>
                  </a:lnTo>
                  <a:lnTo>
                    <a:pt x="1269739" y="262942"/>
                  </a:lnTo>
                  <a:lnTo>
                    <a:pt x="1264852" y="262942"/>
                  </a:lnTo>
                  <a:lnTo>
                    <a:pt x="1289289" y="346029"/>
                  </a:lnTo>
                  <a:lnTo>
                    <a:pt x="1289289" y="360692"/>
                  </a:lnTo>
                  <a:cubicBezTo>
                    <a:pt x="1287659" y="370466"/>
                    <a:pt x="1277884" y="375354"/>
                    <a:pt x="1259964" y="375354"/>
                  </a:cubicBezTo>
                  <a:cubicBezTo>
                    <a:pt x="1232268" y="375354"/>
                    <a:pt x="1218421" y="351731"/>
                    <a:pt x="1218421" y="304486"/>
                  </a:cubicBezTo>
                  <a:lnTo>
                    <a:pt x="1218421" y="282492"/>
                  </a:lnTo>
                  <a:lnTo>
                    <a:pt x="1225751" y="236061"/>
                  </a:lnTo>
                  <a:lnTo>
                    <a:pt x="1218421" y="201849"/>
                  </a:lnTo>
                  <a:lnTo>
                    <a:pt x="1218421" y="192074"/>
                  </a:lnTo>
                  <a:lnTo>
                    <a:pt x="1230639" y="192074"/>
                  </a:lnTo>
                  <a:lnTo>
                    <a:pt x="1235526" y="216512"/>
                  </a:lnTo>
                  <a:lnTo>
                    <a:pt x="1274627" y="216512"/>
                  </a:lnTo>
                  <a:lnTo>
                    <a:pt x="1321057" y="206737"/>
                  </a:lnTo>
                  <a:cubicBezTo>
                    <a:pt x="1325944" y="182299"/>
                    <a:pt x="1330832" y="170081"/>
                    <a:pt x="1335720" y="170081"/>
                  </a:cubicBezTo>
                  <a:lnTo>
                    <a:pt x="1362601" y="192074"/>
                  </a:lnTo>
                  <a:lnTo>
                    <a:pt x="1367488" y="192074"/>
                  </a:lnTo>
                  <a:cubicBezTo>
                    <a:pt x="1383780" y="192074"/>
                    <a:pt x="1394369" y="184743"/>
                    <a:pt x="1399257" y="170081"/>
                  </a:cubicBezTo>
                  <a:close/>
                  <a:moveTo>
                    <a:pt x="4815205" y="96172"/>
                  </a:moveTo>
                  <a:lnTo>
                    <a:pt x="4820092" y="96172"/>
                  </a:lnTo>
                  <a:cubicBezTo>
                    <a:pt x="4841272" y="96172"/>
                    <a:pt x="4851861" y="147490"/>
                    <a:pt x="4851861" y="250127"/>
                  </a:cubicBezTo>
                  <a:lnTo>
                    <a:pt x="4846973" y="264790"/>
                  </a:lnTo>
                  <a:lnTo>
                    <a:pt x="4851861" y="264790"/>
                  </a:lnTo>
                  <a:cubicBezTo>
                    <a:pt x="4851861" y="289227"/>
                    <a:pt x="4861636" y="301446"/>
                    <a:pt x="4881186" y="301446"/>
                  </a:cubicBezTo>
                  <a:lnTo>
                    <a:pt x="4898292" y="340545"/>
                  </a:lnTo>
                  <a:lnTo>
                    <a:pt x="4898292" y="352765"/>
                  </a:lnTo>
                  <a:lnTo>
                    <a:pt x="4893405" y="357652"/>
                  </a:lnTo>
                  <a:cubicBezTo>
                    <a:pt x="4855934" y="373943"/>
                    <a:pt x="4837198" y="408156"/>
                    <a:pt x="4837198" y="460289"/>
                  </a:cubicBezTo>
                  <a:lnTo>
                    <a:pt x="4837198" y="587363"/>
                  </a:lnTo>
                  <a:cubicBezTo>
                    <a:pt x="4837198" y="598767"/>
                    <a:pt x="4831497" y="610986"/>
                    <a:pt x="4820092" y="624019"/>
                  </a:cubicBezTo>
                  <a:cubicBezTo>
                    <a:pt x="4789138" y="624019"/>
                    <a:pt x="4773662" y="593065"/>
                    <a:pt x="4773662" y="531157"/>
                  </a:cubicBezTo>
                  <a:lnTo>
                    <a:pt x="4773662" y="460289"/>
                  </a:lnTo>
                  <a:lnTo>
                    <a:pt x="4778549" y="423633"/>
                  </a:lnTo>
                  <a:cubicBezTo>
                    <a:pt x="4742707" y="426891"/>
                    <a:pt x="4719085" y="433408"/>
                    <a:pt x="4707681" y="443183"/>
                  </a:cubicBezTo>
                  <a:lnTo>
                    <a:pt x="4671025" y="443183"/>
                  </a:lnTo>
                  <a:cubicBezTo>
                    <a:pt x="4630296" y="443183"/>
                    <a:pt x="4609931" y="428520"/>
                    <a:pt x="4609931" y="399196"/>
                  </a:cubicBezTo>
                  <a:lnTo>
                    <a:pt x="4609931" y="386977"/>
                  </a:lnTo>
                  <a:cubicBezTo>
                    <a:pt x="4637627" y="349506"/>
                    <a:pt x="4651475" y="322625"/>
                    <a:pt x="4651475" y="306333"/>
                  </a:cubicBezTo>
                  <a:lnTo>
                    <a:pt x="4651475" y="301446"/>
                  </a:lnTo>
                  <a:lnTo>
                    <a:pt x="4646587" y="264790"/>
                  </a:lnTo>
                  <a:lnTo>
                    <a:pt x="4651475" y="259902"/>
                  </a:lnTo>
                  <a:lnTo>
                    <a:pt x="4651475" y="255015"/>
                  </a:lnTo>
                  <a:lnTo>
                    <a:pt x="4646587" y="250127"/>
                  </a:lnTo>
                  <a:lnTo>
                    <a:pt x="4651475" y="223246"/>
                  </a:lnTo>
                  <a:lnTo>
                    <a:pt x="4671025" y="176816"/>
                  </a:lnTo>
                  <a:lnTo>
                    <a:pt x="4646587" y="147490"/>
                  </a:lnTo>
                  <a:lnTo>
                    <a:pt x="4646587" y="142603"/>
                  </a:lnTo>
                  <a:lnTo>
                    <a:pt x="4661250" y="135272"/>
                  </a:lnTo>
                  <a:cubicBezTo>
                    <a:pt x="4723158" y="149934"/>
                    <a:pt x="4754112" y="176001"/>
                    <a:pt x="4754112" y="213471"/>
                  </a:cubicBezTo>
                  <a:cubicBezTo>
                    <a:pt x="4754112" y="219988"/>
                    <a:pt x="4745152" y="224876"/>
                    <a:pt x="4727231" y="228134"/>
                  </a:cubicBezTo>
                  <a:lnTo>
                    <a:pt x="4671025" y="223246"/>
                  </a:lnTo>
                  <a:lnTo>
                    <a:pt x="4671025" y="233021"/>
                  </a:lnTo>
                  <a:cubicBezTo>
                    <a:pt x="4701979" y="278637"/>
                    <a:pt x="4717456" y="307962"/>
                    <a:pt x="4717456" y="320996"/>
                  </a:cubicBezTo>
                  <a:lnTo>
                    <a:pt x="4717456" y="325883"/>
                  </a:lnTo>
                  <a:cubicBezTo>
                    <a:pt x="4717456" y="343804"/>
                    <a:pt x="4710939" y="354393"/>
                    <a:pt x="4697906" y="357652"/>
                  </a:cubicBezTo>
                  <a:lnTo>
                    <a:pt x="4693019" y="352765"/>
                  </a:lnTo>
                  <a:cubicBezTo>
                    <a:pt x="4671839" y="352765"/>
                    <a:pt x="4653104" y="364168"/>
                    <a:pt x="4636813" y="386977"/>
                  </a:cubicBezTo>
                  <a:lnTo>
                    <a:pt x="4636813" y="391864"/>
                  </a:lnTo>
                  <a:cubicBezTo>
                    <a:pt x="4672654" y="391864"/>
                    <a:pt x="4705237" y="383718"/>
                    <a:pt x="4734562" y="367427"/>
                  </a:cubicBezTo>
                  <a:cubicBezTo>
                    <a:pt x="4775291" y="354393"/>
                    <a:pt x="4795655" y="328327"/>
                    <a:pt x="4795655" y="289227"/>
                  </a:cubicBezTo>
                  <a:lnTo>
                    <a:pt x="4795655" y="223246"/>
                  </a:lnTo>
                  <a:lnTo>
                    <a:pt x="4790767" y="218359"/>
                  </a:lnTo>
                  <a:lnTo>
                    <a:pt x="4795655" y="213471"/>
                  </a:lnTo>
                  <a:lnTo>
                    <a:pt x="4795655" y="176816"/>
                  </a:lnTo>
                  <a:lnTo>
                    <a:pt x="4785880" y="147490"/>
                  </a:lnTo>
                  <a:cubicBezTo>
                    <a:pt x="4785880" y="134458"/>
                    <a:pt x="4795655" y="117351"/>
                    <a:pt x="4815205" y="96172"/>
                  </a:cubicBezTo>
                  <a:close/>
                  <a:moveTo>
                    <a:pt x="5976397" y="92218"/>
                  </a:moveTo>
                  <a:lnTo>
                    <a:pt x="6044821" y="92218"/>
                  </a:lnTo>
                  <a:cubicBezTo>
                    <a:pt x="6072517" y="92218"/>
                    <a:pt x="6095326" y="99548"/>
                    <a:pt x="6113246" y="114211"/>
                  </a:cubicBezTo>
                  <a:lnTo>
                    <a:pt x="6098584" y="160642"/>
                  </a:lnTo>
                  <a:cubicBezTo>
                    <a:pt x="6124650" y="176934"/>
                    <a:pt x="6137684" y="191596"/>
                    <a:pt x="6137684" y="204630"/>
                  </a:cubicBezTo>
                  <a:lnTo>
                    <a:pt x="6127909" y="241285"/>
                  </a:lnTo>
                  <a:cubicBezTo>
                    <a:pt x="6074146" y="267352"/>
                    <a:pt x="6044007" y="292604"/>
                    <a:pt x="6037491" y="317041"/>
                  </a:cubicBezTo>
                  <a:lnTo>
                    <a:pt x="6113246" y="309710"/>
                  </a:lnTo>
                  <a:lnTo>
                    <a:pt x="6127909" y="309710"/>
                  </a:lnTo>
                  <a:lnTo>
                    <a:pt x="6167008" y="317041"/>
                  </a:lnTo>
                  <a:cubicBezTo>
                    <a:pt x="6158862" y="336591"/>
                    <a:pt x="6140942" y="346366"/>
                    <a:pt x="6113246" y="346366"/>
                  </a:cubicBezTo>
                  <a:cubicBezTo>
                    <a:pt x="6083921" y="346366"/>
                    <a:pt x="6069259" y="365916"/>
                    <a:pt x="6069259" y="405016"/>
                  </a:cubicBezTo>
                  <a:lnTo>
                    <a:pt x="6076590" y="466109"/>
                  </a:lnTo>
                  <a:cubicBezTo>
                    <a:pt x="6136869" y="505209"/>
                    <a:pt x="6167008" y="529646"/>
                    <a:pt x="6167008" y="539421"/>
                  </a:cubicBezTo>
                  <a:cubicBezTo>
                    <a:pt x="6167008" y="586667"/>
                    <a:pt x="6139313" y="614362"/>
                    <a:pt x="6083921" y="622508"/>
                  </a:cubicBezTo>
                  <a:lnTo>
                    <a:pt x="6008166" y="576077"/>
                  </a:lnTo>
                  <a:cubicBezTo>
                    <a:pt x="6008166" y="584223"/>
                    <a:pt x="5985358" y="591554"/>
                    <a:pt x="5939741" y="598071"/>
                  </a:cubicBezTo>
                  <a:cubicBezTo>
                    <a:pt x="5920191" y="578521"/>
                    <a:pt x="5904715" y="568746"/>
                    <a:pt x="5893310" y="568746"/>
                  </a:cubicBezTo>
                  <a:lnTo>
                    <a:pt x="5893310" y="554084"/>
                  </a:lnTo>
                  <a:lnTo>
                    <a:pt x="5922635" y="561415"/>
                  </a:lnTo>
                  <a:cubicBezTo>
                    <a:pt x="5940555" y="561415"/>
                    <a:pt x="5958476" y="554084"/>
                    <a:pt x="5976397" y="539421"/>
                  </a:cubicBezTo>
                  <a:lnTo>
                    <a:pt x="5947073" y="444115"/>
                  </a:lnTo>
                  <a:lnTo>
                    <a:pt x="5939741" y="451447"/>
                  </a:lnTo>
                  <a:lnTo>
                    <a:pt x="5915304" y="436785"/>
                  </a:lnTo>
                  <a:lnTo>
                    <a:pt x="5907973" y="436785"/>
                  </a:lnTo>
                  <a:lnTo>
                    <a:pt x="5893310" y="466109"/>
                  </a:lnTo>
                  <a:lnTo>
                    <a:pt x="5878648" y="466109"/>
                  </a:lnTo>
                  <a:cubicBezTo>
                    <a:pt x="5847694" y="425380"/>
                    <a:pt x="5824886" y="405016"/>
                    <a:pt x="5810224" y="405016"/>
                  </a:cubicBezTo>
                  <a:lnTo>
                    <a:pt x="5810224" y="397685"/>
                  </a:lnTo>
                  <a:lnTo>
                    <a:pt x="5832217" y="397685"/>
                  </a:lnTo>
                  <a:lnTo>
                    <a:pt x="5915304" y="412347"/>
                  </a:lnTo>
                  <a:cubicBezTo>
                    <a:pt x="5915304" y="396055"/>
                    <a:pt x="5933225" y="361843"/>
                    <a:pt x="5969066" y="309710"/>
                  </a:cubicBezTo>
                  <a:lnTo>
                    <a:pt x="5907973" y="248617"/>
                  </a:lnTo>
                  <a:lnTo>
                    <a:pt x="5907973" y="241285"/>
                  </a:lnTo>
                  <a:lnTo>
                    <a:pt x="5915304" y="233954"/>
                  </a:lnTo>
                  <a:lnTo>
                    <a:pt x="5922635" y="241285"/>
                  </a:lnTo>
                  <a:cubicBezTo>
                    <a:pt x="5973139" y="241285"/>
                    <a:pt x="6022013" y="216848"/>
                    <a:pt x="6069259" y="167974"/>
                  </a:cubicBezTo>
                  <a:lnTo>
                    <a:pt x="5976397" y="99548"/>
                  </a:lnTo>
                  <a:close/>
                  <a:moveTo>
                    <a:pt x="4414433" y="83953"/>
                  </a:moveTo>
                  <a:cubicBezTo>
                    <a:pt x="4494261" y="90470"/>
                    <a:pt x="4542321" y="119795"/>
                    <a:pt x="4558613" y="171928"/>
                  </a:cubicBezTo>
                  <a:lnTo>
                    <a:pt x="4558613" y="193921"/>
                  </a:lnTo>
                  <a:cubicBezTo>
                    <a:pt x="4558613" y="202067"/>
                    <a:pt x="4546394" y="208584"/>
                    <a:pt x="4521957" y="213471"/>
                  </a:cubicBezTo>
                  <a:cubicBezTo>
                    <a:pt x="4530102" y="219988"/>
                    <a:pt x="4535805" y="249313"/>
                    <a:pt x="4539063" y="301446"/>
                  </a:cubicBezTo>
                  <a:lnTo>
                    <a:pt x="4502407" y="367427"/>
                  </a:lnTo>
                  <a:lnTo>
                    <a:pt x="4507295" y="399196"/>
                  </a:lnTo>
                  <a:lnTo>
                    <a:pt x="4543950" y="399196"/>
                  </a:lnTo>
                  <a:cubicBezTo>
                    <a:pt x="4560242" y="405712"/>
                    <a:pt x="4568388" y="417116"/>
                    <a:pt x="4568388" y="433408"/>
                  </a:cubicBezTo>
                  <a:lnTo>
                    <a:pt x="4553725" y="450514"/>
                  </a:lnTo>
                  <a:lnTo>
                    <a:pt x="4521957" y="450514"/>
                  </a:lnTo>
                  <a:lnTo>
                    <a:pt x="4517070" y="443183"/>
                  </a:lnTo>
                  <a:lnTo>
                    <a:pt x="4517070" y="450514"/>
                  </a:lnTo>
                  <a:lnTo>
                    <a:pt x="4507295" y="450514"/>
                  </a:lnTo>
                  <a:lnTo>
                    <a:pt x="4507295" y="516495"/>
                  </a:lnTo>
                  <a:lnTo>
                    <a:pt x="4502407" y="540932"/>
                  </a:lnTo>
                  <a:lnTo>
                    <a:pt x="4507295" y="545820"/>
                  </a:lnTo>
                  <a:lnTo>
                    <a:pt x="4497520" y="565369"/>
                  </a:lnTo>
                  <a:lnTo>
                    <a:pt x="4492632" y="565369"/>
                  </a:lnTo>
                  <a:cubicBezTo>
                    <a:pt x="4468195" y="550707"/>
                    <a:pt x="4452718" y="520567"/>
                    <a:pt x="4446202" y="474951"/>
                  </a:cubicBezTo>
                  <a:lnTo>
                    <a:pt x="4455976" y="474951"/>
                  </a:lnTo>
                  <a:cubicBezTo>
                    <a:pt x="4455976" y="484726"/>
                    <a:pt x="4459234" y="489614"/>
                    <a:pt x="4465751" y="489614"/>
                  </a:cubicBezTo>
                  <a:lnTo>
                    <a:pt x="4465751" y="450514"/>
                  </a:lnTo>
                  <a:cubicBezTo>
                    <a:pt x="4442943" y="450514"/>
                    <a:pt x="4424208" y="470878"/>
                    <a:pt x="4409545" y="511607"/>
                  </a:cubicBezTo>
                  <a:cubicBezTo>
                    <a:pt x="4409545" y="537674"/>
                    <a:pt x="4406287" y="550707"/>
                    <a:pt x="4399770" y="550707"/>
                  </a:cubicBezTo>
                  <a:lnTo>
                    <a:pt x="4380221" y="550707"/>
                  </a:lnTo>
                  <a:cubicBezTo>
                    <a:pt x="4359041" y="523011"/>
                    <a:pt x="4348452" y="502647"/>
                    <a:pt x="4348452" y="489614"/>
                  </a:cubicBezTo>
                  <a:lnTo>
                    <a:pt x="4389995" y="399196"/>
                  </a:lnTo>
                  <a:lnTo>
                    <a:pt x="4394883" y="399196"/>
                  </a:lnTo>
                  <a:cubicBezTo>
                    <a:pt x="4401399" y="399196"/>
                    <a:pt x="4406287" y="416301"/>
                    <a:pt x="4409545" y="450514"/>
                  </a:cubicBezTo>
                  <a:cubicBezTo>
                    <a:pt x="4447016" y="435851"/>
                    <a:pt x="4465751" y="425262"/>
                    <a:pt x="4465751" y="418745"/>
                  </a:cubicBezTo>
                  <a:lnTo>
                    <a:pt x="4465751" y="367427"/>
                  </a:lnTo>
                  <a:lnTo>
                    <a:pt x="4441314" y="372314"/>
                  </a:lnTo>
                  <a:cubicBezTo>
                    <a:pt x="4416876" y="372314"/>
                    <a:pt x="4396512" y="358466"/>
                    <a:pt x="4380221" y="330771"/>
                  </a:cubicBezTo>
                  <a:lnTo>
                    <a:pt x="4380221" y="316108"/>
                  </a:lnTo>
                  <a:lnTo>
                    <a:pt x="4394883" y="320996"/>
                  </a:lnTo>
                  <a:cubicBezTo>
                    <a:pt x="4429095" y="320996"/>
                    <a:pt x="4456791" y="307148"/>
                    <a:pt x="4477969" y="279452"/>
                  </a:cubicBezTo>
                  <a:lnTo>
                    <a:pt x="4477969" y="259902"/>
                  </a:lnTo>
                  <a:cubicBezTo>
                    <a:pt x="4477969" y="183332"/>
                    <a:pt x="4455162" y="133643"/>
                    <a:pt x="4409545" y="110835"/>
                  </a:cubicBezTo>
                  <a:lnTo>
                    <a:pt x="4409545" y="91285"/>
                  </a:lnTo>
                  <a:close/>
                  <a:moveTo>
                    <a:pt x="5778455" y="70224"/>
                  </a:moveTo>
                  <a:lnTo>
                    <a:pt x="5785786" y="70224"/>
                  </a:lnTo>
                  <a:cubicBezTo>
                    <a:pt x="5798819" y="70224"/>
                    <a:pt x="5809409" y="100364"/>
                    <a:pt x="5817555" y="160642"/>
                  </a:cubicBezTo>
                  <a:cubicBezTo>
                    <a:pt x="5841992" y="160642"/>
                    <a:pt x="5854210" y="167974"/>
                    <a:pt x="5854210" y="182636"/>
                  </a:cubicBezTo>
                  <a:lnTo>
                    <a:pt x="5846880" y="182636"/>
                  </a:lnTo>
                  <a:lnTo>
                    <a:pt x="5846880" y="189967"/>
                  </a:lnTo>
                  <a:lnTo>
                    <a:pt x="5854210" y="197298"/>
                  </a:lnTo>
                  <a:cubicBezTo>
                    <a:pt x="5824886" y="223365"/>
                    <a:pt x="5810224" y="242915"/>
                    <a:pt x="5810224" y="255948"/>
                  </a:cubicBezTo>
                  <a:lnTo>
                    <a:pt x="5824886" y="302379"/>
                  </a:lnTo>
                  <a:cubicBezTo>
                    <a:pt x="5793932" y="422937"/>
                    <a:pt x="5778455" y="509282"/>
                    <a:pt x="5778455" y="561415"/>
                  </a:cubicBezTo>
                  <a:lnTo>
                    <a:pt x="5778455" y="568746"/>
                  </a:lnTo>
                  <a:lnTo>
                    <a:pt x="5785786" y="576077"/>
                  </a:lnTo>
                  <a:lnTo>
                    <a:pt x="5778455" y="576077"/>
                  </a:lnTo>
                  <a:lnTo>
                    <a:pt x="5778455" y="583409"/>
                  </a:lnTo>
                  <a:lnTo>
                    <a:pt x="5785786" y="590739"/>
                  </a:lnTo>
                  <a:lnTo>
                    <a:pt x="5785786" y="598071"/>
                  </a:lnTo>
                  <a:lnTo>
                    <a:pt x="5771124" y="612733"/>
                  </a:lnTo>
                  <a:lnTo>
                    <a:pt x="5734468" y="612733"/>
                  </a:lnTo>
                  <a:lnTo>
                    <a:pt x="5734468" y="605402"/>
                  </a:lnTo>
                  <a:lnTo>
                    <a:pt x="5727136" y="539421"/>
                  </a:lnTo>
                  <a:lnTo>
                    <a:pt x="5727136" y="532090"/>
                  </a:lnTo>
                  <a:lnTo>
                    <a:pt x="5734468" y="524759"/>
                  </a:lnTo>
                  <a:lnTo>
                    <a:pt x="5727136" y="517428"/>
                  </a:lnTo>
                  <a:lnTo>
                    <a:pt x="5658712" y="524759"/>
                  </a:lnTo>
                  <a:lnTo>
                    <a:pt x="5619612" y="495434"/>
                  </a:lnTo>
                  <a:cubicBezTo>
                    <a:pt x="5619612" y="470997"/>
                    <a:pt x="5624500" y="458778"/>
                    <a:pt x="5634275" y="458778"/>
                  </a:cubicBezTo>
                  <a:cubicBezTo>
                    <a:pt x="5714104" y="361029"/>
                    <a:pt x="5754832" y="293418"/>
                    <a:pt x="5756462" y="255948"/>
                  </a:cubicBezTo>
                  <a:lnTo>
                    <a:pt x="5756462" y="248617"/>
                  </a:lnTo>
                  <a:lnTo>
                    <a:pt x="5727136" y="248617"/>
                  </a:lnTo>
                  <a:lnTo>
                    <a:pt x="5688037" y="255948"/>
                  </a:lnTo>
                  <a:lnTo>
                    <a:pt x="5658712" y="248617"/>
                  </a:lnTo>
                  <a:lnTo>
                    <a:pt x="5658712" y="226623"/>
                  </a:lnTo>
                  <a:cubicBezTo>
                    <a:pt x="5684779" y="226623"/>
                    <a:pt x="5710031" y="216848"/>
                    <a:pt x="5734468" y="197298"/>
                  </a:cubicBezTo>
                  <a:cubicBezTo>
                    <a:pt x="5763792" y="187523"/>
                    <a:pt x="5778455" y="150053"/>
                    <a:pt x="5778455" y="84886"/>
                  </a:cubicBezTo>
                  <a:close/>
                  <a:moveTo>
                    <a:pt x="3422009" y="56494"/>
                  </a:moveTo>
                  <a:cubicBezTo>
                    <a:pt x="3394314" y="56494"/>
                    <a:pt x="3367433" y="81747"/>
                    <a:pt x="3341366" y="132251"/>
                  </a:cubicBezTo>
                  <a:lnTo>
                    <a:pt x="3346254" y="200675"/>
                  </a:lnTo>
                  <a:lnTo>
                    <a:pt x="3346254" y="205563"/>
                  </a:lnTo>
                  <a:lnTo>
                    <a:pt x="3353585" y="205563"/>
                  </a:lnTo>
                  <a:cubicBezTo>
                    <a:pt x="3389427" y="199046"/>
                    <a:pt x="3407347" y="191715"/>
                    <a:pt x="3407347" y="183569"/>
                  </a:cubicBezTo>
                  <a:lnTo>
                    <a:pt x="3407347" y="173794"/>
                  </a:lnTo>
                  <a:lnTo>
                    <a:pt x="3397572" y="164019"/>
                  </a:lnTo>
                  <a:lnTo>
                    <a:pt x="3412235" y="98038"/>
                  </a:lnTo>
                  <a:cubicBezTo>
                    <a:pt x="3431785" y="102926"/>
                    <a:pt x="3441560" y="112701"/>
                    <a:pt x="3441560" y="127364"/>
                  </a:cubicBezTo>
                  <a:lnTo>
                    <a:pt x="3441560" y="132251"/>
                  </a:lnTo>
                  <a:cubicBezTo>
                    <a:pt x="3472514" y="125734"/>
                    <a:pt x="3498580" y="111072"/>
                    <a:pt x="3519759" y="88263"/>
                  </a:cubicBezTo>
                  <a:lnTo>
                    <a:pt x="3519759" y="83376"/>
                  </a:lnTo>
                  <a:lnTo>
                    <a:pt x="3495322" y="83376"/>
                  </a:lnTo>
                  <a:lnTo>
                    <a:pt x="3487990" y="88263"/>
                  </a:lnTo>
                  <a:close/>
                  <a:moveTo>
                    <a:pt x="2252619" y="53762"/>
                  </a:moveTo>
                  <a:cubicBezTo>
                    <a:pt x="2291719" y="84717"/>
                    <a:pt x="2311268" y="113227"/>
                    <a:pt x="2311268" y="139293"/>
                  </a:cubicBezTo>
                  <a:lnTo>
                    <a:pt x="2286831" y="180837"/>
                  </a:lnTo>
                  <a:lnTo>
                    <a:pt x="2301493" y="193055"/>
                  </a:lnTo>
                  <a:cubicBezTo>
                    <a:pt x="2350369" y="212605"/>
                    <a:pt x="2374806" y="239486"/>
                    <a:pt x="2374806" y="273698"/>
                  </a:cubicBezTo>
                  <a:lnTo>
                    <a:pt x="2374806" y="281030"/>
                  </a:lnTo>
                  <a:lnTo>
                    <a:pt x="2367474" y="285917"/>
                  </a:lnTo>
                  <a:lnTo>
                    <a:pt x="2367474" y="293249"/>
                  </a:lnTo>
                  <a:lnTo>
                    <a:pt x="2374806" y="300580"/>
                  </a:lnTo>
                  <a:cubicBezTo>
                    <a:pt x="2259135" y="486303"/>
                    <a:pt x="2154055" y="579165"/>
                    <a:pt x="2059564" y="579165"/>
                  </a:cubicBezTo>
                  <a:lnTo>
                    <a:pt x="1986252" y="540066"/>
                  </a:lnTo>
                  <a:lnTo>
                    <a:pt x="1944709" y="593828"/>
                  </a:lnTo>
                  <a:cubicBezTo>
                    <a:pt x="1944709" y="600344"/>
                    <a:pt x="1922715" y="605232"/>
                    <a:pt x="1878728" y="608490"/>
                  </a:cubicBezTo>
                  <a:cubicBezTo>
                    <a:pt x="1862436" y="608490"/>
                    <a:pt x="1843700" y="601159"/>
                    <a:pt x="1822522" y="586497"/>
                  </a:cubicBezTo>
                  <a:lnTo>
                    <a:pt x="1829852" y="520516"/>
                  </a:lnTo>
                  <a:lnTo>
                    <a:pt x="1952039" y="412992"/>
                  </a:lnTo>
                  <a:cubicBezTo>
                    <a:pt x="2023722" y="347825"/>
                    <a:pt x="2064451" y="301394"/>
                    <a:pt x="2074226" y="273698"/>
                  </a:cubicBezTo>
                  <a:lnTo>
                    <a:pt x="2032682" y="281030"/>
                  </a:lnTo>
                  <a:cubicBezTo>
                    <a:pt x="2004987" y="281030"/>
                    <a:pt x="1973219" y="265553"/>
                    <a:pt x="1937377" y="234599"/>
                  </a:cubicBezTo>
                  <a:lnTo>
                    <a:pt x="1937377" y="227268"/>
                  </a:lnTo>
                  <a:lnTo>
                    <a:pt x="2142651" y="173505"/>
                  </a:lnTo>
                  <a:cubicBezTo>
                    <a:pt x="2178492" y="173505"/>
                    <a:pt x="2203744" y="144995"/>
                    <a:pt x="2218407" y="87975"/>
                  </a:cubicBezTo>
                  <a:lnTo>
                    <a:pt x="2218407" y="80644"/>
                  </a:lnTo>
                  <a:lnTo>
                    <a:pt x="2211075" y="73312"/>
                  </a:lnTo>
                  <a:close/>
                  <a:moveTo>
                    <a:pt x="1330832" y="52781"/>
                  </a:moveTo>
                  <a:lnTo>
                    <a:pt x="1367488" y="52781"/>
                  </a:lnTo>
                  <a:lnTo>
                    <a:pt x="1372375" y="57668"/>
                  </a:lnTo>
                  <a:lnTo>
                    <a:pt x="1377263" y="52781"/>
                  </a:lnTo>
                  <a:lnTo>
                    <a:pt x="1443244" y="52781"/>
                  </a:lnTo>
                  <a:lnTo>
                    <a:pt x="1501893" y="67443"/>
                  </a:lnTo>
                  <a:cubicBezTo>
                    <a:pt x="1501893" y="85364"/>
                    <a:pt x="1505152" y="94325"/>
                    <a:pt x="1511668" y="94325"/>
                  </a:cubicBezTo>
                  <a:cubicBezTo>
                    <a:pt x="1505152" y="105728"/>
                    <a:pt x="1494562" y="113874"/>
                    <a:pt x="1479900" y="118762"/>
                  </a:cubicBezTo>
                  <a:cubicBezTo>
                    <a:pt x="1460350" y="118762"/>
                    <a:pt x="1410660" y="101656"/>
                    <a:pt x="1330832" y="67443"/>
                  </a:cubicBezTo>
                  <a:close/>
                  <a:moveTo>
                    <a:pt x="2653889" y="45449"/>
                  </a:moveTo>
                  <a:lnTo>
                    <a:pt x="2724757" y="67442"/>
                  </a:lnTo>
                  <a:lnTo>
                    <a:pt x="2729645" y="67442"/>
                  </a:lnTo>
                  <a:lnTo>
                    <a:pt x="2758970" y="57667"/>
                  </a:lnTo>
                  <a:cubicBezTo>
                    <a:pt x="2773632" y="57667"/>
                    <a:pt x="2787480" y="62555"/>
                    <a:pt x="2800513" y="72330"/>
                  </a:cubicBezTo>
                  <a:lnTo>
                    <a:pt x="2805401" y="79661"/>
                  </a:lnTo>
                  <a:lnTo>
                    <a:pt x="2800513" y="84548"/>
                  </a:lnTo>
                  <a:cubicBezTo>
                    <a:pt x="2800513" y="113874"/>
                    <a:pt x="2778520" y="133424"/>
                    <a:pt x="2734532" y="143199"/>
                  </a:cubicBezTo>
                  <a:lnTo>
                    <a:pt x="2734532" y="152973"/>
                  </a:lnTo>
                  <a:cubicBezTo>
                    <a:pt x="2750824" y="152973"/>
                    <a:pt x="2758970" y="195332"/>
                    <a:pt x="2758970" y="280048"/>
                  </a:cubicBezTo>
                  <a:lnTo>
                    <a:pt x="2749195" y="365578"/>
                  </a:lnTo>
                  <a:cubicBezTo>
                    <a:pt x="2833911" y="355803"/>
                    <a:pt x="2896633" y="343584"/>
                    <a:pt x="2937362" y="328922"/>
                  </a:cubicBezTo>
                  <a:lnTo>
                    <a:pt x="2937362" y="338697"/>
                  </a:lnTo>
                  <a:cubicBezTo>
                    <a:pt x="2976462" y="338697"/>
                    <a:pt x="2996826" y="353359"/>
                    <a:pt x="2998456" y="382684"/>
                  </a:cubicBezTo>
                  <a:lnTo>
                    <a:pt x="2998456" y="397346"/>
                  </a:lnTo>
                  <a:cubicBezTo>
                    <a:pt x="2978906" y="423413"/>
                    <a:pt x="2965058" y="436446"/>
                    <a:pt x="2956912" y="436446"/>
                  </a:cubicBezTo>
                  <a:cubicBezTo>
                    <a:pt x="2924329" y="513017"/>
                    <a:pt x="2897448" y="551302"/>
                    <a:pt x="2876269" y="551302"/>
                  </a:cubicBezTo>
                  <a:cubicBezTo>
                    <a:pt x="2850203" y="551302"/>
                    <a:pt x="2818434" y="539897"/>
                    <a:pt x="2780963" y="517089"/>
                  </a:cubicBezTo>
                  <a:lnTo>
                    <a:pt x="2780963" y="512202"/>
                  </a:lnTo>
                  <a:lnTo>
                    <a:pt x="2790738" y="512202"/>
                  </a:lnTo>
                  <a:cubicBezTo>
                    <a:pt x="2842871" y="512202"/>
                    <a:pt x="2873010" y="479619"/>
                    <a:pt x="2881156" y="414453"/>
                  </a:cubicBezTo>
                  <a:lnTo>
                    <a:pt x="2881156" y="409565"/>
                  </a:lnTo>
                  <a:lnTo>
                    <a:pt x="2876269" y="404678"/>
                  </a:lnTo>
                  <a:cubicBezTo>
                    <a:pt x="2758970" y="417711"/>
                    <a:pt x="2674254" y="431559"/>
                    <a:pt x="2622121" y="446221"/>
                  </a:cubicBezTo>
                  <a:cubicBezTo>
                    <a:pt x="2607458" y="446221"/>
                    <a:pt x="2588723" y="438890"/>
                    <a:pt x="2565915" y="424228"/>
                  </a:cubicBezTo>
                  <a:lnTo>
                    <a:pt x="2565915" y="419340"/>
                  </a:lnTo>
                  <a:lnTo>
                    <a:pt x="2573246" y="414453"/>
                  </a:lnTo>
                  <a:cubicBezTo>
                    <a:pt x="2596054" y="414453"/>
                    <a:pt x="2607458" y="408751"/>
                    <a:pt x="2607458" y="397346"/>
                  </a:cubicBezTo>
                  <a:lnTo>
                    <a:pt x="2612346" y="390016"/>
                  </a:lnTo>
                  <a:lnTo>
                    <a:pt x="2607458" y="377797"/>
                  </a:lnTo>
                  <a:lnTo>
                    <a:pt x="2644114" y="192073"/>
                  </a:lnTo>
                  <a:lnTo>
                    <a:pt x="2644114" y="189629"/>
                  </a:lnTo>
                  <a:lnTo>
                    <a:pt x="2607458" y="192073"/>
                  </a:lnTo>
                  <a:lnTo>
                    <a:pt x="2597683" y="192073"/>
                  </a:lnTo>
                  <a:cubicBezTo>
                    <a:pt x="2579763" y="192073"/>
                    <a:pt x="2567544" y="184742"/>
                    <a:pt x="2561028" y="170079"/>
                  </a:cubicBezTo>
                  <a:lnTo>
                    <a:pt x="2561028" y="152973"/>
                  </a:lnTo>
                  <a:cubicBezTo>
                    <a:pt x="2574061" y="152973"/>
                    <a:pt x="2608273" y="137496"/>
                    <a:pt x="2663664" y="106542"/>
                  </a:cubicBezTo>
                  <a:lnTo>
                    <a:pt x="2663664" y="79661"/>
                  </a:lnTo>
                  <a:cubicBezTo>
                    <a:pt x="2653889" y="79661"/>
                    <a:pt x="2645744" y="72330"/>
                    <a:pt x="2639227" y="57667"/>
                  </a:cubicBezTo>
                  <a:lnTo>
                    <a:pt x="2639227" y="52780"/>
                  </a:lnTo>
                  <a:close/>
                  <a:moveTo>
                    <a:pt x="3434229" y="34501"/>
                  </a:moveTo>
                  <a:lnTo>
                    <a:pt x="3500209" y="51607"/>
                  </a:lnTo>
                  <a:lnTo>
                    <a:pt x="3512428" y="51607"/>
                  </a:lnTo>
                  <a:lnTo>
                    <a:pt x="3571078" y="44276"/>
                  </a:lnTo>
                  <a:cubicBezTo>
                    <a:pt x="3588999" y="50793"/>
                    <a:pt x="3597959" y="56494"/>
                    <a:pt x="3597959" y="61382"/>
                  </a:cubicBezTo>
                  <a:lnTo>
                    <a:pt x="3527091" y="110257"/>
                  </a:lnTo>
                  <a:lnTo>
                    <a:pt x="3446447" y="154244"/>
                  </a:lnTo>
                  <a:lnTo>
                    <a:pt x="3446447" y="164019"/>
                  </a:lnTo>
                  <a:lnTo>
                    <a:pt x="3470885" y="168906"/>
                  </a:lnTo>
                  <a:lnTo>
                    <a:pt x="3475772" y="188456"/>
                  </a:lnTo>
                  <a:lnTo>
                    <a:pt x="3470885" y="193344"/>
                  </a:lnTo>
                  <a:lnTo>
                    <a:pt x="3426897" y="271543"/>
                  </a:lnTo>
                  <a:cubicBezTo>
                    <a:pt x="3532793" y="243848"/>
                    <a:pt x="3585740" y="226742"/>
                    <a:pt x="3585740" y="220225"/>
                  </a:cubicBezTo>
                  <a:cubicBezTo>
                    <a:pt x="3600402" y="220225"/>
                    <a:pt x="3617509" y="225112"/>
                    <a:pt x="3637059" y="234887"/>
                  </a:cubicBezTo>
                  <a:lnTo>
                    <a:pt x="3624840" y="271543"/>
                  </a:lnTo>
                  <a:lnTo>
                    <a:pt x="3527091" y="300868"/>
                  </a:lnTo>
                  <a:lnTo>
                    <a:pt x="3527091" y="313087"/>
                  </a:lnTo>
                  <a:cubicBezTo>
                    <a:pt x="3527091" y="322862"/>
                    <a:pt x="3536866" y="327750"/>
                    <a:pt x="3556416" y="327750"/>
                  </a:cubicBezTo>
                  <a:lnTo>
                    <a:pt x="3556416" y="349743"/>
                  </a:lnTo>
                  <a:lnTo>
                    <a:pt x="3536866" y="374181"/>
                  </a:lnTo>
                  <a:cubicBezTo>
                    <a:pt x="3496136" y="374181"/>
                    <a:pt x="3475772" y="417353"/>
                    <a:pt x="3475772" y="503698"/>
                  </a:cubicBezTo>
                  <a:lnTo>
                    <a:pt x="3487990" y="557460"/>
                  </a:lnTo>
                  <a:lnTo>
                    <a:pt x="3480660" y="557460"/>
                  </a:lnTo>
                  <a:lnTo>
                    <a:pt x="3480660" y="562347"/>
                  </a:lnTo>
                  <a:lnTo>
                    <a:pt x="3487990" y="567235"/>
                  </a:lnTo>
                  <a:lnTo>
                    <a:pt x="3487990" y="594116"/>
                  </a:lnTo>
                  <a:cubicBezTo>
                    <a:pt x="3487990" y="616925"/>
                    <a:pt x="3475772" y="633216"/>
                    <a:pt x="3451335" y="642991"/>
                  </a:cubicBezTo>
                  <a:lnTo>
                    <a:pt x="3434229" y="628328"/>
                  </a:lnTo>
                  <a:lnTo>
                    <a:pt x="3385354" y="633216"/>
                  </a:lnTo>
                  <a:lnTo>
                    <a:pt x="3380467" y="633216"/>
                  </a:lnTo>
                  <a:lnTo>
                    <a:pt x="3373135" y="628328"/>
                  </a:lnTo>
                  <a:lnTo>
                    <a:pt x="3363360" y="633216"/>
                  </a:lnTo>
                  <a:lnTo>
                    <a:pt x="3346254" y="633216"/>
                  </a:lnTo>
                  <a:cubicBezTo>
                    <a:pt x="3299008" y="623441"/>
                    <a:pt x="3275385" y="616110"/>
                    <a:pt x="3275385" y="611223"/>
                  </a:cubicBezTo>
                  <a:cubicBezTo>
                    <a:pt x="3213478" y="598189"/>
                    <a:pt x="3182524" y="572122"/>
                    <a:pt x="3182524" y="533023"/>
                  </a:cubicBezTo>
                  <a:lnTo>
                    <a:pt x="3182524" y="528135"/>
                  </a:lnTo>
                  <a:cubicBezTo>
                    <a:pt x="3184153" y="521619"/>
                    <a:pt x="3193928" y="515102"/>
                    <a:pt x="3211849" y="508586"/>
                  </a:cubicBezTo>
                  <a:lnTo>
                    <a:pt x="3206961" y="513473"/>
                  </a:lnTo>
                  <a:cubicBezTo>
                    <a:pt x="3210220" y="552573"/>
                    <a:pt x="3218365" y="572122"/>
                    <a:pt x="3231398" y="572122"/>
                  </a:cubicBezTo>
                  <a:lnTo>
                    <a:pt x="3236286" y="572122"/>
                  </a:lnTo>
                  <a:lnTo>
                    <a:pt x="3241173" y="567235"/>
                  </a:lnTo>
                  <a:lnTo>
                    <a:pt x="3297379" y="589229"/>
                  </a:lnTo>
                  <a:lnTo>
                    <a:pt x="3385354" y="572122"/>
                  </a:lnTo>
                  <a:cubicBezTo>
                    <a:pt x="3429341" y="547685"/>
                    <a:pt x="3451335" y="501254"/>
                    <a:pt x="3451335" y="432830"/>
                  </a:cubicBezTo>
                  <a:lnTo>
                    <a:pt x="3446447" y="432830"/>
                  </a:lnTo>
                  <a:lnTo>
                    <a:pt x="3441560" y="427942"/>
                  </a:lnTo>
                  <a:lnTo>
                    <a:pt x="3434229" y="427942"/>
                  </a:lnTo>
                  <a:lnTo>
                    <a:pt x="3385354" y="452380"/>
                  </a:lnTo>
                  <a:cubicBezTo>
                    <a:pt x="3385354" y="467042"/>
                    <a:pt x="3391056" y="480075"/>
                    <a:pt x="3402460" y="491479"/>
                  </a:cubicBezTo>
                  <a:lnTo>
                    <a:pt x="3402460" y="523248"/>
                  </a:lnTo>
                  <a:lnTo>
                    <a:pt x="3390242" y="537910"/>
                  </a:lnTo>
                  <a:lnTo>
                    <a:pt x="3363360" y="533023"/>
                  </a:lnTo>
                  <a:cubicBezTo>
                    <a:pt x="3353585" y="533023"/>
                    <a:pt x="3344625" y="515917"/>
                    <a:pt x="3336479" y="481704"/>
                  </a:cubicBezTo>
                  <a:lnTo>
                    <a:pt x="3329148" y="481704"/>
                  </a:lnTo>
                  <a:lnTo>
                    <a:pt x="3324261" y="486592"/>
                  </a:lnTo>
                  <a:lnTo>
                    <a:pt x="3292492" y="486592"/>
                  </a:lnTo>
                  <a:lnTo>
                    <a:pt x="3285160" y="471929"/>
                  </a:lnTo>
                  <a:lnTo>
                    <a:pt x="3292492" y="471929"/>
                  </a:lnTo>
                  <a:lnTo>
                    <a:pt x="3292492" y="457267"/>
                  </a:lnTo>
                  <a:cubicBezTo>
                    <a:pt x="3292492" y="444234"/>
                    <a:pt x="3316115" y="414095"/>
                    <a:pt x="3363360" y="366849"/>
                  </a:cubicBezTo>
                  <a:lnTo>
                    <a:pt x="3302267" y="393730"/>
                  </a:lnTo>
                  <a:cubicBezTo>
                    <a:pt x="3259909" y="416538"/>
                    <a:pt x="3228140" y="427942"/>
                    <a:pt x="3206961" y="427942"/>
                  </a:cubicBezTo>
                  <a:lnTo>
                    <a:pt x="3202074" y="427942"/>
                  </a:lnTo>
                  <a:lnTo>
                    <a:pt x="3182524" y="415723"/>
                  </a:lnTo>
                  <a:cubicBezTo>
                    <a:pt x="3182524" y="392916"/>
                    <a:pt x="3193928" y="373365"/>
                    <a:pt x="3216736" y="357074"/>
                  </a:cubicBezTo>
                  <a:cubicBezTo>
                    <a:pt x="3337294" y="321233"/>
                    <a:pt x="3397572" y="285391"/>
                    <a:pt x="3397572" y="249549"/>
                  </a:cubicBezTo>
                  <a:lnTo>
                    <a:pt x="3390242" y="239775"/>
                  </a:lnTo>
                  <a:lnTo>
                    <a:pt x="3312042" y="254437"/>
                  </a:lnTo>
                  <a:cubicBezTo>
                    <a:pt x="3305525" y="207192"/>
                    <a:pt x="3285160" y="183569"/>
                    <a:pt x="3250948" y="183569"/>
                  </a:cubicBezTo>
                  <a:cubicBezTo>
                    <a:pt x="3239545" y="183569"/>
                    <a:pt x="3206147" y="215337"/>
                    <a:pt x="3150755" y="278875"/>
                  </a:cubicBezTo>
                  <a:cubicBezTo>
                    <a:pt x="3131205" y="278875"/>
                    <a:pt x="3113285" y="270729"/>
                    <a:pt x="3096993" y="254437"/>
                  </a:cubicBezTo>
                  <a:lnTo>
                    <a:pt x="3106768" y="220225"/>
                  </a:lnTo>
                  <a:cubicBezTo>
                    <a:pt x="3180080" y="155059"/>
                    <a:pt x="3216736" y="104555"/>
                    <a:pt x="3216736" y="68714"/>
                  </a:cubicBezTo>
                  <a:lnTo>
                    <a:pt x="3216736" y="51607"/>
                  </a:lnTo>
                  <a:lnTo>
                    <a:pt x="3211849" y="44276"/>
                  </a:lnTo>
                  <a:cubicBezTo>
                    <a:pt x="3244432" y="44276"/>
                    <a:pt x="3260723" y="64640"/>
                    <a:pt x="3260723" y="105370"/>
                  </a:cubicBezTo>
                  <a:lnTo>
                    <a:pt x="3260723" y="127364"/>
                  </a:lnTo>
                  <a:lnTo>
                    <a:pt x="3255836" y="132251"/>
                  </a:lnTo>
                  <a:lnTo>
                    <a:pt x="3260723" y="132251"/>
                  </a:lnTo>
                  <a:lnTo>
                    <a:pt x="3270498" y="142026"/>
                  </a:lnTo>
                  <a:lnTo>
                    <a:pt x="3297379" y="142026"/>
                  </a:lnTo>
                  <a:cubicBezTo>
                    <a:pt x="3364175" y="70343"/>
                    <a:pt x="3409791" y="34501"/>
                    <a:pt x="3434229" y="34501"/>
                  </a:cubicBezTo>
                  <a:close/>
                  <a:moveTo>
                    <a:pt x="5352052" y="11859"/>
                  </a:moveTo>
                  <a:lnTo>
                    <a:pt x="5388649" y="11859"/>
                  </a:lnTo>
                  <a:lnTo>
                    <a:pt x="5403445" y="19840"/>
                  </a:lnTo>
                  <a:cubicBezTo>
                    <a:pt x="5425744" y="33586"/>
                    <a:pt x="5439337" y="47790"/>
                    <a:pt x="5444224" y="62452"/>
                  </a:cubicBezTo>
                  <a:lnTo>
                    <a:pt x="5414899" y="169977"/>
                  </a:lnTo>
                  <a:lnTo>
                    <a:pt x="5422231" y="169977"/>
                  </a:lnTo>
                  <a:lnTo>
                    <a:pt x="5429562" y="177308"/>
                  </a:lnTo>
                  <a:lnTo>
                    <a:pt x="5463774" y="177308"/>
                  </a:lnTo>
                  <a:lnTo>
                    <a:pt x="5463774" y="162646"/>
                  </a:lnTo>
                  <a:lnTo>
                    <a:pt x="5471105" y="162646"/>
                  </a:lnTo>
                  <a:cubicBezTo>
                    <a:pt x="5528126" y="180566"/>
                    <a:pt x="5556636" y="197673"/>
                    <a:pt x="5556636" y="213964"/>
                  </a:cubicBezTo>
                  <a:lnTo>
                    <a:pt x="5556636" y="262839"/>
                  </a:lnTo>
                  <a:cubicBezTo>
                    <a:pt x="5431191" y="318230"/>
                    <a:pt x="5355436" y="361402"/>
                    <a:pt x="5329369" y="392357"/>
                  </a:cubicBezTo>
                  <a:lnTo>
                    <a:pt x="5329369" y="419238"/>
                  </a:lnTo>
                  <a:lnTo>
                    <a:pt x="5336700" y="426569"/>
                  </a:lnTo>
                  <a:lnTo>
                    <a:pt x="5385575" y="419238"/>
                  </a:lnTo>
                  <a:lnTo>
                    <a:pt x="5400237" y="419238"/>
                  </a:lnTo>
                  <a:cubicBezTo>
                    <a:pt x="5426304" y="419238"/>
                    <a:pt x="5445854" y="433901"/>
                    <a:pt x="5458886" y="463225"/>
                  </a:cubicBezTo>
                  <a:lnTo>
                    <a:pt x="5458886" y="477888"/>
                  </a:lnTo>
                  <a:cubicBezTo>
                    <a:pt x="5445854" y="495808"/>
                    <a:pt x="5414899" y="513729"/>
                    <a:pt x="5366025" y="531649"/>
                  </a:cubicBezTo>
                  <a:cubicBezTo>
                    <a:pt x="5331813" y="582154"/>
                    <a:pt x="5309819" y="609035"/>
                    <a:pt x="5300044" y="612293"/>
                  </a:cubicBezTo>
                  <a:lnTo>
                    <a:pt x="5229176" y="612293"/>
                  </a:lnTo>
                  <a:lnTo>
                    <a:pt x="5285382" y="553643"/>
                  </a:lnTo>
                  <a:lnTo>
                    <a:pt x="5285382" y="546312"/>
                  </a:lnTo>
                  <a:lnTo>
                    <a:pt x="5265832" y="546312"/>
                  </a:lnTo>
                  <a:cubicBezTo>
                    <a:pt x="5226732" y="546312"/>
                    <a:pt x="5193334" y="527576"/>
                    <a:pt x="5165639" y="490106"/>
                  </a:cubicBezTo>
                  <a:lnTo>
                    <a:pt x="5165639" y="482775"/>
                  </a:lnTo>
                  <a:cubicBezTo>
                    <a:pt x="5203109" y="482775"/>
                    <a:pt x="5243024" y="473814"/>
                    <a:pt x="5285382" y="455894"/>
                  </a:cubicBezTo>
                  <a:lnTo>
                    <a:pt x="5265832" y="397244"/>
                  </a:lnTo>
                  <a:lnTo>
                    <a:pt x="5229176" y="419238"/>
                  </a:lnTo>
                  <a:lnTo>
                    <a:pt x="5221844" y="419238"/>
                  </a:lnTo>
                  <a:lnTo>
                    <a:pt x="5199851" y="370363"/>
                  </a:lnTo>
                  <a:lnTo>
                    <a:pt x="5207182" y="333707"/>
                  </a:lnTo>
                  <a:lnTo>
                    <a:pt x="5251170" y="311714"/>
                  </a:lnTo>
                  <a:cubicBezTo>
                    <a:pt x="5357065" y="284018"/>
                    <a:pt x="5423860" y="246547"/>
                    <a:pt x="5451556" y="199302"/>
                  </a:cubicBezTo>
                  <a:lnTo>
                    <a:pt x="5429562" y="184639"/>
                  </a:lnTo>
                  <a:lnTo>
                    <a:pt x="5422231" y="184639"/>
                  </a:lnTo>
                  <a:lnTo>
                    <a:pt x="5373356" y="226183"/>
                  </a:lnTo>
                  <a:cubicBezTo>
                    <a:pt x="5358693" y="226183"/>
                    <a:pt x="5351363" y="219666"/>
                    <a:pt x="5351363" y="206633"/>
                  </a:cubicBezTo>
                  <a:lnTo>
                    <a:pt x="5336700" y="206633"/>
                  </a:lnTo>
                  <a:cubicBezTo>
                    <a:pt x="5302488" y="206633"/>
                    <a:pt x="5281309" y="225369"/>
                    <a:pt x="5273163" y="262839"/>
                  </a:cubicBezTo>
                  <a:lnTo>
                    <a:pt x="5265832" y="255508"/>
                  </a:lnTo>
                  <a:cubicBezTo>
                    <a:pt x="5229990" y="255508"/>
                    <a:pt x="5207997" y="270170"/>
                    <a:pt x="5199851" y="299495"/>
                  </a:cubicBezTo>
                  <a:cubicBezTo>
                    <a:pt x="5154234" y="310899"/>
                    <a:pt x="5124095" y="327190"/>
                    <a:pt x="5109433" y="348370"/>
                  </a:cubicBezTo>
                  <a:lnTo>
                    <a:pt x="5067889" y="306826"/>
                  </a:lnTo>
                  <a:lnTo>
                    <a:pt x="5080108" y="292164"/>
                  </a:lnTo>
                  <a:lnTo>
                    <a:pt x="5072777" y="199302"/>
                  </a:lnTo>
                  <a:cubicBezTo>
                    <a:pt x="5072777" y="137394"/>
                    <a:pt x="5082552" y="106440"/>
                    <a:pt x="5102102" y="106440"/>
                  </a:cubicBezTo>
                  <a:lnTo>
                    <a:pt x="5102102" y="147983"/>
                  </a:lnTo>
                  <a:lnTo>
                    <a:pt x="5109433" y="147983"/>
                  </a:lnTo>
                  <a:lnTo>
                    <a:pt x="5128983" y="135765"/>
                  </a:lnTo>
                  <a:lnTo>
                    <a:pt x="5150976" y="135765"/>
                  </a:lnTo>
                  <a:lnTo>
                    <a:pt x="5150976" y="169977"/>
                  </a:lnTo>
                  <a:cubicBezTo>
                    <a:pt x="5150976" y="184639"/>
                    <a:pt x="5141201" y="191971"/>
                    <a:pt x="5121651" y="191971"/>
                  </a:cubicBezTo>
                  <a:lnTo>
                    <a:pt x="5121651" y="206633"/>
                  </a:lnTo>
                  <a:lnTo>
                    <a:pt x="5136314" y="226183"/>
                  </a:lnTo>
                  <a:lnTo>
                    <a:pt x="5158308" y="213964"/>
                  </a:lnTo>
                  <a:lnTo>
                    <a:pt x="5165639" y="213964"/>
                  </a:lnTo>
                  <a:cubicBezTo>
                    <a:pt x="5165639" y="241660"/>
                    <a:pt x="5170527" y="255508"/>
                    <a:pt x="5180302" y="255508"/>
                  </a:cubicBezTo>
                  <a:cubicBezTo>
                    <a:pt x="5193334" y="255508"/>
                    <a:pt x="5199851" y="244104"/>
                    <a:pt x="5199851" y="221296"/>
                  </a:cubicBezTo>
                  <a:lnTo>
                    <a:pt x="5207182" y="221296"/>
                  </a:lnTo>
                  <a:lnTo>
                    <a:pt x="5214514" y="226183"/>
                  </a:lnTo>
                  <a:lnTo>
                    <a:pt x="5221844" y="226183"/>
                  </a:lnTo>
                  <a:lnTo>
                    <a:pt x="5221844" y="221296"/>
                  </a:lnTo>
                  <a:lnTo>
                    <a:pt x="5194964" y="191971"/>
                  </a:lnTo>
                  <a:lnTo>
                    <a:pt x="5194964" y="184639"/>
                  </a:lnTo>
                  <a:lnTo>
                    <a:pt x="5199851" y="177308"/>
                  </a:lnTo>
                  <a:lnTo>
                    <a:pt x="5236507" y="184639"/>
                  </a:lnTo>
                  <a:lnTo>
                    <a:pt x="5236507" y="162646"/>
                  </a:lnTo>
                  <a:cubicBezTo>
                    <a:pt x="5208812" y="151242"/>
                    <a:pt x="5194964" y="142281"/>
                    <a:pt x="5194964" y="135765"/>
                  </a:cubicBezTo>
                  <a:lnTo>
                    <a:pt x="5194964" y="121103"/>
                  </a:lnTo>
                  <a:cubicBezTo>
                    <a:pt x="5217772" y="104810"/>
                    <a:pt x="5229176" y="76300"/>
                    <a:pt x="5229176" y="35571"/>
                  </a:cubicBezTo>
                  <a:cubicBezTo>
                    <a:pt x="5253613" y="43717"/>
                    <a:pt x="5265832" y="57565"/>
                    <a:pt x="5265832" y="77115"/>
                  </a:cubicBezTo>
                  <a:lnTo>
                    <a:pt x="5251170" y="121103"/>
                  </a:lnTo>
                  <a:cubicBezTo>
                    <a:pt x="5260945" y="121103"/>
                    <a:pt x="5265832" y="137394"/>
                    <a:pt x="5265832" y="169977"/>
                  </a:cubicBezTo>
                  <a:lnTo>
                    <a:pt x="5265832" y="206633"/>
                  </a:lnTo>
                  <a:cubicBezTo>
                    <a:pt x="5298415" y="206633"/>
                    <a:pt x="5314706" y="187083"/>
                    <a:pt x="5314706" y="147983"/>
                  </a:cubicBezTo>
                  <a:lnTo>
                    <a:pt x="5314706" y="77115"/>
                  </a:lnTo>
                  <a:cubicBezTo>
                    <a:pt x="5344031" y="77115"/>
                    <a:pt x="5358693" y="94221"/>
                    <a:pt x="5358693" y="128433"/>
                  </a:cubicBezTo>
                  <a:lnTo>
                    <a:pt x="5373356" y="113771"/>
                  </a:lnTo>
                  <a:lnTo>
                    <a:pt x="5373356" y="69784"/>
                  </a:lnTo>
                  <a:cubicBezTo>
                    <a:pt x="5373356" y="53492"/>
                    <a:pt x="5363581" y="37201"/>
                    <a:pt x="5344031" y="20909"/>
                  </a:cubicBezTo>
                  <a:lnTo>
                    <a:pt x="5344031" y="13578"/>
                  </a:lnTo>
                  <a:close/>
                  <a:moveTo>
                    <a:pt x="5121651" y="11859"/>
                  </a:moveTo>
                  <a:lnTo>
                    <a:pt x="5166169" y="11859"/>
                  </a:lnTo>
                  <a:lnTo>
                    <a:pt x="5182134" y="18465"/>
                  </a:lnTo>
                  <a:cubicBezTo>
                    <a:pt x="5193946" y="26611"/>
                    <a:pt x="5199851" y="38830"/>
                    <a:pt x="5199851" y="55121"/>
                  </a:cubicBezTo>
                  <a:cubicBezTo>
                    <a:pt x="5194964" y="74671"/>
                    <a:pt x="5188447" y="84446"/>
                    <a:pt x="5180302" y="84446"/>
                  </a:cubicBezTo>
                  <a:lnTo>
                    <a:pt x="5165639" y="84446"/>
                  </a:lnTo>
                  <a:lnTo>
                    <a:pt x="5150976" y="69784"/>
                  </a:lnTo>
                  <a:lnTo>
                    <a:pt x="5143645" y="69784"/>
                  </a:lnTo>
                  <a:lnTo>
                    <a:pt x="5136314" y="77115"/>
                  </a:lnTo>
                  <a:lnTo>
                    <a:pt x="5128983" y="77115"/>
                  </a:lnTo>
                  <a:lnTo>
                    <a:pt x="5136314" y="42903"/>
                  </a:lnTo>
                  <a:lnTo>
                    <a:pt x="5121651" y="13578"/>
                  </a:lnTo>
                  <a:close/>
                  <a:moveTo>
                    <a:pt x="210161" y="9774"/>
                  </a:moveTo>
                  <a:lnTo>
                    <a:pt x="263924" y="9774"/>
                  </a:lnTo>
                  <a:cubicBezTo>
                    <a:pt x="306282" y="19549"/>
                    <a:pt x="327461" y="32582"/>
                    <a:pt x="327461" y="48874"/>
                  </a:cubicBezTo>
                  <a:lnTo>
                    <a:pt x="322573" y="61093"/>
                  </a:lnTo>
                  <a:lnTo>
                    <a:pt x="327461" y="83087"/>
                  </a:lnTo>
                  <a:cubicBezTo>
                    <a:pt x="360044" y="87974"/>
                    <a:pt x="376335" y="98563"/>
                    <a:pt x="376335" y="114854"/>
                  </a:cubicBezTo>
                  <a:cubicBezTo>
                    <a:pt x="369819" y="139292"/>
                    <a:pt x="359229" y="151511"/>
                    <a:pt x="344567" y="151511"/>
                  </a:cubicBezTo>
                  <a:cubicBezTo>
                    <a:pt x="308725" y="161286"/>
                    <a:pt x="290804" y="181650"/>
                    <a:pt x="290804" y="212604"/>
                  </a:cubicBezTo>
                  <a:lnTo>
                    <a:pt x="290804" y="224823"/>
                  </a:lnTo>
                  <a:lnTo>
                    <a:pt x="371448" y="212604"/>
                  </a:lnTo>
                  <a:cubicBezTo>
                    <a:pt x="410548" y="217492"/>
                    <a:pt x="430098" y="232154"/>
                    <a:pt x="430098" y="256591"/>
                  </a:cubicBezTo>
                  <a:cubicBezTo>
                    <a:pt x="425210" y="285917"/>
                    <a:pt x="408918" y="315241"/>
                    <a:pt x="381223" y="344566"/>
                  </a:cubicBezTo>
                  <a:cubicBezTo>
                    <a:pt x="309540" y="398328"/>
                    <a:pt x="273699" y="438243"/>
                    <a:pt x="273699" y="464309"/>
                  </a:cubicBezTo>
                  <a:lnTo>
                    <a:pt x="273699" y="486303"/>
                  </a:lnTo>
                  <a:lnTo>
                    <a:pt x="278586" y="491190"/>
                  </a:lnTo>
                  <a:cubicBezTo>
                    <a:pt x="309540" y="491190"/>
                    <a:pt x="329905" y="504224"/>
                    <a:pt x="339680" y="530290"/>
                  </a:cubicBezTo>
                  <a:cubicBezTo>
                    <a:pt x="339680" y="548211"/>
                    <a:pt x="333977" y="557171"/>
                    <a:pt x="322573" y="557171"/>
                  </a:cubicBezTo>
                  <a:lnTo>
                    <a:pt x="322573" y="566946"/>
                  </a:lnTo>
                  <a:cubicBezTo>
                    <a:pt x="364931" y="571833"/>
                    <a:pt x="386110" y="579979"/>
                    <a:pt x="386110" y="591383"/>
                  </a:cubicBezTo>
                  <a:lnTo>
                    <a:pt x="386110" y="618265"/>
                  </a:lnTo>
                  <a:cubicBezTo>
                    <a:pt x="379594" y="631298"/>
                    <a:pt x="369004" y="640259"/>
                    <a:pt x="354342" y="645146"/>
                  </a:cubicBezTo>
                  <a:lnTo>
                    <a:pt x="300579" y="635371"/>
                  </a:lnTo>
                  <a:lnTo>
                    <a:pt x="278586" y="635371"/>
                  </a:lnTo>
                  <a:lnTo>
                    <a:pt x="124631" y="652477"/>
                  </a:lnTo>
                  <a:lnTo>
                    <a:pt x="102637" y="652477"/>
                  </a:lnTo>
                  <a:lnTo>
                    <a:pt x="85531" y="640259"/>
                  </a:lnTo>
                  <a:lnTo>
                    <a:pt x="102637" y="598715"/>
                  </a:lnTo>
                  <a:cubicBezTo>
                    <a:pt x="171062" y="574278"/>
                    <a:pt x="206903" y="553912"/>
                    <a:pt x="210161" y="537621"/>
                  </a:cubicBezTo>
                  <a:lnTo>
                    <a:pt x="161287" y="478972"/>
                  </a:lnTo>
                  <a:lnTo>
                    <a:pt x="166174" y="474084"/>
                  </a:lnTo>
                  <a:lnTo>
                    <a:pt x="219936" y="491190"/>
                  </a:lnTo>
                  <a:lnTo>
                    <a:pt x="237043" y="486303"/>
                  </a:lnTo>
                  <a:lnTo>
                    <a:pt x="237043" y="459421"/>
                  </a:lnTo>
                  <a:cubicBezTo>
                    <a:pt x="212605" y="459421"/>
                    <a:pt x="187353" y="426838"/>
                    <a:pt x="161287" y="361673"/>
                  </a:cubicBezTo>
                  <a:lnTo>
                    <a:pt x="161287" y="349453"/>
                  </a:lnTo>
                  <a:lnTo>
                    <a:pt x="166174" y="344566"/>
                  </a:lnTo>
                  <a:lnTo>
                    <a:pt x="156399" y="334791"/>
                  </a:lnTo>
                  <a:cubicBezTo>
                    <a:pt x="127075" y="359228"/>
                    <a:pt x="112412" y="376335"/>
                    <a:pt x="112412" y="386110"/>
                  </a:cubicBezTo>
                  <a:lnTo>
                    <a:pt x="90418" y="381222"/>
                  </a:lnTo>
                  <a:lnTo>
                    <a:pt x="70869" y="356785"/>
                  </a:lnTo>
                  <a:lnTo>
                    <a:pt x="75756" y="312797"/>
                  </a:lnTo>
                  <a:lnTo>
                    <a:pt x="171062" y="217492"/>
                  </a:lnTo>
                  <a:lnTo>
                    <a:pt x="70869" y="239486"/>
                  </a:lnTo>
                  <a:cubicBezTo>
                    <a:pt x="23623" y="232968"/>
                    <a:pt x="0" y="214233"/>
                    <a:pt x="0" y="183280"/>
                  </a:cubicBezTo>
                  <a:lnTo>
                    <a:pt x="26881" y="188167"/>
                  </a:lnTo>
                  <a:lnTo>
                    <a:pt x="53762" y="188167"/>
                  </a:lnTo>
                  <a:cubicBezTo>
                    <a:pt x="185724" y="152325"/>
                    <a:pt x="251705" y="124630"/>
                    <a:pt x="251705" y="105080"/>
                  </a:cubicBezTo>
                  <a:lnTo>
                    <a:pt x="251705" y="95305"/>
                  </a:lnTo>
                  <a:cubicBezTo>
                    <a:pt x="250076" y="80642"/>
                    <a:pt x="227268" y="56205"/>
                    <a:pt x="183280" y="21992"/>
                  </a:cubicBezTo>
                  <a:lnTo>
                    <a:pt x="183280" y="17105"/>
                  </a:lnTo>
                  <a:close/>
                  <a:moveTo>
                    <a:pt x="897331" y="3665"/>
                  </a:moveTo>
                  <a:cubicBezTo>
                    <a:pt x="936430" y="3665"/>
                    <a:pt x="968199" y="19956"/>
                    <a:pt x="992636" y="52540"/>
                  </a:cubicBezTo>
                  <a:lnTo>
                    <a:pt x="948649" y="155177"/>
                  </a:lnTo>
                  <a:lnTo>
                    <a:pt x="963312" y="189389"/>
                  </a:lnTo>
                  <a:lnTo>
                    <a:pt x="985305" y="189389"/>
                  </a:lnTo>
                  <a:lnTo>
                    <a:pt x="1053730" y="169839"/>
                  </a:lnTo>
                  <a:lnTo>
                    <a:pt x="1075723" y="189389"/>
                  </a:lnTo>
                  <a:lnTo>
                    <a:pt x="1075723" y="204051"/>
                  </a:lnTo>
                  <a:cubicBezTo>
                    <a:pt x="1054544" y="236634"/>
                    <a:pt x="1037438" y="252927"/>
                    <a:pt x="1024405" y="252927"/>
                  </a:cubicBezTo>
                  <a:lnTo>
                    <a:pt x="1031736" y="287139"/>
                  </a:lnTo>
                  <a:lnTo>
                    <a:pt x="992636" y="287139"/>
                  </a:lnTo>
                  <a:lnTo>
                    <a:pt x="955980" y="292026"/>
                  </a:lnTo>
                  <a:cubicBezTo>
                    <a:pt x="879410" y="357193"/>
                    <a:pt x="834608" y="389775"/>
                    <a:pt x="821575" y="389775"/>
                  </a:cubicBezTo>
                  <a:lnTo>
                    <a:pt x="836237" y="404438"/>
                  </a:lnTo>
                  <a:lnTo>
                    <a:pt x="889999" y="404438"/>
                  </a:lnTo>
                  <a:lnTo>
                    <a:pt x="897331" y="397106"/>
                  </a:lnTo>
                  <a:cubicBezTo>
                    <a:pt x="933172" y="336827"/>
                    <a:pt x="972272" y="306688"/>
                    <a:pt x="1014630" y="306688"/>
                  </a:cubicBezTo>
                  <a:lnTo>
                    <a:pt x="1031736" y="321351"/>
                  </a:lnTo>
                  <a:lnTo>
                    <a:pt x="985305" y="362894"/>
                  </a:lnTo>
                  <a:lnTo>
                    <a:pt x="985305" y="370225"/>
                  </a:lnTo>
                  <a:cubicBezTo>
                    <a:pt x="1004855" y="370225"/>
                    <a:pt x="1014630" y="376742"/>
                    <a:pt x="1014630" y="389775"/>
                  </a:cubicBezTo>
                  <a:lnTo>
                    <a:pt x="1014630" y="423988"/>
                  </a:lnTo>
                  <a:cubicBezTo>
                    <a:pt x="1014630" y="441908"/>
                    <a:pt x="987749" y="450868"/>
                    <a:pt x="933986" y="450868"/>
                  </a:cubicBezTo>
                  <a:lnTo>
                    <a:pt x="933986" y="458200"/>
                  </a:lnTo>
                  <a:lnTo>
                    <a:pt x="880224" y="458200"/>
                  </a:lnTo>
                  <a:cubicBezTo>
                    <a:pt x="854158" y="458200"/>
                    <a:pt x="832164" y="472048"/>
                    <a:pt x="814243" y="499744"/>
                  </a:cubicBezTo>
                  <a:lnTo>
                    <a:pt x="933986" y="465531"/>
                  </a:lnTo>
                  <a:lnTo>
                    <a:pt x="933986" y="458200"/>
                  </a:lnTo>
                  <a:cubicBezTo>
                    <a:pt x="968199" y="458200"/>
                    <a:pt x="985305" y="463087"/>
                    <a:pt x="985305" y="472862"/>
                  </a:cubicBezTo>
                  <a:lnTo>
                    <a:pt x="985305" y="480194"/>
                  </a:lnTo>
                  <a:lnTo>
                    <a:pt x="970643" y="533956"/>
                  </a:lnTo>
                  <a:cubicBezTo>
                    <a:pt x="1045584" y="553505"/>
                    <a:pt x="1083055" y="585274"/>
                    <a:pt x="1083055" y="629261"/>
                  </a:cubicBezTo>
                  <a:lnTo>
                    <a:pt x="1075723" y="629261"/>
                  </a:lnTo>
                  <a:lnTo>
                    <a:pt x="1007299" y="658586"/>
                  </a:lnTo>
                  <a:lnTo>
                    <a:pt x="992636" y="658586"/>
                  </a:lnTo>
                  <a:cubicBezTo>
                    <a:pt x="945391" y="621115"/>
                    <a:pt x="911178" y="602380"/>
                    <a:pt x="889999" y="602380"/>
                  </a:cubicBezTo>
                  <a:cubicBezTo>
                    <a:pt x="870450" y="615413"/>
                    <a:pt x="852529" y="621930"/>
                    <a:pt x="836237" y="621930"/>
                  </a:cubicBezTo>
                  <a:cubicBezTo>
                    <a:pt x="795508" y="621930"/>
                    <a:pt x="765369" y="608082"/>
                    <a:pt x="745819" y="580387"/>
                  </a:cubicBezTo>
                  <a:lnTo>
                    <a:pt x="701831" y="595049"/>
                  </a:lnTo>
                  <a:lnTo>
                    <a:pt x="694501" y="595049"/>
                  </a:lnTo>
                  <a:lnTo>
                    <a:pt x="709163" y="541287"/>
                  </a:lnTo>
                  <a:lnTo>
                    <a:pt x="723825" y="541287"/>
                  </a:lnTo>
                  <a:lnTo>
                    <a:pt x="731156" y="546174"/>
                  </a:lnTo>
                  <a:lnTo>
                    <a:pt x="762925" y="514406"/>
                  </a:lnTo>
                  <a:lnTo>
                    <a:pt x="738488" y="485081"/>
                  </a:lnTo>
                  <a:lnTo>
                    <a:pt x="777587" y="492412"/>
                  </a:lnTo>
                  <a:lnTo>
                    <a:pt x="814243" y="480194"/>
                  </a:lnTo>
                  <a:lnTo>
                    <a:pt x="828906" y="465531"/>
                  </a:lnTo>
                  <a:lnTo>
                    <a:pt x="828906" y="458200"/>
                  </a:lnTo>
                  <a:lnTo>
                    <a:pt x="821575" y="450868"/>
                  </a:lnTo>
                  <a:cubicBezTo>
                    <a:pt x="766183" y="450868"/>
                    <a:pt x="738488" y="441908"/>
                    <a:pt x="738488" y="423988"/>
                  </a:cubicBezTo>
                  <a:lnTo>
                    <a:pt x="745819" y="389775"/>
                  </a:lnTo>
                  <a:cubicBezTo>
                    <a:pt x="797952" y="373484"/>
                    <a:pt x="828091" y="357193"/>
                    <a:pt x="836237" y="340900"/>
                  </a:cubicBezTo>
                  <a:lnTo>
                    <a:pt x="836237" y="333570"/>
                  </a:lnTo>
                  <a:lnTo>
                    <a:pt x="709163" y="375113"/>
                  </a:lnTo>
                  <a:cubicBezTo>
                    <a:pt x="642368" y="492412"/>
                    <a:pt x="595122" y="563280"/>
                    <a:pt x="567426" y="587717"/>
                  </a:cubicBezTo>
                  <a:lnTo>
                    <a:pt x="552764" y="587717"/>
                  </a:lnTo>
                  <a:lnTo>
                    <a:pt x="552764" y="580387"/>
                  </a:lnTo>
                  <a:lnTo>
                    <a:pt x="582089" y="485081"/>
                  </a:lnTo>
                  <a:lnTo>
                    <a:pt x="589420" y="485081"/>
                  </a:lnTo>
                  <a:lnTo>
                    <a:pt x="589420" y="492412"/>
                  </a:lnTo>
                  <a:lnTo>
                    <a:pt x="574757" y="541287"/>
                  </a:lnTo>
                  <a:lnTo>
                    <a:pt x="582089" y="541287"/>
                  </a:lnTo>
                  <a:cubicBezTo>
                    <a:pt x="593492" y="541287"/>
                    <a:pt x="626076" y="488339"/>
                    <a:pt x="679838" y="382444"/>
                  </a:cubicBezTo>
                  <a:cubicBezTo>
                    <a:pt x="665176" y="382444"/>
                    <a:pt x="657844" y="378371"/>
                    <a:pt x="657844" y="370225"/>
                  </a:cubicBezTo>
                  <a:lnTo>
                    <a:pt x="657844" y="362894"/>
                  </a:lnTo>
                  <a:lnTo>
                    <a:pt x="701831" y="348232"/>
                  </a:lnTo>
                  <a:lnTo>
                    <a:pt x="806912" y="196721"/>
                  </a:lnTo>
                  <a:cubicBezTo>
                    <a:pt x="787362" y="180428"/>
                    <a:pt x="777587" y="164137"/>
                    <a:pt x="777587" y="147846"/>
                  </a:cubicBezTo>
                  <a:lnTo>
                    <a:pt x="777587" y="113633"/>
                  </a:lnTo>
                  <a:lnTo>
                    <a:pt x="784919" y="106302"/>
                  </a:lnTo>
                  <a:lnTo>
                    <a:pt x="806912" y="113633"/>
                  </a:lnTo>
                  <a:lnTo>
                    <a:pt x="836237" y="106302"/>
                  </a:lnTo>
                  <a:lnTo>
                    <a:pt x="843568" y="106302"/>
                  </a:lnTo>
                  <a:lnTo>
                    <a:pt x="850900" y="113633"/>
                  </a:lnTo>
                  <a:lnTo>
                    <a:pt x="904662" y="98971"/>
                  </a:lnTo>
                  <a:lnTo>
                    <a:pt x="904662" y="79421"/>
                  </a:lnTo>
                  <a:lnTo>
                    <a:pt x="897331" y="79421"/>
                  </a:lnTo>
                  <a:lnTo>
                    <a:pt x="821575" y="30546"/>
                  </a:lnTo>
                  <a:lnTo>
                    <a:pt x="821575" y="18328"/>
                  </a:lnTo>
                  <a:close/>
                  <a:moveTo>
                    <a:pt x="4047007" y="0"/>
                  </a:moveTo>
                  <a:lnTo>
                    <a:pt x="4076332" y="0"/>
                  </a:lnTo>
                  <a:lnTo>
                    <a:pt x="4081220" y="4888"/>
                  </a:lnTo>
                  <a:cubicBezTo>
                    <a:pt x="4081220" y="45616"/>
                    <a:pt x="4092624" y="65981"/>
                    <a:pt x="4115432" y="65981"/>
                  </a:cubicBezTo>
                  <a:cubicBezTo>
                    <a:pt x="4115432" y="85531"/>
                    <a:pt x="4105657" y="102637"/>
                    <a:pt x="4086107" y="117300"/>
                  </a:cubicBezTo>
                  <a:lnTo>
                    <a:pt x="4086107" y="144181"/>
                  </a:lnTo>
                  <a:lnTo>
                    <a:pt x="4171638" y="139293"/>
                  </a:lnTo>
                  <a:lnTo>
                    <a:pt x="4176526" y="139293"/>
                  </a:lnTo>
                  <a:cubicBezTo>
                    <a:pt x="4196075" y="139293"/>
                    <a:pt x="4209109" y="146624"/>
                    <a:pt x="4215625" y="161287"/>
                  </a:cubicBezTo>
                  <a:lnTo>
                    <a:pt x="4215625" y="173506"/>
                  </a:lnTo>
                  <a:cubicBezTo>
                    <a:pt x="4213996" y="204459"/>
                    <a:pt x="4186301" y="252519"/>
                    <a:pt x="4132538" y="317686"/>
                  </a:cubicBezTo>
                  <a:lnTo>
                    <a:pt x="4132538" y="329905"/>
                  </a:lnTo>
                  <a:cubicBezTo>
                    <a:pt x="4147200" y="329905"/>
                    <a:pt x="4154532" y="340494"/>
                    <a:pt x="4154532" y="361673"/>
                  </a:cubicBezTo>
                  <a:lnTo>
                    <a:pt x="4142313" y="378779"/>
                  </a:lnTo>
                  <a:lnTo>
                    <a:pt x="4142313" y="395886"/>
                  </a:lnTo>
                  <a:lnTo>
                    <a:pt x="4147200" y="400773"/>
                  </a:lnTo>
                  <a:lnTo>
                    <a:pt x="4176526" y="395886"/>
                  </a:lnTo>
                  <a:cubicBezTo>
                    <a:pt x="4192817" y="395886"/>
                    <a:pt x="4201777" y="414621"/>
                    <a:pt x="4203406" y="452092"/>
                  </a:cubicBezTo>
                  <a:cubicBezTo>
                    <a:pt x="4159419" y="452092"/>
                    <a:pt x="4137425" y="478158"/>
                    <a:pt x="4137425" y="530291"/>
                  </a:cubicBezTo>
                  <a:lnTo>
                    <a:pt x="4142313" y="535178"/>
                  </a:lnTo>
                  <a:cubicBezTo>
                    <a:pt x="4124392" y="619894"/>
                    <a:pt x="4090995" y="662252"/>
                    <a:pt x="4042120" y="662252"/>
                  </a:cubicBezTo>
                  <a:cubicBezTo>
                    <a:pt x="3993245" y="662252"/>
                    <a:pt x="3946814" y="636186"/>
                    <a:pt x="3902827" y="584053"/>
                  </a:cubicBezTo>
                  <a:lnTo>
                    <a:pt x="3902827" y="574278"/>
                  </a:lnTo>
                  <a:lnTo>
                    <a:pt x="3924821" y="579165"/>
                  </a:lnTo>
                  <a:lnTo>
                    <a:pt x="3941927" y="574278"/>
                  </a:lnTo>
                  <a:lnTo>
                    <a:pt x="3963921" y="579165"/>
                  </a:lnTo>
                  <a:lnTo>
                    <a:pt x="4015239" y="574278"/>
                  </a:lnTo>
                  <a:lnTo>
                    <a:pt x="4020127" y="574278"/>
                  </a:lnTo>
                  <a:lnTo>
                    <a:pt x="4025014" y="579165"/>
                  </a:lnTo>
                  <a:lnTo>
                    <a:pt x="4025014" y="574278"/>
                  </a:lnTo>
                  <a:cubicBezTo>
                    <a:pt x="4051080" y="562874"/>
                    <a:pt x="4064114" y="545768"/>
                    <a:pt x="4064114" y="522960"/>
                  </a:cubicBezTo>
                  <a:lnTo>
                    <a:pt x="4064114" y="513185"/>
                  </a:lnTo>
                  <a:cubicBezTo>
                    <a:pt x="4046193" y="531105"/>
                    <a:pt x="4025828" y="540066"/>
                    <a:pt x="4003020" y="540066"/>
                  </a:cubicBezTo>
                  <a:lnTo>
                    <a:pt x="3976139" y="522960"/>
                  </a:lnTo>
                  <a:lnTo>
                    <a:pt x="3946814" y="530291"/>
                  </a:lnTo>
                  <a:cubicBezTo>
                    <a:pt x="3852323" y="566133"/>
                    <a:pt x="3796932" y="584053"/>
                    <a:pt x="3780640" y="584053"/>
                  </a:cubicBezTo>
                  <a:lnTo>
                    <a:pt x="3763535" y="562060"/>
                  </a:lnTo>
                  <a:cubicBezTo>
                    <a:pt x="3779826" y="532735"/>
                    <a:pt x="3794488" y="516443"/>
                    <a:pt x="3807522" y="513185"/>
                  </a:cubicBezTo>
                  <a:lnTo>
                    <a:pt x="3841734" y="513185"/>
                  </a:lnTo>
                  <a:lnTo>
                    <a:pt x="3841734" y="508297"/>
                  </a:lnTo>
                  <a:lnTo>
                    <a:pt x="3941927" y="434985"/>
                  </a:lnTo>
                  <a:lnTo>
                    <a:pt x="3941927" y="430098"/>
                  </a:lnTo>
                  <a:lnTo>
                    <a:pt x="3937039" y="425210"/>
                  </a:lnTo>
                  <a:cubicBezTo>
                    <a:pt x="3894681" y="425210"/>
                    <a:pt x="3873503" y="419508"/>
                    <a:pt x="3873503" y="408104"/>
                  </a:cubicBezTo>
                  <a:lnTo>
                    <a:pt x="3873503" y="400773"/>
                  </a:lnTo>
                  <a:lnTo>
                    <a:pt x="3880833" y="395886"/>
                  </a:lnTo>
                  <a:cubicBezTo>
                    <a:pt x="3980212" y="361673"/>
                    <a:pt x="4029902" y="339680"/>
                    <a:pt x="4029902" y="329905"/>
                  </a:cubicBezTo>
                  <a:lnTo>
                    <a:pt x="4037232" y="329905"/>
                  </a:lnTo>
                  <a:lnTo>
                    <a:pt x="4042120" y="334792"/>
                  </a:lnTo>
                  <a:lnTo>
                    <a:pt x="4125207" y="261480"/>
                  </a:lnTo>
                  <a:cubicBezTo>
                    <a:pt x="4156161" y="215864"/>
                    <a:pt x="4171638" y="184095"/>
                    <a:pt x="4171638" y="166174"/>
                  </a:cubicBezTo>
                  <a:lnTo>
                    <a:pt x="4154532" y="161287"/>
                  </a:lnTo>
                  <a:lnTo>
                    <a:pt x="4076332" y="173506"/>
                  </a:lnTo>
                  <a:cubicBezTo>
                    <a:pt x="4076332" y="178393"/>
                    <a:pt x="4089365" y="185724"/>
                    <a:pt x="4115432" y="195499"/>
                  </a:cubicBezTo>
                  <a:cubicBezTo>
                    <a:pt x="4112174" y="213420"/>
                    <a:pt x="4096697" y="222380"/>
                    <a:pt x="4069001" y="222380"/>
                  </a:cubicBezTo>
                  <a:lnTo>
                    <a:pt x="4069001" y="234599"/>
                  </a:lnTo>
                  <a:lnTo>
                    <a:pt x="4081220" y="244374"/>
                  </a:lnTo>
                  <a:lnTo>
                    <a:pt x="4064114" y="278586"/>
                  </a:lnTo>
                  <a:cubicBezTo>
                    <a:pt x="4038047" y="288361"/>
                    <a:pt x="4025014" y="305468"/>
                    <a:pt x="4025014" y="329905"/>
                  </a:cubicBezTo>
                  <a:cubicBezTo>
                    <a:pt x="4005464" y="329905"/>
                    <a:pt x="3990802" y="320130"/>
                    <a:pt x="3981027" y="300580"/>
                  </a:cubicBezTo>
                  <a:lnTo>
                    <a:pt x="3981027" y="273699"/>
                  </a:lnTo>
                  <a:lnTo>
                    <a:pt x="4015239" y="239487"/>
                  </a:lnTo>
                  <a:lnTo>
                    <a:pt x="3929709" y="239487"/>
                  </a:lnTo>
                  <a:lnTo>
                    <a:pt x="3929709" y="229712"/>
                  </a:lnTo>
                  <a:cubicBezTo>
                    <a:pt x="3996504" y="210161"/>
                    <a:pt x="4029902" y="197129"/>
                    <a:pt x="4029902" y="190611"/>
                  </a:cubicBezTo>
                  <a:cubicBezTo>
                    <a:pt x="3981027" y="197129"/>
                    <a:pt x="3941927" y="207718"/>
                    <a:pt x="3912602" y="222380"/>
                  </a:cubicBezTo>
                  <a:lnTo>
                    <a:pt x="3929709" y="339680"/>
                  </a:lnTo>
                  <a:lnTo>
                    <a:pt x="3919934" y="351898"/>
                  </a:lnTo>
                  <a:cubicBezTo>
                    <a:pt x="3903642" y="351898"/>
                    <a:pt x="3890609" y="337235"/>
                    <a:pt x="3880833" y="307911"/>
                  </a:cubicBezTo>
                  <a:lnTo>
                    <a:pt x="3885721" y="290805"/>
                  </a:lnTo>
                  <a:lnTo>
                    <a:pt x="3880833" y="268811"/>
                  </a:lnTo>
                  <a:lnTo>
                    <a:pt x="3880833" y="178393"/>
                  </a:lnTo>
                  <a:lnTo>
                    <a:pt x="3885721" y="173506"/>
                  </a:lnTo>
                  <a:lnTo>
                    <a:pt x="3880833" y="173506"/>
                  </a:lnTo>
                  <a:lnTo>
                    <a:pt x="3890609" y="161287"/>
                  </a:lnTo>
                  <a:lnTo>
                    <a:pt x="3897940" y="161287"/>
                  </a:lnTo>
                  <a:lnTo>
                    <a:pt x="3907715" y="195499"/>
                  </a:lnTo>
                  <a:cubicBezTo>
                    <a:pt x="3932152" y="195499"/>
                    <a:pt x="3962292" y="185724"/>
                    <a:pt x="3998133" y="166174"/>
                  </a:cubicBezTo>
                  <a:cubicBezTo>
                    <a:pt x="4035603" y="166174"/>
                    <a:pt x="4054339" y="149883"/>
                    <a:pt x="4054339" y="117300"/>
                  </a:cubicBezTo>
                  <a:lnTo>
                    <a:pt x="4047007" y="112412"/>
                  </a:lnTo>
                  <a:cubicBezTo>
                    <a:pt x="4045378" y="104266"/>
                    <a:pt x="4017682" y="92863"/>
                    <a:pt x="3963921" y="78200"/>
                  </a:cubicBezTo>
                  <a:lnTo>
                    <a:pt x="3963921" y="65981"/>
                  </a:lnTo>
                  <a:lnTo>
                    <a:pt x="4054339" y="48875"/>
                  </a:lnTo>
                  <a:lnTo>
                    <a:pt x="4054339" y="34212"/>
                  </a:lnTo>
                  <a:lnTo>
                    <a:pt x="4042120" y="21994"/>
                  </a:lnTo>
                  <a:close/>
                </a:path>
              </a:pathLst>
            </a:custGeom>
            <a:gradFill>
              <a:gsLst>
                <a:gs pos="0">
                  <a:srgbClr val="627490">
                    <a:alpha val="0"/>
                  </a:srgbClr>
                </a:gs>
                <a:gs pos="56000">
                  <a:srgbClr val="222832"/>
                </a:gs>
                <a:gs pos="100000">
                  <a:srgbClr val="62749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pic>
        <p:nvPicPr>
          <p:cNvPr id="2" name="双笙 - We Don't Talk Anymore">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cstate="print"/>
          <a:stretch>
            <a:fillRect/>
          </a:stretch>
        </p:blipFill>
        <p:spPr>
          <a:xfrm>
            <a:off x="13095288" y="291306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0">
        <p:fade/>
      </p:transition>
    </mc:Choice>
    <mc:Fallback>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23" presetClass="entr" presetSubtype="16" fill="hold" nodeType="withEffect">
                                  <p:stCondLst>
                                    <p:cond delay="0"/>
                                  </p:stCondLst>
                                  <p:childTnLst>
                                    <p:set>
                                      <p:cBhvr>
                                        <p:cTn id="8" dur="1" fill="hold">
                                          <p:stCondLst>
                                            <p:cond delay="0"/>
                                          </p:stCondLst>
                                        </p:cTn>
                                        <p:tgtEl>
                                          <p:spTgt spid="430"/>
                                        </p:tgtEl>
                                        <p:attrNameLst>
                                          <p:attrName>style.visibility</p:attrName>
                                        </p:attrNameLst>
                                      </p:cBhvr>
                                      <p:to>
                                        <p:strVal val="visible"/>
                                      </p:to>
                                    </p:set>
                                    <p:anim calcmode="lin" valueType="num">
                                      <p:cBhvr>
                                        <p:cTn id="9" dur="300" fill="hold"/>
                                        <p:tgtEl>
                                          <p:spTgt spid="430"/>
                                        </p:tgtEl>
                                        <p:attrNameLst>
                                          <p:attrName>ppt_w</p:attrName>
                                        </p:attrNameLst>
                                      </p:cBhvr>
                                      <p:tavLst>
                                        <p:tav tm="0">
                                          <p:val>
                                            <p:fltVal val="0"/>
                                          </p:val>
                                        </p:tav>
                                        <p:tav tm="100000">
                                          <p:val>
                                            <p:strVal val="#ppt_w"/>
                                          </p:val>
                                        </p:tav>
                                      </p:tavLst>
                                    </p:anim>
                                    <p:anim calcmode="lin" valueType="num">
                                      <p:cBhvr>
                                        <p:cTn id="10" dur="300" fill="hold"/>
                                        <p:tgtEl>
                                          <p:spTgt spid="430"/>
                                        </p:tgtEl>
                                        <p:attrNameLst>
                                          <p:attrName>ppt_h</p:attrName>
                                        </p:attrNameLst>
                                      </p:cBhvr>
                                      <p:tavLst>
                                        <p:tav tm="0">
                                          <p:val>
                                            <p:fltVal val="0"/>
                                          </p:val>
                                        </p:tav>
                                        <p:tav tm="100000">
                                          <p:val>
                                            <p:strVal val="#ppt_h"/>
                                          </p:val>
                                        </p:tav>
                                      </p:tavLst>
                                    </p:anim>
                                  </p:childTnLst>
                                </p:cTn>
                              </p:par>
                              <p:par>
                                <p:cTn id="11" presetID="6" presetClass="emph" presetSubtype="0" autoRev="1" fill="hold" nodeType="withEffect">
                                  <p:stCondLst>
                                    <p:cond delay="300"/>
                                  </p:stCondLst>
                                  <p:childTnLst>
                                    <p:animScale>
                                      <p:cBhvr>
                                        <p:cTn id="12" dur="150" fill="hold"/>
                                        <p:tgtEl>
                                          <p:spTgt spid="430"/>
                                        </p:tgtEl>
                                      </p:cBhvr>
                                      <p:by x="110000" y="110000"/>
                                    </p:animScale>
                                  </p:childTnLst>
                                </p:cTn>
                              </p:par>
                              <p:par>
                                <p:cTn id="13" presetID="6" presetClass="emph" presetSubtype="0" accel="50000" decel="50000" autoRev="1" fill="hold" nodeType="withEffect">
                                  <p:stCondLst>
                                    <p:cond delay="600"/>
                                  </p:stCondLst>
                                  <p:childTnLst>
                                    <p:animScale>
                                      <p:cBhvr>
                                        <p:cTn id="14" dur="150" fill="hold"/>
                                        <p:tgtEl>
                                          <p:spTgt spid="430"/>
                                        </p:tgtEl>
                                      </p:cBhvr>
                                      <p:by x="95000" y="95000"/>
                                    </p:animScale>
                                  </p:childTnLst>
                                </p:cTn>
                              </p:par>
                              <p:par>
                                <p:cTn id="15" presetID="23" presetClass="entr" presetSubtype="16" fill="hold" nodeType="withEffect">
                                  <p:stCondLst>
                                    <p:cond delay="300"/>
                                  </p:stCondLst>
                                  <p:childTnLst>
                                    <p:set>
                                      <p:cBhvr>
                                        <p:cTn id="16" dur="1" fill="hold">
                                          <p:stCondLst>
                                            <p:cond delay="0"/>
                                          </p:stCondLst>
                                        </p:cTn>
                                        <p:tgtEl>
                                          <p:spTgt spid="457"/>
                                        </p:tgtEl>
                                        <p:attrNameLst>
                                          <p:attrName>style.visibility</p:attrName>
                                        </p:attrNameLst>
                                      </p:cBhvr>
                                      <p:to>
                                        <p:strVal val="visible"/>
                                      </p:to>
                                    </p:set>
                                    <p:anim calcmode="lin" valueType="num">
                                      <p:cBhvr>
                                        <p:cTn id="17" dur="300" fill="hold"/>
                                        <p:tgtEl>
                                          <p:spTgt spid="457"/>
                                        </p:tgtEl>
                                        <p:attrNameLst>
                                          <p:attrName>ppt_w</p:attrName>
                                        </p:attrNameLst>
                                      </p:cBhvr>
                                      <p:tavLst>
                                        <p:tav tm="0">
                                          <p:val>
                                            <p:fltVal val="0"/>
                                          </p:val>
                                        </p:tav>
                                        <p:tav tm="100000">
                                          <p:val>
                                            <p:strVal val="#ppt_w"/>
                                          </p:val>
                                        </p:tav>
                                      </p:tavLst>
                                    </p:anim>
                                    <p:anim calcmode="lin" valueType="num">
                                      <p:cBhvr>
                                        <p:cTn id="18" dur="300" fill="hold"/>
                                        <p:tgtEl>
                                          <p:spTgt spid="457"/>
                                        </p:tgtEl>
                                        <p:attrNameLst>
                                          <p:attrName>ppt_h</p:attrName>
                                        </p:attrNameLst>
                                      </p:cBhvr>
                                      <p:tavLst>
                                        <p:tav tm="0">
                                          <p:val>
                                            <p:fltVal val="0"/>
                                          </p:val>
                                        </p:tav>
                                        <p:tav tm="100000">
                                          <p:val>
                                            <p:strVal val="#ppt_h"/>
                                          </p:val>
                                        </p:tav>
                                      </p:tavLst>
                                    </p:anim>
                                  </p:childTnLst>
                                </p:cTn>
                              </p:par>
                              <p:par>
                                <p:cTn id="19" presetID="6" presetClass="emph" presetSubtype="0" autoRev="1" fill="hold" nodeType="withEffect">
                                  <p:stCondLst>
                                    <p:cond delay="600"/>
                                  </p:stCondLst>
                                  <p:childTnLst>
                                    <p:animScale>
                                      <p:cBhvr>
                                        <p:cTn id="20" dur="150" fill="hold"/>
                                        <p:tgtEl>
                                          <p:spTgt spid="457"/>
                                        </p:tgtEl>
                                      </p:cBhvr>
                                      <p:by x="110000" y="110000"/>
                                    </p:animScale>
                                  </p:childTnLst>
                                </p:cTn>
                              </p:par>
                              <p:par>
                                <p:cTn id="21" presetID="6" presetClass="emph" presetSubtype="0" accel="50000" decel="50000" autoRev="1" fill="hold" nodeType="withEffect">
                                  <p:stCondLst>
                                    <p:cond delay="900"/>
                                  </p:stCondLst>
                                  <p:childTnLst>
                                    <p:animScale>
                                      <p:cBhvr>
                                        <p:cTn id="22" dur="150" fill="hold"/>
                                        <p:tgtEl>
                                          <p:spTgt spid="457"/>
                                        </p:tgtEl>
                                      </p:cBhvr>
                                      <p:by x="95000" y="95000"/>
                                    </p:animScale>
                                  </p:childTnLst>
                                </p:cTn>
                              </p:par>
                              <p:par>
                                <p:cTn id="23" presetID="22" presetClass="entr" presetSubtype="8" fill="hold" grpId="0" nodeType="withEffect">
                                  <p:stCondLst>
                                    <p:cond delay="900"/>
                                  </p:stCondLst>
                                  <p:childTnLst>
                                    <p:set>
                                      <p:cBhvr>
                                        <p:cTn id="24" dur="1" fill="hold">
                                          <p:stCondLst>
                                            <p:cond delay="0"/>
                                          </p:stCondLst>
                                        </p:cTn>
                                        <p:tgtEl>
                                          <p:spTgt spid="365"/>
                                        </p:tgtEl>
                                        <p:attrNameLst>
                                          <p:attrName>style.visibility</p:attrName>
                                        </p:attrNameLst>
                                      </p:cBhvr>
                                      <p:to>
                                        <p:strVal val="visible"/>
                                      </p:to>
                                    </p:set>
                                    <p:animEffect transition="in" filter="wipe(left)">
                                      <p:cBhvr>
                                        <p:cTn id="25" dur="500"/>
                                        <p:tgtEl>
                                          <p:spTgt spid="365"/>
                                        </p:tgtEl>
                                      </p:cBhvr>
                                    </p:animEffect>
                                  </p:childTnLst>
                                </p:cTn>
                              </p:par>
                              <p:par>
                                <p:cTn id="26" presetID="22" presetClass="entr" presetSubtype="2" fill="hold" grpId="0" nodeType="withEffect">
                                  <p:stCondLst>
                                    <p:cond delay="900"/>
                                  </p:stCondLst>
                                  <p:childTnLst>
                                    <p:set>
                                      <p:cBhvr>
                                        <p:cTn id="27" dur="1" fill="hold">
                                          <p:stCondLst>
                                            <p:cond delay="0"/>
                                          </p:stCondLst>
                                        </p:cTn>
                                        <p:tgtEl>
                                          <p:spTgt spid="367"/>
                                        </p:tgtEl>
                                        <p:attrNameLst>
                                          <p:attrName>style.visibility</p:attrName>
                                        </p:attrNameLst>
                                      </p:cBhvr>
                                      <p:to>
                                        <p:strVal val="visible"/>
                                      </p:to>
                                    </p:set>
                                    <p:animEffect transition="in" filter="wipe(right)">
                                      <p:cBhvr>
                                        <p:cTn id="28" dur="500"/>
                                        <p:tgtEl>
                                          <p:spTgt spid="367"/>
                                        </p:tgtEl>
                                      </p:cBhvr>
                                    </p:animEffect>
                                  </p:childTnLst>
                                </p:cTn>
                              </p:par>
                              <p:par>
                                <p:cTn id="29" presetID="50" presetClass="entr" presetSubtype="0" decel="100000" fill="hold" grpId="0" nodeType="withEffect">
                                  <p:stCondLst>
                                    <p:cond delay="90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strVal val="#ppt_w+.3"/>
                                          </p:val>
                                        </p:tav>
                                        <p:tav tm="100000">
                                          <p:val>
                                            <p:strVal val="#ppt_w"/>
                                          </p:val>
                                        </p:tav>
                                      </p:tavLst>
                                    </p:anim>
                                    <p:anim calcmode="lin" valueType="num">
                                      <p:cBhvr>
                                        <p:cTn id="32" dur="500" fill="hold"/>
                                        <p:tgtEl>
                                          <p:spTgt spid="4"/>
                                        </p:tgtEl>
                                        <p:attrNameLst>
                                          <p:attrName>ppt_h</p:attrName>
                                        </p:attrNameLst>
                                      </p:cBhvr>
                                      <p:tavLst>
                                        <p:tav tm="0">
                                          <p:val>
                                            <p:strVal val="#ppt_h"/>
                                          </p:val>
                                        </p:tav>
                                        <p:tav tm="100000">
                                          <p:val>
                                            <p:strVal val="#ppt_h"/>
                                          </p:val>
                                        </p:tav>
                                      </p:tavLst>
                                    </p:anim>
                                    <p:animEffect transition="in" filter="fade">
                                      <p:cBhvr>
                                        <p:cTn id="33" dur="500"/>
                                        <p:tgtEl>
                                          <p:spTgt spid="4"/>
                                        </p:tgtEl>
                                      </p:cBhvr>
                                    </p:animEffect>
                                  </p:childTnLst>
                                </p:cTn>
                              </p:par>
                              <p:par>
                                <p:cTn id="34" presetID="42" presetClass="path" presetSubtype="0" accel="50000" decel="50000" fill="hold" grpId="1" nodeType="withEffect">
                                  <p:stCondLst>
                                    <p:cond delay="900"/>
                                  </p:stCondLst>
                                  <p:iterate type="lt">
                                    <p:tmPct val="10000"/>
                                  </p:iterate>
                                  <p:childTnLst>
                                    <p:animMotion origin="layout" path="M 0 0.05741 L 0 -0.02801 " pathEditMode="relative" rAng="0" ptsTypes="AA">
                                      <p:cBhvr>
                                        <p:cTn id="35" dur="500" fill="hold"/>
                                        <p:tgtEl>
                                          <p:spTgt spid="4"/>
                                        </p:tgtEl>
                                        <p:attrNameLst>
                                          <p:attrName>ppt_x</p:attrName>
                                          <p:attrName>ppt_y</p:attrName>
                                        </p:attrNameLst>
                                      </p:cBhvr>
                                      <p:rCtr x="0" y="-4282"/>
                                    </p:animMotion>
                                  </p:childTnLst>
                                </p:cTn>
                              </p:par>
                              <p:par>
                                <p:cTn id="36" presetID="42" presetClass="path" presetSubtype="0" accel="50000" decel="50000" fill="hold" grpId="2" nodeType="withEffect">
                                  <p:stCondLst>
                                    <p:cond delay="900"/>
                                  </p:stCondLst>
                                  <p:iterate type="lt">
                                    <p:tmPct val="10000"/>
                                  </p:iterate>
                                  <p:childTnLst>
                                    <p:animMotion origin="layout" path="M 0 -0.02801 L 8.33333E-7 2.22222E-6 " pathEditMode="relative" rAng="0" ptsTypes="AA">
                                      <p:cBhvr>
                                        <p:cTn id="37" dur="500" fill="hold"/>
                                        <p:tgtEl>
                                          <p:spTgt spid="4"/>
                                        </p:tgtEl>
                                        <p:attrNameLst>
                                          <p:attrName>ppt_x</p:attrName>
                                          <p:attrName>ppt_y</p:attrName>
                                        </p:attrNameLst>
                                      </p:cBhvr>
                                      <p:rCtr x="-26" y="1389"/>
                                    </p:animMotion>
                                  </p:childTnLst>
                                </p:cTn>
                              </p:par>
                              <p:par>
                                <p:cTn id="38" presetID="42" presetClass="entr" presetSubtype="0" fill="hold" grpId="0" nodeType="withEffect">
                                  <p:stCondLst>
                                    <p:cond delay="1000"/>
                                  </p:stCondLst>
                                  <p:childTnLst>
                                    <p:set>
                                      <p:cBhvr>
                                        <p:cTn id="39" dur="1" fill="hold">
                                          <p:stCondLst>
                                            <p:cond delay="0"/>
                                          </p:stCondLst>
                                        </p:cTn>
                                        <p:tgtEl>
                                          <p:spTgt spid="363"/>
                                        </p:tgtEl>
                                        <p:attrNameLst>
                                          <p:attrName>style.visibility</p:attrName>
                                        </p:attrNameLst>
                                      </p:cBhvr>
                                      <p:to>
                                        <p:strVal val="visible"/>
                                      </p:to>
                                    </p:set>
                                    <p:animEffect transition="in" filter="fade">
                                      <p:cBhvr>
                                        <p:cTn id="40" dur="1000"/>
                                        <p:tgtEl>
                                          <p:spTgt spid="363"/>
                                        </p:tgtEl>
                                      </p:cBhvr>
                                    </p:animEffect>
                                    <p:anim calcmode="lin" valueType="num">
                                      <p:cBhvr>
                                        <p:cTn id="41" dur="1000" fill="hold"/>
                                        <p:tgtEl>
                                          <p:spTgt spid="363"/>
                                        </p:tgtEl>
                                        <p:attrNameLst>
                                          <p:attrName>ppt_x</p:attrName>
                                        </p:attrNameLst>
                                      </p:cBhvr>
                                      <p:tavLst>
                                        <p:tav tm="0">
                                          <p:val>
                                            <p:strVal val="#ppt_x"/>
                                          </p:val>
                                        </p:tav>
                                        <p:tav tm="100000">
                                          <p:val>
                                            <p:strVal val="#ppt_x"/>
                                          </p:val>
                                        </p:tav>
                                      </p:tavLst>
                                    </p:anim>
                                    <p:anim calcmode="lin" valueType="num">
                                      <p:cBhvr>
                                        <p:cTn id="42" dur="1000" fill="hold"/>
                                        <p:tgtEl>
                                          <p:spTgt spid="363"/>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1000"/>
                                  </p:stCondLst>
                                  <p:childTnLst>
                                    <p:set>
                                      <p:cBhvr>
                                        <p:cTn id="44" dur="1" fill="hold">
                                          <p:stCondLst>
                                            <p:cond delay="0"/>
                                          </p:stCondLst>
                                        </p:cTn>
                                        <p:tgtEl>
                                          <p:spTgt spid="364"/>
                                        </p:tgtEl>
                                        <p:attrNameLst>
                                          <p:attrName>style.visibility</p:attrName>
                                        </p:attrNameLst>
                                      </p:cBhvr>
                                      <p:to>
                                        <p:strVal val="visible"/>
                                      </p:to>
                                    </p:set>
                                    <p:animEffect transition="in" filter="fade">
                                      <p:cBhvr>
                                        <p:cTn id="45" dur="1000"/>
                                        <p:tgtEl>
                                          <p:spTgt spid="364"/>
                                        </p:tgtEl>
                                      </p:cBhvr>
                                    </p:animEffect>
                                    <p:anim calcmode="lin" valueType="num">
                                      <p:cBhvr>
                                        <p:cTn id="46" dur="1000" fill="hold"/>
                                        <p:tgtEl>
                                          <p:spTgt spid="364"/>
                                        </p:tgtEl>
                                        <p:attrNameLst>
                                          <p:attrName>ppt_x</p:attrName>
                                        </p:attrNameLst>
                                      </p:cBhvr>
                                      <p:tavLst>
                                        <p:tav tm="0">
                                          <p:val>
                                            <p:strVal val="#ppt_x"/>
                                          </p:val>
                                        </p:tav>
                                        <p:tav tm="100000">
                                          <p:val>
                                            <p:strVal val="#ppt_x"/>
                                          </p:val>
                                        </p:tav>
                                      </p:tavLst>
                                    </p:anim>
                                    <p:anim calcmode="lin" valueType="num">
                                      <p:cBhvr>
                                        <p:cTn id="47" dur="1000" fill="hold"/>
                                        <p:tgtEl>
                                          <p:spTgt spid="364"/>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000"/>
                                  </p:stCondLst>
                                  <p:childTnLst>
                                    <p:set>
                                      <p:cBhvr>
                                        <p:cTn id="49" dur="1" fill="hold">
                                          <p:stCondLst>
                                            <p:cond delay="0"/>
                                          </p:stCondLst>
                                        </p:cTn>
                                        <p:tgtEl>
                                          <p:spTgt spid="368"/>
                                        </p:tgtEl>
                                        <p:attrNameLst>
                                          <p:attrName>style.visibility</p:attrName>
                                        </p:attrNameLst>
                                      </p:cBhvr>
                                      <p:to>
                                        <p:strVal val="visible"/>
                                      </p:to>
                                    </p:set>
                                    <p:animEffect transition="in" filter="fade">
                                      <p:cBhvr>
                                        <p:cTn id="50" dur="1000"/>
                                        <p:tgtEl>
                                          <p:spTgt spid="368"/>
                                        </p:tgtEl>
                                      </p:cBhvr>
                                    </p:animEffect>
                                    <p:anim calcmode="lin" valueType="num">
                                      <p:cBhvr>
                                        <p:cTn id="51" dur="1000" fill="hold"/>
                                        <p:tgtEl>
                                          <p:spTgt spid="368"/>
                                        </p:tgtEl>
                                        <p:attrNameLst>
                                          <p:attrName>ppt_x</p:attrName>
                                        </p:attrNameLst>
                                      </p:cBhvr>
                                      <p:tavLst>
                                        <p:tav tm="0">
                                          <p:val>
                                            <p:strVal val="#ppt_x"/>
                                          </p:val>
                                        </p:tav>
                                        <p:tav tm="100000">
                                          <p:val>
                                            <p:strVal val="#ppt_x"/>
                                          </p:val>
                                        </p:tav>
                                      </p:tavLst>
                                    </p:anim>
                                    <p:anim calcmode="lin" valueType="num">
                                      <p:cBhvr>
                                        <p:cTn id="52" dur="1000" fill="hold"/>
                                        <p:tgtEl>
                                          <p:spTgt spid="368"/>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1000"/>
                                  </p:stCondLst>
                                  <p:childTnLst>
                                    <p:set>
                                      <p:cBhvr>
                                        <p:cTn id="54" dur="1" fill="hold">
                                          <p:stCondLst>
                                            <p:cond delay="0"/>
                                          </p:stCondLst>
                                        </p:cTn>
                                        <p:tgtEl>
                                          <p:spTgt spid="369"/>
                                        </p:tgtEl>
                                        <p:attrNameLst>
                                          <p:attrName>style.visibility</p:attrName>
                                        </p:attrNameLst>
                                      </p:cBhvr>
                                      <p:to>
                                        <p:strVal val="visible"/>
                                      </p:to>
                                    </p:set>
                                    <p:animEffect transition="in" filter="fade">
                                      <p:cBhvr>
                                        <p:cTn id="55" dur="1000"/>
                                        <p:tgtEl>
                                          <p:spTgt spid="369"/>
                                        </p:tgtEl>
                                      </p:cBhvr>
                                    </p:animEffect>
                                    <p:anim calcmode="lin" valueType="num">
                                      <p:cBhvr>
                                        <p:cTn id="56" dur="1000" fill="hold"/>
                                        <p:tgtEl>
                                          <p:spTgt spid="369"/>
                                        </p:tgtEl>
                                        <p:attrNameLst>
                                          <p:attrName>ppt_x</p:attrName>
                                        </p:attrNameLst>
                                      </p:cBhvr>
                                      <p:tavLst>
                                        <p:tav tm="0">
                                          <p:val>
                                            <p:strVal val="#ppt_x"/>
                                          </p:val>
                                        </p:tav>
                                        <p:tav tm="100000">
                                          <p:val>
                                            <p:strVal val="#ppt_x"/>
                                          </p:val>
                                        </p:tav>
                                      </p:tavLst>
                                    </p:anim>
                                    <p:anim calcmode="lin" valueType="num">
                                      <p:cBhvr>
                                        <p:cTn id="57" dur="1000" fill="hold"/>
                                        <p:tgtEl>
                                          <p:spTgt spid="369"/>
                                        </p:tgtEl>
                                        <p:attrNameLst>
                                          <p:attrName>ppt_y</p:attrName>
                                        </p:attrNameLst>
                                      </p:cBhvr>
                                      <p:tavLst>
                                        <p:tav tm="0">
                                          <p:val>
                                            <p:strVal val="#ppt_y+.1"/>
                                          </p:val>
                                        </p:tav>
                                        <p:tav tm="100000">
                                          <p:val>
                                            <p:strVal val="#ppt_y"/>
                                          </p:val>
                                        </p:tav>
                                      </p:tavLst>
                                    </p:anim>
                                  </p:childTnLst>
                                </p:cTn>
                              </p:par>
                              <p:par>
                                <p:cTn id="58" presetID="0" presetClass="entr" presetSubtype="0" repeatCount="indefinite" fill="hold" grpId="0" nodeType="withEffect">
                                  <p:stCondLst>
                                    <p:cond delay="0"/>
                                  </p:stCondLst>
                                  <p:iterate type="lt">
                                    <p:tmPct val="3000"/>
                                  </p:iterate>
                                  <p:childTnLst>
                                    <p:set>
                                      <p:cBhvr>
                                        <p:cTn id="59" dur="1" fill="hold">
                                          <p:stCondLst>
                                            <p:cond delay="0"/>
                                          </p:stCondLst>
                                        </p:cTn>
                                        <p:tgtEl>
                                          <p:spTgt spid="440"/>
                                        </p:tgtEl>
                                        <p:attrNameLst>
                                          <p:attrName>style.visibility</p:attrName>
                                        </p:attrNameLst>
                                      </p:cBhvr>
                                      <p:to>
                                        <p:strVal val="visible"/>
                                      </p:to>
                                    </p:set>
                                    <p:set>
                                      <p:cBhvr>
                                        <p:cTn id="60" dur="3000" fill="hold">
                                          <p:stCondLst>
                                            <p:cond delay="0"/>
                                          </p:stCondLst>
                                        </p:cTn>
                                        <p:tgtEl>
                                          <p:spTgt spid="440"/>
                                        </p:tgtEl>
                                        <p:attrNameLst>
                                          <p:attrName>style.opacity</p:attrName>
                                        </p:attrNameLst>
                                      </p:cBhvr>
                                      <p:to>
                                        <p:strVal val="1"/>
                                      </p:to>
                                    </p:set>
                                    <p:animScale>
                                      <p:cBhvr>
                                        <p:cTn id="61" dur="3000" fill="hold">
                                          <p:stCondLst>
                                            <p:cond delay="0"/>
                                          </p:stCondLst>
                                        </p:cTn>
                                        <p:tgtEl>
                                          <p:spTgt spid="440"/>
                                        </p:tgtEl>
                                      </p:cBhvr>
                                      <p:to x="1000" y="1000"/>
                                    </p:animScale>
                                    <p:anim to="" calcmode="lin" valueType="num">
                                      <p:cBhvr>
                                        <p:cTn id="62" dur="3000" fill="hold">
                                          <p:stCondLst>
                                            <p:cond delay="0"/>
                                          </p:stCondLst>
                                        </p:cTn>
                                        <p:tgtEl>
                                          <p:spTgt spid="440"/>
                                        </p:tgtEl>
                                        <p:attrNameLst>
                                          <p:attrName>ppt_x</p:attrName>
                                        </p:attrNameLst>
                                      </p:cBhvr>
                                      <p:tavLst>
                                        <p:tav tm="0">
                                          <p:val>
                                            <p:strVal val="#ppt_x*rand(1)"/>
                                          </p:val>
                                        </p:tav>
                                        <p:tav tm="100000">
                                          <p:val>
                                            <p:strVal val="#ppt_x+sin(rand(360))"/>
                                          </p:val>
                                        </p:tav>
                                      </p:tavLst>
                                    </p:anim>
                                    <p:anim to="" calcmode="lin" valueType="num">
                                      <p:cBhvr>
                                        <p:cTn id="63" dur="3000" fill="hold">
                                          <p:stCondLst>
                                            <p:cond delay="0"/>
                                          </p:stCondLst>
                                        </p:cTn>
                                        <p:tgtEl>
                                          <p:spTgt spid="440"/>
                                        </p:tgtEl>
                                        <p:attrNameLst>
                                          <p:attrName>ppt_y</p:attrName>
                                        </p:attrNameLst>
                                      </p:cBhvr>
                                      <p:tavLst>
                                        <p:tav tm="0">
                                          <p:val>
                                            <p:strVal val="#ppt_y*rand(1)"/>
                                          </p:val>
                                        </p:tav>
                                        <p:tav tm="100000">
                                          <p:val>
                                            <p:strVal val="#ppt_y+sin(rand(360))"/>
                                          </p:val>
                                        </p:tav>
                                      </p:tavLst>
                                    </p:anim>
                                  </p:childTnLst>
                                </p:cTn>
                              </p:par>
                              <p:par>
                                <p:cTn id="64" presetID="0" presetClass="entr" presetSubtype="0" repeatCount="indefinite" fill="hold" grpId="0" nodeType="withEffect">
                                  <p:stCondLst>
                                    <p:cond delay="250"/>
                                  </p:stCondLst>
                                  <p:iterate type="lt">
                                    <p:tmPct val="3000"/>
                                  </p:iterate>
                                  <p:childTnLst>
                                    <p:set>
                                      <p:cBhvr>
                                        <p:cTn id="65" dur="1" fill="hold">
                                          <p:stCondLst>
                                            <p:cond delay="0"/>
                                          </p:stCondLst>
                                        </p:cTn>
                                        <p:tgtEl>
                                          <p:spTgt spid="441"/>
                                        </p:tgtEl>
                                        <p:attrNameLst>
                                          <p:attrName>style.visibility</p:attrName>
                                        </p:attrNameLst>
                                      </p:cBhvr>
                                      <p:to>
                                        <p:strVal val="visible"/>
                                      </p:to>
                                    </p:set>
                                    <p:set>
                                      <p:cBhvr>
                                        <p:cTn id="66" dur="3000" fill="hold">
                                          <p:stCondLst>
                                            <p:cond delay="0"/>
                                          </p:stCondLst>
                                        </p:cTn>
                                        <p:tgtEl>
                                          <p:spTgt spid="441"/>
                                        </p:tgtEl>
                                        <p:attrNameLst>
                                          <p:attrName>style.opacity</p:attrName>
                                        </p:attrNameLst>
                                      </p:cBhvr>
                                      <p:to>
                                        <p:strVal val="1"/>
                                      </p:to>
                                    </p:set>
                                    <p:animScale>
                                      <p:cBhvr>
                                        <p:cTn id="67" dur="3000" fill="hold">
                                          <p:stCondLst>
                                            <p:cond delay="0"/>
                                          </p:stCondLst>
                                        </p:cTn>
                                        <p:tgtEl>
                                          <p:spTgt spid="441"/>
                                        </p:tgtEl>
                                      </p:cBhvr>
                                      <p:to x="1000" y="1000"/>
                                    </p:animScale>
                                    <p:anim to="" calcmode="lin" valueType="num">
                                      <p:cBhvr>
                                        <p:cTn id="68" dur="3000" fill="hold">
                                          <p:stCondLst>
                                            <p:cond delay="0"/>
                                          </p:stCondLst>
                                        </p:cTn>
                                        <p:tgtEl>
                                          <p:spTgt spid="441"/>
                                        </p:tgtEl>
                                        <p:attrNameLst>
                                          <p:attrName>ppt_x</p:attrName>
                                        </p:attrNameLst>
                                      </p:cBhvr>
                                      <p:tavLst>
                                        <p:tav tm="0">
                                          <p:val>
                                            <p:strVal val="#ppt_x*rand(1)"/>
                                          </p:val>
                                        </p:tav>
                                        <p:tav tm="100000">
                                          <p:val>
                                            <p:strVal val="#ppt_x+sin(rand(360))"/>
                                          </p:val>
                                        </p:tav>
                                      </p:tavLst>
                                    </p:anim>
                                    <p:anim to="" calcmode="lin" valueType="num">
                                      <p:cBhvr>
                                        <p:cTn id="69" dur="3000" fill="hold">
                                          <p:stCondLst>
                                            <p:cond delay="0"/>
                                          </p:stCondLst>
                                        </p:cTn>
                                        <p:tgtEl>
                                          <p:spTgt spid="441"/>
                                        </p:tgtEl>
                                        <p:attrNameLst>
                                          <p:attrName>ppt_y</p:attrName>
                                        </p:attrNameLst>
                                      </p:cBhvr>
                                      <p:tavLst>
                                        <p:tav tm="0">
                                          <p:val>
                                            <p:strVal val="#ppt_y*rand(1)"/>
                                          </p:val>
                                        </p:tav>
                                        <p:tav tm="100000">
                                          <p:val>
                                            <p:strVal val="#ppt_y+sin(rand(360))"/>
                                          </p:val>
                                        </p:tav>
                                      </p:tavLst>
                                    </p:anim>
                                  </p:childTnLst>
                                </p:cTn>
                              </p:par>
                              <p:par>
                                <p:cTn id="70" presetID="0" presetClass="entr" presetSubtype="0" accel="50000" fill="hold" grpId="0" nodeType="withEffect">
                                  <p:stCondLst>
                                    <p:cond delay="0"/>
                                  </p:stCondLst>
                                  <p:childTnLst>
                                    <p:animMotion origin="layout" path="M -0.04909 0.07986 L -1.12409 1.18912 " pathEditMode="relative" rAng="0" ptsTypes="AA">
                                      <p:cBhvr>
                                        <p:cTn id="71" dur="2000" fill="hold">
                                          <p:stCondLst>
                                            <p:cond delay="0"/>
                                          </p:stCondLst>
                                        </p:cTn>
                                        <p:tgtEl>
                                          <p:spTgt spid="435"/>
                                        </p:tgtEl>
                                        <p:attrNameLst>
                                          <p:attrName>ppt_x</p:attrName>
                                          <p:attrName>ppt_y</p:attrName>
                                        </p:attrNameLst>
                                      </p:cBhvr>
                                      <p:rCtr x="-53750" y="55463"/>
                                    </p:animMotion>
                                  </p:childTnLst>
                                </p:cTn>
                              </p:par>
                              <p:par>
                                <p:cTn id="72" presetID="0" presetClass="entr" presetSubtype="0" accel="50000" fill="hold" grpId="0" nodeType="withEffect">
                                  <p:stCondLst>
                                    <p:cond delay="1400"/>
                                  </p:stCondLst>
                                  <p:childTnLst>
                                    <p:animMotion origin="layout" path="M -0.04909 0.07986 L -1.1293 1.25208 " pathEditMode="relative" rAng="0" ptsTypes="AA">
                                      <p:cBhvr>
                                        <p:cTn id="73" dur="2000" fill="hold">
                                          <p:stCondLst>
                                            <p:cond delay="0"/>
                                          </p:stCondLst>
                                        </p:cTn>
                                        <p:tgtEl>
                                          <p:spTgt spid="437"/>
                                        </p:tgtEl>
                                        <p:attrNameLst>
                                          <p:attrName>ppt_x</p:attrName>
                                          <p:attrName>ppt_y</p:attrName>
                                        </p:attrNameLst>
                                      </p:cBhvr>
                                      <p:rCtr x="-54010" y="58611"/>
                                    </p:animMotion>
                                  </p:childTnLst>
                                </p:cTn>
                              </p:par>
                              <p:par>
                                <p:cTn id="74" presetID="0" presetClass="entr" presetSubtype="0" accel="50000" fill="hold" grpId="0" nodeType="withEffect">
                                  <p:stCondLst>
                                    <p:cond delay="700"/>
                                  </p:stCondLst>
                                  <p:childTnLst>
                                    <p:animMotion origin="layout" path="M -0.04909 0.07986 L -1.34753 1.39606 " pathEditMode="relative" rAng="0" ptsTypes="AA">
                                      <p:cBhvr>
                                        <p:cTn id="75" dur="2000" fill="hold">
                                          <p:stCondLst>
                                            <p:cond delay="0"/>
                                          </p:stCondLst>
                                        </p:cTn>
                                        <p:tgtEl>
                                          <p:spTgt spid="436"/>
                                        </p:tgtEl>
                                        <p:attrNameLst>
                                          <p:attrName>ppt_x</p:attrName>
                                          <p:attrName>ppt_y</p:attrName>
                                        </p:attrNameLst>
                                      </p:cBhvr>
                                      <p:rCtr x="-64922" y="65810"/>
                                    </p:animMotion>
                                  </p:childTnLst>
                                </p:cTn>
                              </p:par>
                              <p:par>
                                <p:cTn id="76" presetID="0" presetClass="entr" presetSubtype="0" accel="50000" fill="hold" grpId="0" nodeType="withEffect">
                                  <p:stCondLst>
                                    <p:cond delay="0"/>
                                  </p:stCondLst>
                                  <p:childTnLst>
                                    <p:animMotion origin="layout" path="M -0.04909 0.07986 L -1.07305 1.13773 " pathEditMode="relative" rAng="0" ptsTypes="AA">
                                      <p:cBhvr>
                                        <p:cTn id="77" dur="2000" fill="hold">
                                          <p:stCondLst>
                                            <p:cond delay="0"/>
                                          </p:stCondLst>
                                        </p:cTn>
                                        <p:tgtEl>
                                          <p:spTgt spid="438"/>
                                        </p:tgtEl>
                                        <p:attrNameLst>
                                          <p:attrName>ppt_x</p:attrName>
                                          <p:attrName>ppt_y</p:attrName>
                                        </p:attrNameLst>
                                      </p:cBhvr>
                                      <p:rCtr x="-51198" y="52894"/>
                                    </p:animMotion>
                                  </p:childTnLst>
                                </p:cTn>
                              </p:par>
                              <p:par>
                                <p:cTn id="78" presetID="0" presetClass="entr" presetSubtype="0" accel="50000" fill="hold" grpId="0" nodeType="withEffect">
                                  <p:stCondLst>
                                    <p:cond delay="2200"/>
                                  </p:stCondLst>
                                  <p:childTnLst>
                                    <p:animMotion origin="layout" path="M -0.04913632 0.07996778 L -0.9979683 1.054288 E" pathEditMode="relative">
                                      <p:cBhvr>
                                        <p:cTn id="79" dur="2000" fill="hold">
                                          <p:stCondLst>
                                            <p:cond delay="0"/>
                                          </p:stCondLst>
                                        </p:cTn>
                                        <p:tgtEl>
                                          <p:spTgt spid="43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0" repeatCount="indefinite" fill="hold" display="0">
                  <p:stCondLst>
                    <p:cond delay="indefinite"/>
                  </p:stCondLst>
                  <p:endCondLst>
                    <p:cond evt="onStopAudio" delay="0">
                      <p:tgtEl>
                        <p:sldTgt/>
                      </p:tgtEl>
                    </p:cond>
                  </p:endCondLst>
                </p:cTn>
                <p:tgtEl>
                  <p:spTgt spid="2"/>
                </p:tgtEl>
              </p:cMediaNode>
            </p:audio>
          </p:childTnLst>
        </p:cTn>
      </p:par>
    </p:tnLst>
    <p:bldLst>
      <p:bldP spid="4" grpId="0"/>
      <p:bldP spid="4" grpId="1"/>
      <p:bldP spid="4" grpId="2"/>
      <p:bldP spid="363" grpId="0"/>
      <p:bldP spid="364" grpId="0"/>
      <p:bldP spid="365" grpId="0" animBg="1"/>
      <p:bldP spid="367" grpId="0" animBg="1"/>
      <p:bldP spid="368" grpId="0"/>
      <p:bldP spid="369" grpId="0"/>
      <p:bldP spid="435" grpId="0" animBg="1"/>
      <p:bldP spid="436" grpId="0" animBg="1"/>
      <p:bldP spid="437" grpId="0" animBg="1"/>
      <p:bldP spid="438" grpId="0" animBg="1"/>
      <p:bldP spid="439" grpId="0" animBg="1"/>
      <p:bldP spid="440" grpId="0"/>
      <p:bldP spid="44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圆角矩形 115"/>
          <p:cNvSpPr>
            <a:spLocks noChangeAspect="1"/>
          </p:cNvSpPr>
          <p:nvPr/>
        </p:nvSpPr>
        <p:spPr>
          <a:xfrm rot="14404110">
            <a:off x="3821151" y="5107431"/>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11" name="组合 110"/>
          <p:cNvGrpSpPr/>
          <p:nvPr/>
        </p:nvGrpSpPr>
        <p:grpSpPr>
          <a:xfrm>
            <a:off x="6858000" y="-5483150"/>
            <a:ext cx="11926524" cy="11926524"/>
            <a:chOff x="6858000" y="-5483150"/>
            <a:chExt cx="11926524" cy="11926524"/>
          </a:xfrm>
        </p:grpSpPr>
        <p:grpSp>
          <p:nvGrpSpPr>
            <p:cNvPr id="102" name="组合 101"/>
            <p:cNvGrpSpPr/>
            <p:nvPr/>
          </p:nvGrpSpPr>
          <p:grpSpPr>
            <a:xfrm rot="19414317" flipH="1">
              <a:off x="6858000" y="-5483150"/>
              <a:ext cx="11926524" cy="11926524"/>
              <a:chOff x="-2256370" y="1799166"/>
              <a:chExt cx="4258734" cy="4258734"/>
            </a:xfrm>
          </p:grpSpPr>
          <p:sp>
            <p:nvSpPr>
              <p:cNvPr id="98" name="椭圆 97"/>
              <p:cNvSpPr/>
              <p:nvPr/>
            </p:nvSpPr>
            <p:spPr>
              <a:xfrm>
                <a:off x="-2256370" y="2421466"/>
                <a:ext cx="3014134" cy="3014134"/>
              </a:xfrm>
              <a:prstGeom prst="ellipse">
                <a:avLst/>
              </a:prstGeom>
              <a:noFill/>
              <a:ln>
                <a:gradFill flip="none" rotWithShape="1">
                  <a:gsLst>
                    <a:gs pos="100000">
                      <a:srgbClr val="A2ADC2">
                        <a:alpha val="0"/>
                      </a:srgbClr>
                    </a:gs>
                    <a:gs pos="0">
                      <a:srgbClr val="1C212A"/>
                    </a:gs>
                    <a:gs pos="46000">
                      <a:schemeClr val="accent5">
                        <a:lumMod val="60000"/>
                        <a:lumOff val="40000"/>
                      </a:schemeClr>
                    </a:gs>
                  </a:gsLst>
                  <a:lin ang="10800000" scaled="1"/>
                  <a:tileRect/>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2256370" y="2076448"/>
                <a:ext cx="3704170" cy="3704170"/>
              </a:xfrm>
              <a:prstGeom prst="ellipse">
                <a:avLst/>
              </a:prstGeom>
              <a:noFill/>
              <a:ln>
                <a:gradFill flip="none" rotWithShape="1">
                  <a:gsLst>
                    <a:gs pos="100000">
                      <a:srgbClr val="A2ADC2">
                        <a:alpha val="0"/>
                      </a:srgbClr>
                    </a:gs>
                    <a:gs pos="0">
                      <a:srgbClr val="1C212A"/>
                    </a:gs>
                    <a:gs pos="46000">
                      <a:schemeClr val="accent5">
                        <a:lumMod val="60000"/>
                        <a:lumOff val="40000"/>
                      </a:schemeClr>
                    </a:gs>
                  </a:gsLst>
                  <a:lin ang="10800000" scaled="1"/>
                  <a:tileRect/>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2256370" y="1799166"/>
                <a:ext cx="4258734" cy="4258734"/>
              </a:xfrm>
              <a:prstGeom prst="ellipse">
                <a:avLst/>
              </a:prstGeom>
              <a:noFill/>
              <a:ln>
                <a:gradFill flip="none" rotWithShape="1">
                  <a:gsLst>
                    <a:gs pos="100000">
                      <a:srgbClr val="A2ADC2">
                        <a:alpha val="0"/>
                      </a:srgbClr>
                    </a:gs>
                    <a:gs pos="0">
                      <a:srgbClr val="1C212A"/>
                    </a:gs>
                    <a:gs pos="46000">
                      <a:schemeClr val="accent5">
                        <a:lumMod val="60000"/>
                        <a:lumOff val="40000"/>
                      </a:schemeClr>
                    </a:gs>
                  </a:gsLst>
                  <a:lin ang="10800000" scaled="1"/>
                  <a:tileRect/>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7" name="椭圆 106"/>
            <p:cNvSpPr/>
            <p:nvPr/>
          </p:nvSpPr>
          <p:spPr>
            <a:xfrm>
              <a:off x="8226136" y="502227"/>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10803082" y="1894609"/>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11468725" y="4763126"/>
              <a:ext cx="189874" cy="18987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a:off x="10613642" y="5965443"/>
              <a:ext cx="154370" cy="15437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2275450" y="1049867"/>
            <a:ext cx="7641100" cy="5418666"/>
            <a:chOff x="2275450" y="1049867"/>
            <a:chExt cx="7641100" cy="5418666"/>
          </a:xfrm>
        </p:grpSpPr>
        <p:sp useBgFill="1">
          <p:nvSpPr>
            <p:cNvPr id="24" name="矩形 23"/>
            <p:cNvSpPr/>
            <p:nvPr/>
          </p:nvSpPr>
          <p:spPr>
            <a:xfrm>
              <a:off x="2275450" y="1049867"/>
              <a:ext cx="7641100" cy="5418666"/>
            </a:xfrm>
            <a:prstGeom prst="rect">
              <a:avLst/>
            </a:prstGeom>
            <a:ln>
              <a:noFill/>
            </a:ln>
            <a:effectLst>
              <a:outerShdw blurRad="266700" dist="38100" dir="2700000" algn="tl"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L 形 84"/>
            <p:cNvSpPr/>
            <p:nvPr/>
          </p:nvSpPr>
          <p:spPr>
            <a:xfrm>
              <a:off x="2365724" y="6038878"/>
              <a:ext cx="328084" cy="328084"/>
            </a:xfrm>
            <a:prstGeom prst="corner">
              <a:avLst>
                <a:gd name="adj1" fmla="val 15083"/>
                <a:gd name="adj2" fmla="val 142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L 形 85"/>
            <p:cNvSpPr/>
            <p:nvPr/>
          </p:nvSpPr>
          <p:spPr>
            <a:xfrm flipH="1">
              <a:off x="9520503" y="6032862"/>
              <a:ext cx="328084" cy="328084"/>
            </a:xfrm>
            <a:prstGeom prst="corner">
              <a:avLst>
                <a:gd name="adj1" fmla="val 15083"/>
                <a:gd name="adj2" fmla="val 142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L 形 86"/>
            <p:cNvSpPr/>
            <p:nvPr/>
          </p:nvSpPr>
          <p:spPr>
            <a:xfrm flipV="1">
              <a:off x="2349682" y="1137239"/>
              <a:ext cx="328084" cy="328084"/>
            </a:xfrm>
            <a:prstGeom prst="corner">
              <a:avLst>
                <a:gd name="adj1" fmla="val 15083"/>
                <a:gd name="adj2" fmla="val 142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L 形 87"/>
            <p:cNvSpPr/>
            <p:nvPr/>
          </p:nvSpPr>
          <p:spPr>
            <a:xfrm flipH="1" flipV="1">
              <a:off x="9504461" y="1131223"/>
              <a:ext cx="328084" cy="328084"/>
            </a:xfrm>
            <a:prstGeom prst="corner">
              <a:avLst>
                <a:gd name="adj1" fmla="val 15083"/>
                <a:gd name="adj2" fmla="val 142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61312" y="-173889"/>
            <a:ext cx="3031512" cy="1091464"/>
            <a:chOff x="-161312" y="-173889"/>
            <a:chExt cx="3031512" cy="1091464"/>
          </a:xfrm>
        </p:grpSpPr>
        <p:grpSp>
          <p:nvGrpSpPr>
            <p:cNvPr id="15" name="组合 14"/>
            <p:cNvGrpSpPr/>
            <p:nvPr/>
          </p:nvGrpSpPr>
          <p:grpSpPr>
            <a:xfrm>
              <a:off x="-161312" y="-173889"/>
              <a:ext cx="3031512" cy="1091464"/>
              <a:chOff x="-161312" y="-173889"/>
              <a:chExt cx="303151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2091040"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设计目标</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9" y="781050"/>
              <a:ext cx="282937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7" name="矩形 6"/>
          <p:cNvSpPr/>
          <p:nvPr/>
        </p:nvSpPr>
        <p:spPr>
          <a:xfrm>
            <a:off x="5113867" y="1596801"/>
            <a:ext cx="1964266"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达到无人值班</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11" name="组合 10"/>
          <p:cNvGrpSpPr/>
          <p:nvPr/>
        </p:nvGrpSpPr>
        <p:grpSpPr>
          <a:xfrm>
            <a:off x="5900550" y="1167655"/>
            <a:ext cx="457572" cy="369332"/>
            <a:chOff x="5900550" y="1240227"/>
            <a:chExt cx="457572" cy="369332"/>
          </a:xfrm>
        </p:grpSpPr>
        <p:grpSp>
          <p:nvGrpSpPr>
            <p:cNvPr id="27" name="组合 26"/>
            <p:cNvGrpSpPr/>
            <p:nvPr/>
          </p:nvGrpSpPr>
          <p:grpSpPr>
            <a:xfrm>
              <a:off x="5945606" y="1255449"/>
              <a:ext cx="338888" cy="338888"/>
              <a:chOff x="5335003" y="-1580147"/>
              <a:chExt cx="1483894" cy="1483894"/>
            </a:xfrm>
          </p:grpSpPr>
          <p:sp>
            <p:nvSpPr>
              <p:cNvPr id="29" name="椭圆 28"/>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8" name="文本框 27"/>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01</a:t>
              </a:r>
              <a:endParaRPr lang="zh-CN" altLang="en-US" dirty="0">
                <a:gradFill flip="none" rotWithShape="1">
                  <a:gsLst>
                    <a:gs pos="100000">
                      <a:srgbClr val="161B25"/>
                    </a:gs>
                    <a:gs pos="0">
                      <a:srgbClr val="934BC9"/>
                    </a:gs>
                  </a:gsLst>
                  <a:lin ang="2700000" scaled="1"/>
                  <a:tileRect/>
                </a:gradFill>
              </a:endParaRPr>
            </a:p>
          </p:txBody>
        </p:sp>
      </p:grpSp>
      <p:sp>
        <p:nvSpPr>
          <p:cNvPr id="5" name="矩形 4"/>
          <p:cNvSpPr/>
          <p:nvPr/>
        </p:nvSpPr>
        <p:spPr>
          <a:xfrm>
            <a:off x="2523068" y="2469245"/>
            <a:ext cx="714586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实现马尔康电网的</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110kV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变电站、</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10</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35kV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变电站集成接入</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31" name="组合 30"/>
          <p:cNvGrpSpPr/>
          <p:nvPr/>
        </p:nvGrpSpPr>
        <p:grpSpPr>
          <a:xfrm>
            <a:off x="5900550" y="2047009"/>
            <a:ext cx="457572" cy="369332"/>
            <a:chOff x="5900550" y="1240227"/>
            <a:chExt cx="457572" cy="369332"/>
          </a:xfrm>
        </p:grpSpPr>
        <p:grpSp>
          <p:nvGrpSpPr>
            <p:cNvPr id="32" name="组合 31"/>
            <p:cNvGrpSpPr/>
            <p:nvPr/>
          </p:nvGrpSpPr>
          <p:grpSpPr>
            <a:xfrm>
              <a:off x="5945606" y="1255449"/>
              <a:ext cx="338888" cy="338888"/>
              <a:chOff x="5335003" y="-1580147"/>
              <a:chExt cx="1483894" cy="1483894"/>
            </a:xfrm>
          </p:grpSpPr>
          <p:sp>
            <p:nvSpPr>
              <p:cNvPr id="34" name="椭圆 33"/>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3" name="文本框 32"/>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02</a:t>
              </a:r>
              <a:endParaRPr lang="zh-CN" altLang="en-US" dirty="0">
                <a:gradFill flip="none" rotWithShape="1">
                  <a:gsLst>
                    <a:gs pos="100000">
                      <a:srgbClr val="161B25"/>
                    </a:gs>
                    <a:gs pos="0">
                      <a:srgbClr val="934BC9"/>
                    </a:gs>
                  </a:gsLst>
                  <a:lin ang="2700000" scaled="1"/>
                  <a:tileRect/>
                </a:gradFill>
              </a:endParaRPr>
            </a:p>
          </p:txBody>
        </p:sp>
      </p:grpSp>
      <p:sp>
        <p:nvSpPr>
          <p:cNvPr id="6" name="矩形 5"/>
          <p:cNvSpPr/>
          <p:nvPr/>
        </p:nvSpPr>
        <p:spPr>
          <a:xfrm>
            <a:off x="2362989" y="3328528"/>
            <a:ext cx="7466023"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具备条件的变电站按照“四遥”（遥控、遥测、遥调、遥信）建设</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36" name="组合 35"/>
          <p:cNvGrpSpPr/>
          <p:nvPr/>
        </p:nvGrpSpPr>
        <p:grpSpPr>
          <a:xfrm>
            <a:off x="5900550" y="2919453"/>
            <a:ext cx="457572" cy="369332"/>
            <a:chOff x="5900550" y="1240227"/>
            <a:chExt cx="457572" cy="369332"/>
          </a:xfrm>
        </p:grpSpPr>
        <p:grpSp>
          <p:nvGrpSpPr>
            <p:cNvPr id="37" name="组合 36"/>
            <p:cNvGrpSpPr/>
            <p:nvPr/>
          </p:nvGrpSpPr>
          <p:grpSpPr>
            <a:xfrm>
              <a:off x="5945606" y="1255449"/>
              <a:ext cx="338888" cy="338888"/>
              <a:chOff x="5335003" y="-1580147"/>
              <a:chExt cx="1483894" cy="1483894"/>
            </a:xfrm>
          </p:grpSpPr>
          <p:sp>
            <p:nvSpPr>
              <p:cNvPr id="39" name="椭圆 38"/>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8" name="文本框 37"/>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03</a:t>
              </a:r>
              <a:endParaRPr lang="zh-CN" altLang="en-US" dirty="0">
                <a:gradFill flip="none" rotWithShape="1">
                  <a:gsLst>
                    <a:gs pos="100000">
                      <a:srgbClr val="161B25"/>
                    </a:gs>
                    <a:gs pos="0">
                      <a:srgbClr val="934BC9"/>
                    </a:gs>
                  </a:gsLst>
                  <a:lin ang="2700000" scaled="1"/>
                  <a:tileRect/>
                </a:gradFill>
              </a:endParaRPr>
            </a:p>
          </p:txBody>
        </p:sp>
      </p:grpSp>
      <p:sp>
        <p:nvSpPr>
          <p:cNvPr id="8" name="矩形 7"/>
          <p:cNvSpPr/>
          <p:nvPr/>
        </p:nvSpPr>
        <p:spPr>
          <a:xfrm>
            <a:off x="2980267" y="4230069"/>
            <a:ext cx="6231466"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其余变电站原则按照“两遥”（遥信、遥测）进行建设</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41" name="组合 40"/>
          <p:cNvGrpSpPr/>
          <p:nvPr/>
        </p:nvGrpSpPr>
        <p:grpSpPr>
          <a:xfrm>
            <a:off x="5900550" y="3778736"/>
            <a:ext cx="457572" cy="369332"/>
            <a:chOff x="5900550" y="1240227"/>
            <a:chExt cx="457572" cy="369332"/>
          </a:xfrm>
        </p:grpSpPr>
        <p:grpSp>
          <p:nvGrpSpPr>
            <p:cNvPr id="42" name="组合 41"/>
            <p:cNvGrpSpPr/>
            <p:nvPr/>
          </p:nvGrpSpPr>
          <p:grpSpPr>
            <a:xfrm>
              <a:off x="5945606" y="1255449"/>
              <a:ext cx="338888" cy="338888"/>
              <a:chOff x="5335003" y="-1580147"/>
              <a:chExt cx="1483894" cy="1483894"/>
            </a:xfrm>
          </p:grpSpPr>
          <p:sp>
            <p:nvSpPr>
              <p:cNvPr id="44" name="椭圆 43"/>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43" name="文本框 42"/>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04</a:t>
              </a:r>
              <a:endParaRPr lang="zh-CN" altLang="en-US" dirty="0">
                <a:gradFill flip="none" rotWithShape="1">
                  <a:gsLst>
                    <a:gs pos="100000">
                      <a:srgbClr val="161B25"/>
                    </a:gs>
                    <a:gs pos="0">
                      <a:srgbClr val="934BC9"/>
                    </a:gs>
                  </a:gsLst>
                  <a:lin ang="2700000" scaled="1"/>
                  <a:tileRect/>
                </a:gradFill>
              </a:endParaRPr>
            </a:p>
          </p:txBody>
        </p:sp>
      </p:grpSp>
      <p:sp>
        <p:nvSpPr>
          <p:cNvPr id="9" name="矩形 8"/>
          <p:cNvSpPr/>
          <p:nvPr/>
        </p:nvSpPr>
        <p:spPr>
          <a:xfrm>
            <a:off x="3793067" y="5117088"/>
            <a:ext cx="4605866"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初步建成马尔康电网调度通信数据网</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46" name="组合 45"/>
          <p:cNvGrpSpPr/>
          <p:nvPr/>
        </p:nvGrpSpPr>
        <p:grpSpPr>
          <a:xfrm>
            <a:off x="5900550" y="4680277"/>
            <a:ext cx="457572" cy="369332"/>
            <a:chOff x="5900550" y="1240227"/>
            <a:chExt cx="457572" cy="369332"/>
          </a:xfrm>
        </p:grpSpPr>
        <p:grpSp>
          <p:nvGrpSpPr>
            <p:cNvPr id="47" name="组合 46"/>
            <p:cNvGrpSpPr/>
            <p:nvPr/>
          </p:nvGrpSpPr>
          <p:grpSpPr>
            <a:xfrm>
              <a:off x="5945606" y="1255449"/>
              <a:ext cx="338888" cy="338888"/>
              <a:chOff x="5335003" y="-1580147"/>
              <a:chExt cx="1483894" cy="1483894"/>
            </a:xfrm>
          </p:grpSpPr>
          <p:sp>
            <p:nvSpPr>
              <p:cNvPr id="49" name="椭圆 48"/>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48" name="文本框 47"/>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05</a:t>
              </a:r>
              <a:endParaRPr lang="zh-CN" altLang="en-US" dirty="0">
                <a:gradFill flip="none" rotWithShape="1">
                  <a:gsLst>
                    <a:gs pos="100000">
                      <a:srgbClr val="161B25"/>
                    </a:gs>
                    <a:gs pos="0">
                      <a:srgbClr val="934BC9"/>
                    </a:gs>
                  </a:gsLst>
                  <a:lin ang="2700000" scaled="1"/>
                  <a:tileRect/>
                </a:gradFill>
              </a:endParaRPr>
            </a:p>
          </p:txBody>
        </p:sp>
      </p:grpSp>
      <p:sp>
        <p:nvSpPr>
          <p:cNvPr id="10" name="矩形 9"/>
          <p:cNvSpPr/>
          <p:nvPr/>
        </p:nvSpPr>
        <p:spPr>
          <a:xfrm>
            <a:off x="4470400" y="5941055"/>
            <a:ext cx="3251200"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系统设计使用年限为</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8</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年</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51" name="组合 50"/>
          <p:cNvGrpSpPr/>
          <p:nvPr/>
        </p:nvGrpSpPr>
        <p:grpSpPr>
          <a:xfrm>
            <a:off x="5900550" y="5567298"/>
            <a:ext cx="457572" cy="369332"/>
            <a:chOff x="5900550" y="1240227"/>
            <a:chExt cx="457572" cy="369332"/>
          </a:xfrm>
        </p:grpSpPr>
        <p:grpSp>
          <p:nvGrpSpPr>
            <p:cNvPr id="52" name="组合 51"/>
            <p:cNvGrpSpPr/>
            <p:nvPr/>
          </p:nvGrpSpPr>
          <p:grpSpPr>
            <a:xfrm>
              <a:off x="5945606" y="1255449"/>
              <a:ext cx="338888" cy="338888"/>
              <a:chOff x="5335003" y="-1580147"/>
              <a:chExt cx="1483894" cy="1483894"/>
            </a:xfrm>
          </p:grpSpPr>
          <p:sp>
            <p:nvSpPr>
              <p:cNvPr id="54" name="椭圆 53"/>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3" name="文本框 52"/>
            <p:cNvSpPr txBox="1"/>
            <p:nvPr/>
          </p:nvSpPr>
          <p:spPr>
            <a:xfrm>
              <a:off x="5900550" y="1240227"/>
              <a:ext cx="457572" cy="369332"/>
            </a:xfrm>
            <a:prstGeom prst="rect">
              <a:avLst/>
            </a:prstGeom>
            <a:noFill/>
          </p:spPr>
          <p:txBody>
            <a:bodyPr wrap="square" rtlCol="0">
              <a:spAutoFit/>
            </a:bodyPr>
            <a:lstStyle/>
            <a:p>
              <a:r>
                <a:rPr lang="en-US" altLang="zh-CN" dirty="0">
                  <a:gradFill flip="none" rotWithShape="1">
                    <a:gsLst>
                      <a:gs pos="100000">
                        <a:srgbClr val="161B25"/>
                      </a:gs>
                      <a:gs pos="0">
                        <a:srgbClr val="934BC9"/>
                      </a:gs>
                    </a:gsLst>
                    <a:lin ang="2700000" scaled="1"/>
                    <a:tileRect/>
                  </a:gradFill>
                </a:rPr>
                <a:t>06</a:t>
              </a:r>
              <a:endParaRPr lang="zh-CN" altLang="en-US" dirty="0">
                <a:gradFill flip="none" rotWithShape="1">
                  <a:gsLst>
                    <a:gs pos="100000">
                      <a:srgbClr val="161B25"/>
                    </a:gs>
                    <a:gs pos="0">
                      <a:srgbClr val="934BC9"/>
                    </a:gs>
                  </a:gsLst>
                  <a:lin ang="2700000" scaled="1"/>
                  <a:tileRect/>
                </a:gradFill>
              </a:endParaRPr>
            </a:p>
          </p:txBody>
        </p:sp>
      </p:grpSp>
      <p:sp>
        <p:nvSpPr>
          <p:cNvPr id="112" name="圆角矩形 111"/>
          <p:cNvSpPr>
            <a:spLocks noChangeAspect="1"/>
          </p:cNvSpPr>
          <p:nvPr/>
        </p:nvSpPr>
        <p:spPr>
          <a:xfrm rot="14404110">
            <a:off x="12404713" y="741908"/>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3" name="圆角矩形 112"/>
          <p:cNvSpPr>
            <a:spLocks noChangeAspect="1"/>
          </p:cNvSpPr>
          <p:nvPr/>
        </p:nvSpPr>
        <p:spPr>
          <a:xfrm rot="14404110">
            <a:off x="10000585" y="848423"/>
            <a:ext cx="69619"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4" name="圆角矩形 113"/>
          <p:cNvSpPr>
            <a:spLocks noChangeAspect="1"/>
          </p:cNvSpPr>
          <p:nvPr/>
        </p:nvSpPr>
        <p:spPr>
          <a:xfrm rot="14404110">
            <a:off x="2312230" y="2519502"/>
            <a:ext cx="55003" cy="121749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7" name="圆角矩形 116"/>
          <p:cNvSpPr>
            <a:spLocks noChangeAspect="1"/>
          </p:cNvSpPr>
          <p:nvPr/>
        </p:nvSpPr>
        <p:spPr>
          <a:xfrm rot="14404110">
            <a:off x="925881" y="4495785"/>
            <a:ext cx="55003" cy="121749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9" presetClass="entr" presetSubtype="0" decel="100000" fill="hold" nodeType="withEffect">
                                      <p:stCondLst>
                                        <p:cond delay="0"/>
                                      </p:stCondLst>
                                      <p:childTnLst>
                                        <p:set>
                                          <p:cBhvr>
                                            <p:cTn id="10" dur="1" fill="hold">
                                              <p:stCondLst>
                                                <p:cond delay="0"/>
                                              </p:stCondLst>
                                            </p:cTn>
                                            <p:tgtEl>
                                              <p:spTgt spid="111"/>
                                            </p:tgtEl>
                                            <p:attrNameLst>
                                              <p:attrName>style.visibility</p:attrName>
                                            </p:attrNameLst>
                                          </p:cBhvr>
                                          <p:to>
                                            <p:strVal val="visible"/>
                                          </p:to>
                                        </p:set>
                                        <p:anim calcmode="lin" valueType="num">
                                          <p:cBhvr>
                                            <p:cTn id="11" dur="750" fill="hold"/>
                                            <p:tgtEl>
                                              <p:spTgt spid="111"/>
                                            </p:tgtEl>
                                            <p:attrNameLst>
                                              <p:attrName>ppt_w</p:attrName>
                                            </p:attrNameLst>
                                          </p:cBhvr>
                                          <p:tavLst>
                                            <p:tav tm="0">
                                              <p:val>
                                                <p:fltVal val="0"/>
                                              </p:val>
                                            </p:tav>
                                            <p:tav tm="100000">
                                              <p:val>
                                                <p:strVal val="#ppt_w"/>
                                              </p:val>
                                            </p:tav>
                                          </p:tavLst>
                                        </p:anim>
                                        <p:anim calcmode="lin" valueType="num">
                                          <p:cBhvr>
                                            <p:cTn id="12" dur="750" fill="hold"/>
                                            <p:tgtEl>
                                              <p:spTgt spid="111"/>
                                            </p:tgtEl>
                                            <p:attrNameLst>
                                              <p:attrName>ppt_h</p:attrName>
                                            </p:attrNameLst>
                                          </p:cBhvr>
                                          <p:tavLst>
                                            <p:tav tm="0">
                                              <p:val>
                                                <p:fltVal val="0"/>
                                              </p:val>
                                            </p:tav>
                                            <p:tav tm="100000">
                                              <p:val>
                                                <p:strVal val="#ppt_h"/>
                                              </p:val>
                                            </p:tav>
                                          </p:tavLst>
                                        </p:anim>
                                        <p:anim calcmode="lin" valueType="num">
                                          <p:cBhvr>
                                            <p:cTn id="13" dur="750" fill="hold"/>
                                            <p:tgtEl>
                                              <p:spTgt spid="111"/>
                                            </p:tgtEl>
                                            <p:attrNameLst>
                                              <p:attrName>style.rotation</p:attrName>
                                            </p:attrNameLst>
                                          </p:cBhvr>
                                          <p:tavLst>
                                            <p:tav tm="0">
                                              <p:val>
                                                <p:fltVal val="360"/>
                                              </p:val>
                                            </p:tav>
                                            <p:tav tm="100000">
                                              <p:val>
                                                <p:fltVal val="0"/>
                                              </p:val>
                                            </p:tav>
                                          </p:tavLst>
                                        </p:anim>
                                        <p:animEffect transition="in" filter="fade">
                                          <p:cBhvr>
                                            <p:cTn id="14" dur="750"/>
                                            <p:tgtEl>
                                              <p:spTgt spid="111"/>
                                            </p:tgtEl>
                                          </p:cBhvr>
                                        </p:animEffect>
                                      </p:childTnLst>
                                    </p:cTn>
                                  </p:par>
                                  <p:par>
                                    <p:cTn id="15" presetID="2" presetClass="entr" presetSubtype="3" decel="100000" fill="hold" grpId="0" nodeType="withEffect">
                                      <p:stCondLst>
                                        <p:cond delay="250"/>
                                      </p:stCondLst>
                                      <p:childTnLst>
                                        <p:set>
                                          <p:cBhvr>
                                            <p:cTn id="16" dur="1" fill="hold">
                                              <p:stCondLst>
                                                <p:cond delay="0"/>
                                              </p:stCondLst>
                                            </p:cTn>
                                            <p:tgtEl>
                                              <p:spTgt spid="116"/>
                                            </p:tgtEl>
                                            <p:attrNameLst>
                                              <p:attrName>style.visibility</p:attrName>
                                            </p:attrNameLst>
                                          </p:cBhvr>
                                          <p:to>
                                            <p:strVal val="visible"/>
                                          </p:to>
                                        </p:set>
                                        <p:anim calcmode="lin" valueType="num">
                                          <p:cBhvr additive="base">
                                            <p:cTn id="17" dur="750" fill="hold"/>
                                            <p:tgtEl>
                                              <p:spTgt spid="116"/>
                                            </p:tgtEl>
                                            <p:attrNameLst>
                                              <p:attrName>ppt_x</p:attrName>
                                            </p:attrNameLst>
                                          </p:cBhvr>
                                          <p:tavLst>
                                            <p:tav tm="0">
                                              <p:val>
                                                <p:strVal val="1+#ppt_w/2"/>
                                              </p:val>
                                            </p:tav>
                                            <p:tav tm="100000">
                                              <p:val>
                                                <p:strVal val="#ppt_x"/>
                                              </p:val>
                                            </p:tav>
                                          </p:tavLst>
                                        </p:anim>
                                        <p:anim calcmode="lin" valueType="num">
                                          <p:cBhvr additive="base">
                                            <p:cTn id="18" dur="750" fill="hold"/>
                                            <p:tgtEl>
                                              <p:spTgt spid="116"/>
                                            </p:tgtEl>
                                            <p:attrNameLst>
                                              <p:attrName>ppt_y</p:attrName>
                                            </p:attrNameLst>
                                          </p:cBhvr>
                                          <p:tavLst>
                                            <p:tav tm="0">
                                              <p:val>
                                                <p:strVal val="0-#ppt_h/2"/>
                                              </p:val>
                                            </p:tav>
                                            <p:tav tm="100000">
                                              <p:val>
                                                <p:strVal val="#ppt_y"/>
                                              </p:val>
                                            </p:tav>
                                          </p:tavLst>
                                        </p:anim>
                                      </p:childTnLst>
                                    </p:cTn>
                                  </p:par>
                                  <p:par>
                                    <p:cTn id="19" presetID="2" presetClass="entr" presetSubtype="3" decel="100000" fill="hold" grpId="0" nodeType="withEffect">
                                      <p:stCondLst>
                                        <p:cond delay="300"/>
                                      </p:stCondLst>
                                      <p:childTnLst>
                                        <p:set>
                                          <p:cBhvr>
                                            <p:cTn id="20" dur="1" fill="hold">
                                              <p:stCondLst>
                                                <p:cond delay="0"/>
                                              </p:stCondLst>
                                            </p:cTn>
                                            <p:tgtEl>
                                              <p:spTgt spid="114"/>
                                            </p:tgtEl>
                                            <p:attrNameLst>
                                              <p:attrName>style.visibility</p:attrName>
                                            </p:attrNameLst>
                                          </p:cBhvr>
                                          <p:to>
                                            <p:strVal val="visible"/>
                                          </p:to>
                                        </p:set>
                                        <p:anim calcmode="lin" valueType="num">
                                          <p:cBhvr additive="base">
                                            <p:cTn id="21" dur="750" fill="hold"/>
                                            <p:tgtEl>
                                              <p:spTgt spid="114"/>
                                            </p:tgtEl>
                                            <p:attrNameLst>
                                              <p:attrName>ppt_x</p:attrName>
                                            </p:attrNameLst>
                                          </p:cBhvr>
                                          <p:tavLst>
                                            <p:tav tm="0">
                                              <p:val>
                                                <p:strVal val="1+#ppt_w/2"/>
                                              </p:val>
                                            </p:tav>
                                            <p:tav tm="100000">
                                              <p:val>
                                                <p:strVal val="#ppt_x"/>
                                              </p:val>
                                            </p:tav>
                                          </p:tavLst>
                                        </p:anim>
                                        <p:anim calcmode="lin" valueType="num">
                                          <p:cBhvr additive="base">
                                            <p:cTn id="22" dur="750" fill="hold"/>
                                            <p:tgtEl>
                                              <p:spTgt spid="114"/>
                                            </p:tgtEl>
                                            <p:attrNameLst>
                                              <p:attrName>ppt_y</p:attrName>
                                            </p:attrNameLst>
                                          </p:cBhvr>
                                          <p:tavLst>
                                            <p:tav tm="0">
                                              <p:val>
                                                <p:strVal val="0-#ppt_h/2"/>
                                              </p:val>
                                            </p:tav>
                                            <p:tav tm="100000">
                                              <p:val>
                                                <p:strVal val="#ppt_y"/>
                                              </p:val>
                                            </p:tav>
                                          </p:tavLst>
                                        </p:anim>
                                      </p:childTnLst>
                                    </p:cTn>
                                  </p:par>
                                  <p:par>
                                    <p:cTn id="23" presetID="2" presetClass="entr" presetSubtype="3" decel="100000" fill="hold" grpId="0" nodeType="withEffect">
                                      <p:stCondLst>
                                        <p:cond delay="500"/>
                                      </p:stCondLst>
                                      <p:childTnLst>
                                        <p:set>
                                          <p:cBhvr>
                                            <p:cTn id="24" dur="1" fill="hold">
                                              <p:stCondLst>
                                                <p:cond delay="0"/>
                                              </p:stCondLst>
                                            </p:cTn>
                                            <p:tgtEl>
                                              <p:spTgt spid="117"/>
                                            </p:tgtEl>
                                            <p:attrNameLst>
                                              <p:attrName>style.visibility</p:attrName>
                                            </p:attrNameLst>
                                          </p:cBhvr>
                                          <p:to>
                                            <p:strVal val="visible"/>
                                          </p:to>
                                        </p:set>
                                        <p:anim calcmode="lin" valueType="num">
                                          <p:cBhvr additive="base">
                                            <p:cTn id="25" dur="750" fill="hold"/>
                                            <p:tgtEl>
                                              <p:spTgt spid="117"/>
                                            </p:tgtEl>
                                            <p:attrNameLst>
                                              <p:attrName>ppt_x</p:attrName>
                                            </p:attrNameLst>
                                          </p:cBhvr>
                                          <p:tavLst>
                                            <p:tav tm="0">
                                              <p:val>
                                                <p:strVal val="1+#ppt_w/2"/>
                                              </p:val>
                                            </p:tav>
                                            <p:tav tm="100000">
                                              <p:val>
                                                <p:strVal val="#ppt_x"/>
                                              </p:val>
                                            </p:tav>
                                          </p:tavLst>
                                        </p:anim>
                                        <p:anim calcmode="lin" valueType="num">
                                          <p:cBhvr additive="base">
                                            <p:cTn id="26" dur="750" fill="hold"/>
                                            <p:tgtEl>
                                              <p:spTgt spid="117"/>
                                            </p:tgtEl>
                                            <p:attrNameLst>
                                              <p:attrName>ppt_y</p:attrName>
                                            </p:attrNameLst>
                                          </p:cBhvr>
                                          <p:tavLst>
                                            <p:tav tm="0">
                                              <p:val>
                                                <p:strVal val="0-#ppt_h/2"/>
                                              </p:val>
                                            </p:tav>
                                            <p:tav tm="100000">
                                              <p:val>
                                                <p:strVal val="#ppt_y"/>
                                              </p:val>
                                            </p:tav>
                                          </p:tavLst>
                                        </p:anim>
                                      </p:childTnLst>
                                    </p:cTn>
                                  </p:par>
                                  <p:par>
                                    <p:cTn id="27" presetID="2" presetClass="entr" presetSubtype="3" decel="100000" fill="hold" grpId="0" nodeType="withEffect">
                                      <p:stCondLst>
                                        <p:cond delay="400"/>
                                      </p:stCondLst>
                                      <p:childTnLst>
                                        <p:set>
                                          <p:cBhvr>
                                            <p:cTn id="28" dur="1" fill="hold">
                                              <p:stCondLst>
                                                <p:cond delay="0"/>
                                              </p:stCondLst>
                                            </p:cTn>
                                            <p:tgtEl>
                                              <p:spTgt spid="112"/>
                                            </p:tgtEl>
                                            <p:attrNameLst>
                                              <p:attrName>style.visibility</p:attrName>
                                            </p:attrNameLst>
                                          </p:cBhvr>
                                          <p:to>
                                            <p:strVal val="visible"/>
                                          </p:to>
                                        </p:set>
                                        <p:anim calcmode="lin" valueType="num">
                                          <p:cBhvr additive="base">
                                            <p:cTn id="29" dur="750" fill="hold"/>
                                            <p:tgtEl>
                                              <p:spTgt spid="112"/>
                                            </p:tgtEl>
                                            <p:attrNameLst>
                                              <p:attrName>ppt_x</p:attrName>
                                            </p:attrNameLst>
                                          </p:cBhvr>
                                          <p:tavLst>
                                            <p:tav tm="0">
                                              <p:val>
                                                <p:strVal val="1+#ppt_w/2"/>
                                              </p:val>
                                            </p:tav>
                                            <p:tav tm="100000">
                                              <p:val>
                                                <p:strVal val="#ppt_x"/>
                                              </p:val>
                                            </p:tav>
                                          </p:tavLst>
                                        </p:anim>
                                        <p:anim calcmode="lin" valueType="num">
                                          <p:cBhvr additive="base">
                                            <p:cTn id="30" dur="750" fill="hold"/>
                                            <p:tgtEl>
                                              <p:spTgt spid="112"/>
                                            </p:tgtEl>
                                            <p:attrNameLst>
                                              <p:attrName>ppt_y</p:attrName>
                                            </p:attrNameLst>
                                          </p:cBhvr>
                                          <p:tavLst>
                                            <p:tav tm="0">
                                              <p:val>
                                                <p:strVal val="0-#ppt_h/2"/>
                                              </p:val>
                                            </p:tav>
                                            <p:tav tm="100000">
                                              <p:val>
                                                <p:strVal val="#ppt_y"/>
                                              </p:val>
                                            </p:tav>
                                          </p:tavLst>
                                        </p:anim>
                                      </p:childTnLst>
                                    </p:cTn>
                                  </p:par>
                                  <p:par>
                                    <p:cTn id="31" presetID="2" presetClass="entr" presetSubtype="3" decel="100000" fill="hold" grpId="0" nodeType="withEffect">
                                      <p:stCondLst>
                                        <p:cond delay="300"/>
                                      </p:stCondLst>
                                      <p:childTnLst>
                                        <p:set>
                                          <p:cBhvr>
                                            <p:cTn id="32" dur="1" fill="hold">
                                              <p:stCondLst>
                                                <p:cond delay="0"/>
                                              </p:stCondLst>
                                            </p:cTn>
                                            <p:tgtEl>
                                              <p:spTgt spid="113"/>
                                            </p:tgtEl>
                                            <p:attrNameLst>
                                              <p:attrName>style.visibility</p:attrName>
                                            </p:attrNameLst>
                                          </p:cBhvr>
                                          <p:to>
                                            <p:strVal val="visible"/>
                                          </p:to>
                                        </p:set>
                                        <p:anim calcmode="lin" valueType="num">
                                          <p:cBhvr additive="base">
                                            <p:cTn id="33" dur="750" fill="hold"/>
                                            <p:tgtEl>
                                              <p:spTgt spid="113"/>
                                            </p:tgtEl>
                                            <p:attrNameLst>
                                              <p:attrName>ppt_x</p:attrName>
                                            </p:attrNameLst>
                                          </p:cBhvr>
                                          <p:tavLst>
                                            <p:tav tm="0">
                                              <p:val>
                                                <p:strVal val="1+#ppt_w/2"/>
                                              </p:val>
                                            </p:tav>
                                            <p:tav tm="100000">
                                              <p:val>
                                                <p:strVal val="#ppt_x"/>
                                              </p:val>
                                            </p:tav>
                                          </p:tavLst>
                                        </p:anim>
                                        <p:anim calcmode="lin" valueType="num">
                                          <p:cBhvr additive="base">
                                            <p:cTn id="34" dur="750" fill="hold"/>
                                            <p:tgtEl>
                                              <p:spTgt spid="113"/>
                                            </p:tgtEl>
                                            <p:attrNameLst>
                                              <p:attrName>ppt_y</p:attrName>
                                            </p:attrNameLst>
                                          </p:cBhvr>
                                          <p:tavLst>
                                            <p:tav tm="0">
                                              <p:val>
                                                <p:strVal val="0-#ppt_h/2"/>
                                              </p:val>
                                            </p:tav>
                                            <p:tav tm="100000">
                                              <p:val>
                                                <p:strVal val="#ppt_y"/>
                                              </p:val>
                                            </p:tav>
                                          </p:tavLst>
                                        </p:anim>
                                      </p:childTnLst>
                                    </p:cTn>
                                  </p:par>
                                  <p:par>
                                    <p:cTn id="35" presetID="23" presetClass="entr" presetSubtype="16" fill="hold" nodeType="withEffect">
                                      <p:stCondLst>
                                        <p:cond delay="750"/>
                                      </p:stCondLst>
                                      <p:childTnLst>
                                        <p:set>
                                          <p:cBhvr>
                                            <p:cTn id="36" dur="1" fill="hold">
                                              <p:stCondLst>
                                                <p:cond delay="0"/>
                                              </p:stCondLst>
                                            </p:cTn>
                                            <p:tgtEl>
                                              <p:spTgt spid="89"/>
                                            </p:tgtEl>
                                            <p:attrNameLst>
                                              <p:attrName>style.visibility</p:attrName>
                                            </p:attrNameLst>
                                          </p:cBhvr>
                                          <p:to>
                                            <p:strVal val="visible"/>
                                          </p:to>
                                        </p:set>
                                        <p:anim calcmode="lin" valueType="num">
                                          <p:cBhvr>
                                            <p:cTn id="37" dur="300" fill="hold"/>
                                            <p:tgtEl>
                                              <p:spTgt spid="89"/>
                                            </p:tgtEl>
                                            <p:attrNameLst>
                                              <p:attrName>ppt_w</p:attrName>
                                            </p:attrNameLst>
                                          </p:cBhvr>
                                          <p:tavLst>
                                            <p:tav tm="0">
                                              <p:val>
                                                <p:fltVal val="0"/>
                                              </p:val>
                                            </p:tav>
                                            <p:tav tm="100000">
                                              <p:val>
                                                <p:strVal val="#ppt_w"/>
                                              </p:val>
                                            </p:tav>
                                          </p:tavLst>
                                        </p:anim>
                                        <p:anim calcmode="lin" valueType="num">
                                          <p:cBhvr>
                                            <p:cTn id="38" dur="300" fill="hold"/>
                                            <p:tgtEl>
                                              <p:spTgt spid="89"/>
                                            </p:tgtEl>
                                            <p:attrNameLst>
                                              <p:attrName>ppt_h</p:attrName>
                                            </p:attrNameLst>
                                          </p:cBhvr>
                                          <p:tavLst>
                                            <p:tav tm="0">
                                              <p:val>
                                                <p:fltVal val="0"/>
                                              </p:val>
                                            </p:tav>
                                            <p:tav tm="100000">
                                              <p:val>
                                                <p:strVal val="#ppt_h"/>
                                              </p:val>
                                            </p:tav>
                                          </p:tavLst>
                                        </p:anim>
                                      </p:childTnLst>
                                    </p:cTn>
                                  </p:par>
                                  <p:par>
                                    <p:cTn id="39" presetID="6" presetClass="emph" presetSubtype="0" autoRev="1" fill="hold" nodeType="withEffect">
                                      <p:stCondLst>
                                        <p:cond delay="1000"/>
                                      </p:stCondLst>
                                      <p:childTnLst>
                                        <p:animScale>
                                          <p:cBhvr>
                                            <p:cTn id="40" dur="150" fill="hold"/>
                                            <p:tgtEl>
                                              <p:spTgt spid="89"/>
                                            </p:tgtEl>
                                          </p:cBhvr>
                                          <p:by x="110000" y="110000"/>
                                        </p:animScale>
                                      </p:childTnLst>
                                    </p:cTn>
                                  </p:par>
                                  <p:par>
                                    <p:cTn id="41" presetID="49" presetClass="entr" presetSubtype="0" decel="100000" fill="hold" nodeType="withEffect">
                                      <p:stCondLst>
                                        <p:cond delay="100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 calcmode="lin" valueType="num">
                                          <p:cBhvr>
                                            <p:cTn id="45" dur="500" fill="hold"/>
                                            <p:tgtEl>
                                              <p:spTgt spid="11"/>
                                            </p:tgtEl>
                                            <p:attrNameLst>
                                              <p:attrName>style.rotation</p:attrName>
                                            </p:attrNameLst>
                                          </p:cBhvr>
                                          <p:tavLst>
                                            <p:tav tm="0">
                                              <p:val>
                                                <p:fltVal val="360"/>
                                              </p:val>
                                            </p:tav>
                                            <p:tav tm="100000">
                                              <p:val>
                                                <p:fltVal val="0"/>
                                              </p:val>
                                            </p:tav>
                                          </p:tavLst>
                                        </p:anim>
                                        <p:animEffect transition="in" filter="fade">
                                          <p:cBhvr>
                                            <p:cTn id="46" dur="500"/>
                                            <p:tgtEl>
                                              <p:spTgt spid="11"/>
                                            </p:tgtEl>
                                          </p:cBhvr>
                                        </p:animEffect>
                                      </p:childTnLst>
                                    </p:cTn>
                                  </p:par>
                                  <p:par>
                                    <p:cTn id="47" presetID="50" presetClass="entr" presetSubtype="0" decel="100000" fill="hold" grpId="0" nodeType="withEffect">
                                      <p:stCondLst>
                                        <p:cond delay="1000"/>
                                      </p:stCondLst>
                                      <p:iterate type="lt">
                                        <p:tmPct val="5000"/>
                                      </p:iterate>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strVal val="#ppt_w+.3"/>
                                              </p:val>
                                            </p:tav>
                                            <p:tav tm="100000">
                                              <p:val>
                                                <p:strVal val="#ppt_w"/>
                                              </p:val>
                                            </p:tav>
                                          </p:tavLst>
                                        </p:anim>
                                        <p:anim calcmode="lin" valueType="num">
                                          <p:cBhvr>
                                            <p:cTn id="50" dur="500" fill="hold"/>
                                            <p:tgtEl>
                                              <p:spTgt spid="7"/>
                                            </p:tgtEl>
                                            <p:attrNameLst>
                                              <p:attrName>ppt_h</p:attrName>
                                            </p:attrNameLst>
                                          </p:cBhvr>
                                          <p:tavLst>
                                            <p:tav tm="0">
                                              <p:val>
                                                <p:strVal val="#ppt_h"/>
                                              </p:val>
                                            </p:tav>
                                            <p:tav tm="100000">
                                              <p:val>
                                                <p:strVal val="#ppt_h"/>
                                              </p:val>
                                            </p:tav>
                                          </p:tavLst>
                                        </p:anim>
                                        <p:animEffect transition="in" filter="fade">
                                          <p:cBhvr>
                                            <p:cTn id="51" dur="500"/>
                                            <p:tgtEl>
                                              <p:spTgt spid="7"/>
                                            </p:tgtEl>
                                          </p:cBhvr>
                                        </p:animEffect>
                                      </p:childTnLst>
                                    </p:cTn>
                                  </p:par>
                                  <p:par>
                                    <p:cTn id="52" presetID="49" presetClass="entr" presetSubtype="0" decel="100000" fill="hold" nodeType="withEffect">
                                      <p:stCondLst>
                                        <p:cond delay="1200"/>
                                      </p:stCondLst>
                                      <p:childTnLst>
                                        <p:set>
                                          <p:cBhvr>
                                            <p:cTn id="53" dur="1" fill="hold">
                                              <p:stCondLst>
                                                <p:cond delay="0"/>
                                              </p:stCondLst>
                                            </p:cTn>
                                            <p:tgtEl>
                                              <p:spTgt spid="31"/>
                                            </p:tgtEl>
                                            <p:attrNameLst>
                                              <p:attrName>style.visibility</p:attrName>
                                            </p:attrNameLst>
                                          </p:cBhvr>
                                          <p:to>
                                            <p:strVal val="visible"/>
                                          </p:to>
                                        </p:set>
                                        <p:anim calcmode="lin" valueType="num">
                                          <p:cBhvr>
                                            <p:cTn id="54" dur="500" fill="hold"/>
                                            <p:tgtEl>
                                              <p:spTgt spid="31"/>
                                            </p:tgtEl>
                                            <p:attrNameLst>
                                              <p:attrName>ppt_w</p:attrName>
                                            </p:attrNameLst>
                                          </p:cBhvr>
                                          <p:tavLst>
                                            <p:tav tm="0">
                                              <p:val>
                                                <p:fltVal val="0"/>
                                              </p:val>
                                            </p:tav>
                                            <p:tav tm="100000">
                                              <p:val>
                                                <p:strVal val="#ppt_w"/>
                                              </p:val>
                                            </p:tav>
                                          </p:tavLst>
                                        </p:anim>
                                        <p:anim calcmode="lin" valueType="num">
                                          <p:cBhvr>
                                            <p:cTn id="55" dur="500" fill="hold"/>
                                            <p:tgtEl>
                                              <p:spTgt spid="31"/>
                                            </p:tgtEl>
                                            <p:attrNameLst>
                                              <p:attrName>ppt_h</p:attrName>
                                            </p:attrNameLst>
                                          </p:cBhvr>
                                          <p:tavLst>
                                            <p:tav tm="0">
                                              <p:val>
                                                <p:fltVal val="0"/>
                                              </p:val>
                                            </p:tav>
                                            <p:tav tm="100000">
                                              <p:val>
                                                <p:strVal val="#ppt_h"/>
                                              </p:val>
                                            </p:tav>
                                          </p:tavLst>
                                        </p:anim>
                                        <p:anim calcmode="lin" valueType="num">
                                          <p:cBhvr>
                                            <p:cTn id="56" dur="500" fill="hold"/>
                                            <p:tgtEl>
                                              <p:spTgt spid="31"/>
                                            </p:tgtEl>
                                            <p:attrNameLst>
                                              <p:attrName>style.rotation</p:attrName>
                                            </p:attrNameLst>
                                          </p:cBhvr>
                                          <p:tavLst>
                                            <p:tav tm="0">
                                              <p:val>
                                                <p:fltVal val="360"/>
                                              </p:val>
                                            </p:tav>
                                            <p:tav tm="100000">
                                              <p:val>
                                                <p:fltVal val="0"/>
                                              </p:val>
                                            </p:tav>
                                          </p:tavLst>
                                        </p:anim>
                                        <p:animEffect transition="in" filter="fade">
                                          <p:cBhvr>
                                            <p:cTn id="57" dur="500"/>
                                            <p:tgtEl>
                                              <p:spTgt spid="31"/>
                                            </p:tgtEl>
                                          </p:cBhvr>
                                        </p:animEffect>
                                      </p:childTnLst>
                                    </p:cTn>
                                  </p:par>
                                  <p:par>
                                    <p:cTn id="58" presetID="50" presetClass="entr" presetSubtype="0" decel="100000" fill="hold" grpId="0" nodeType="withEffect">
                                      <p:stCondLst>
                                        <p:cond delay="1200"/>
                                      </p:stCondLst>
                                      <p:iterate type="lt">
                                        <p:tmPct val="5000"/>
                                      </p:iterate>
                                      <p:childTnLst>
                                        <p:set>
                                          <p:cBhvr>
                                            <p:cTn id="59" dur="1" fill="hold">
                                              <p:stCondLst>
                                                <p:cond delay="0"/>
                                              </p:stCondLst>
                                            </p:cTn>
                                            <p:tgtEl>
                                              <p:spTgt spid="5"/>
                                            </p:tgtEl>
                                            <p:attrNameLst>
                                              <p:attrName>style.visibility</p:attrName>
                                            </p:attrNameLst>
                                          </p:cBhvr>
                                          <p:to>
                                            <p:strVal val="visible"/>
                                          </p:to>
                                        </p:set>
                                        <p:anim calcmode="lin" valueType="num">
                                          <p:cBhvr>
                                            <p:cTn id="60" dur="500" fill="hold"/>
                                            <p:tgtEl>
                                              <p:spTgt spid="5"/>
                                            </p:tgtEl>
                                            <p:attrNameLst>
                                              <p:attrName>ppt_w</p:attrName>
                                            </p:attrNameLst>
                                          </p:cBhvr>
                                          <p:tavLst>
                                            <p:tav tm="0">
                                              <p:val>
                                                <p:strVal val="#ppt_w+.3"/>
                                              </p:val>
                                            </p:tav>
                                            <p:tav tm="100000">
                                              <p:val>
                                                <p:strVal val="#ppt_w"/>
                                              </p:val>
                                            </p:tav>
                                          </p:tavLst>
                                        </p:anim>
                                        <p:anim calcmode="lin" valueType="num">
                                          <p:cBhvr>
                                            <p:cTn id="61" dur="500" fill="hold"/>
                                            <p:tgtEl>
                                              <p:spTgt spid="5"/>
                                            </p:tgtEl>
                                            <p:attrNameLst>
                                              <p:attrName>ppt_h</p:attrName>
                                            </p:attrNameLst>
                                          </p:cBhvr>
                                          <p:tavLst>
                                            <p:tav tm="0">
                                              <p:val>
                                                <p:strVal val="#ppt_h"/>
                                              </p:val>
                                            </p:tav>
                                            <p:tav tm="100000">
                                              <p:val>
                                                <p:strVal val="#ppt_h"/>
                                              </p:val>
                                            </p:tav>
                                          </p:tavLst>
                                        </p:anim>
                                        <p:animEffect transition="in" filter="fade">
                                          <p:cBhvr>
                                            <p:cTn id="62" dur="500"/>
                                            <p:tgtEl>
                                              <p:spTgt spid="5"/>
                                            </p:tgtEl>
                                          </p:cBhvr>
                                        </p:animEffect>
                                      </p:childTnLst>
                                    </p:cTn>
                                  </p:par>
                                  <p:par>
                                    <p:cTn id="63" presetID="49" presetClass="entr" presetSubtype="0" decel="100000" fill="hold" nodeType="withEffect">
                                      <p:stCondLst>
                                        <p:cond delay="1400"/>
                                      </p:stCondLst>
                                      <p:childTnLst>
                                        <p:set>
                                          <p:cBhvr>
                                            <p:cTn id="64" dur="1" fill="hold">
                                              <p:stCondLst>
                                                <p:cond delay="0"/>
                                              </p:stCondLst>
                                            </p:cTn>
                                            <p:tgtEl>
                                              <p:spTgt spid="36"/>
                                            </p:tgtEl>
                                            <p:attrNameLst>
                                              <p:attrName>style.visibility</p:attrName>
                                            </p:attrNameLst>
                                          </p:cBhvr>
                                          <p:to>
                                            <p:strVal val="visible"/>
                                          </p:to>
                                        </p:set>
                                        <p:anim calcmode="lin" valueType="num">
                                          <p:cBhvr>
                                            <p:cTn id="65" dur="500" fill="hold"/>
                                            <p:tgtEl>
                                              <p:spTgt spid="36"/>
                                            </p:tgtEl>
                                            <p:attrNameLst>
                                              <p:attrName>ppt_w</p:attrName>
                                            </p:attrNameLst>
                                          </p:cBhvr>
                                          <p:tavLst>
                                            <p:tav tm="0">
                                              <p:val>
                                                <p:fltVal val="0"/>
                                              </p:val>
                                            </p:tav>
                                            <p:tav tm="100000">
                                              <p:val>
                                                <p:strVal val="#ppt_w"/>
                                              </p:val>
                                            </p:tav>
                                          </p:tavLst>
                                        </p:anim>
                                        <p:anim calcmode="lin" valueType="num">
                                          <p:cBhvr>
                                            <p:cTn id="66" dur="500" fill="hold"/>
                                            <p:tgtEl>
                                              <p:spTgt spid="36"/>
                                            </p:tgtEl>
                                            <p:attrNameLst>
                                              <p:attrName>ppt_h</p:attrName>
                                            </p:attrNameLst>
                                          </p:cBhvr>
                                          <p:tavLst>
                                            <p:tav tm="0">
                                              <p:val>
                                                <p:fltVal val="0"/>
                                              </p:val>
                                            </p:tav>
                                            <p:tav tm="100000">
                                              <p:val>
                                                <p:strVal val="#ppt_h"/>
                                              </p:val>
                                            </p:tav>
                                          </p:tavLst>
                                        </p:anim>
                                        <p:anim calcmode="lin" valueType="num">
                                          <p:cBhvr>
                                            <p:cTn id="67" dur="500" fill="hold"/>
                                            <p:tgtEl>
                                              <p:spTgt spid="36"/>
                                            </p:tgtEl>
                                            <p:attrNameLst>
                                              <p:attrName>style.rotation</p:attrName>
                                            </p:attrNameLst>
                                          </p:cBhvr>
                                          <p:tavLst>
                                            <p:tav tm="0">
                                              <p:val>
                                                <p:fltVal val="360"/>
                                              </p:val>
                                            </p:tav>
                                            <p:tav tm="100000">
                                              <p:val>
                                                <p:fltVal val="0"/>
                                              </p:val>
                                            </p:tav>
                                          </p:tavLst>
                                        </p:anim>
                                        <p:animEffect transition="in" filter="fade">
                                          <p:cBhvr>
                                            <p:cTn id="68" dur="500"/>
                                            <p:tgtEl>
                                              <p:spTgt spid="36"/>
                                            </p:tgtEl>
                                          </p:cBhvr>
                                        </p:animEffect>
                                      </p:childTnLst>
                                    </p:cTn>
                                  </p:par>
                                  <p:par>
                                    <p:cTn id="69" presetID="50" presetClass="entr" presetSubtype="0" decel="100000" fill="hold" grpId="0" nodeType="withEffect">
                                      <p:stCondLst>
                                        <p:cond delay="1400"/>
                                      </p:stCondLst>
                                      <p:iterate type="lt">
                                        <p:tmPct val="5000"/>
                                      </p:iterate>
                                      <p:childTnLst>
                                        <p:set>
                                          <p:cBhvr>
                                            <p:cTn id="70" dur="1" fill="hold">
                                              <p:stCondLst>
                                                <p:cond delay="0"/>
                                              </p:stCondLst>
                                            </p:cTn>
                                            <p:tgtEl>
                                              <p:spTgt spid="6"/>
                                            </p:tgtEl>
                                            <p:attrNameLst>
                                              <p:attrName>style.visibility</p:attrName>
                                            </p:attrNameLst>
                                          </p:cBhvr>
                                          <p:to>
                                            <p:strVal val="visible"/>
                                          </p:to>
                                        </p:set>
                                        <p:anim calcmode="lin" valueType="num">
                                          <p:cBhvr>
                                            <p:cTn id="71" dur="500" fill="hold"/>
                                            <p:tgtEl>
                                              <p:spTgt spid="6"/>
                                            </p:tgtEl>
                                            <p:attrNameLst>
                                              <p:attrName>ppt_w</p:attrName>
                                            </p:attrNameLst>
                                          </p:cBhvr>
                                          <p:tavLst>
                                            <p:tav tm="0">
                                              <p:val>
                                                <p:strVal val="#ppt_w+.3"/>
                                              </p:val>
                                            </p:tav>
                                            <p:tav tm="100000">
                                              <p:val>
                                                <p:strVal val="#ppt_w"/>
                                              </p:val>
                                            </p:tav>
                                          </p:tavLst>
                                        </p:anim>
                                        <p:anim calcmode="lin" valueType="num">
                                          <p:cBhvr>
                                            <p:cTn id="72" dur="500" fill="hold"/>
                                            <p:tgtEl>
                                              <p:spTgt spid="6"/>
                                            </p:tgtEl>
                                            <p:attrNameLst>
                                              <p:attrName>ppt_h</p:attrName>
                                            </p:attrNameLst>
                                          </p:cBhvr>
                                          <p:tavLst>
                                            <p:tav tm="0">
                                              <p:val>
                                                <p:strVal val="#ppt_h"/>
                                              </p:val>
                                            </p:tav>
                                            <p:tav tm="100000">
                                              <p:val>
                                                <p:strVal val="#ppt_h"/>
                                              </p:val>
                                            </p:tav>
                                          </p:tavLst>
                                        </p:anim>
                                        <p:animEffect transition="in" filter="fade">
                                          <p:cBhvr>
                                            <p:cTn id="73" dur="500"/>
                                            <p:tgtEl>
                                              <p:spTgt spid="6"/>
                                            </p:tgtEl>
                                          </p:cBhvr>
                                        </p:animEffect>
                                      </p:childTnLst>
                                    </p:cTn>
                                  </p:par>
                                  <p:par>
                                    <p:cTn id="74" presetID="49" presetClass="entr" presetSubtype="0" decel="100000" fill="hold" nodeType="withEffect">
                                      <p:stCondLst>
                                        <p:cond delay="1600"/>
                                      </p:stCondLst>
                                      <p:childTnLst>
                                        <p:set>
                                          <p:cBhvr>
                                            <p:cTn id="75" dur="1" fill="hold">
                                              <p:stCondLst>
                                                <p:cond delay="0"/>
                                              </p:stCondLst>
                                            </p:cTn>
                                            <p:tgtEl>
                                              <p:spTgt spid="41"/>
                                            </p:tgtEl>
                                            <p:attrNameLst>
                                              <p:attrName>style.visibility</p:attrName>
                                            </p:attrNameLst>
                                          </p:cBhvr>
                                          <p:to>
                                            <p:strVal val="visible"/>
                                          </p:to>
                                        </p:set>
                                        <p:anim calcmode="lin" valueType="num">
                                          <p:cBhvr>
                                            <p:cTn id="76" dur="500" fill="hold"/>
                                            <p:tgtEl>
                                              <p:spTgt spid="41"/>
                                            </p:tgtEl>
                                            <p:attrNameLst>
                                              <p:attrName>ppt_w</p:attrName>
                                            </p:attrNameLst>
                                          </p:cBhvr>
                                          <p:tavLst>
                                            <p:tav tm="0">
                                              <p:val>
                                                <p:fltVal val="0"/>
                                              </p:val>
                                            </p:tav>
                                            <p:tav tm="100000">
                                              <p:val>
                                                <p:strVal val="#ppt_w"/>
                                              </p:val>
                                            </p:tav>
                                          </p:tavLst>
                                        </p:anim>
                                        <p:anim calcmode="lin" valueType="num">
                                          <p:cBhvr>
                                            <p:cTn id="77" dur="500" fill="hold"/>
                                            <p:tgtEl>
                                              <p:spTgt spid="41"/>
                                            </p:tgtEl>
                                            <p:attrNameLst>
                                              <p:attrName>ppt_h</p:attrName>
                                            </p:attrNameLst>
                                          </p:cBhvr>
                                          <p:tavLst>
                                            <p:tav tm="0">
                                              <p:val>
                                                <p:fltVal val="0"/>
                                              </p:val>
                                            </p:tav>
                                            <p:tav tm="100000">
                                              <p:val>
                                                <p:strVal val="#ppt_h"/>
                                              </p:val>
                                            </p:tav>
                                          </p:tavLst>
                                        </p:anim>
                                        <p:anim calcmode="lin" valueType="num">
                                          <p:cBhvr>
                                            <p:cTn id="78" dur="500" fill="hold"/>
                                            <p:tgtEl>
                                              <p:spTgt spid="41"/>
                                            </p:tgtEl>
                                            <p:attrNameLst>
                                              <p:attrName>style.rotation</p:attrName>
                                            </p:attrNameLst>
                                          </p:cBhvr>
                                          <p:tavLst>
                                            <p:tav tm="0">
                                              <p:val>
                                                <p:fltVal val="360"/>
                                              </p:val>
                                            </p:tav>
                                            <p:tav tm="100000">
                                              <p:val>
                                                <p:fltVal val="0"/>
                                              </p:val>
                                            </p:tav>
                                          </p:tavLst>
                                        </p:anim>
                                        <p:animEffect transition="in" filter="fade">
                                          <p:cBhvr>
                                            <p:cTn id="79" dur="500"/>
                                            <p:tgtEl>
                                              <p:spTgt spid="41"/>
                                            </p:tgtEl>
                                          </p:cBhvr>
                                        </p:animEffect>
                                      </p:childTnLst>
                                    </p:cTn>
                                  </p:par>
                                  <p:par>
                                    <p:cTn id="80" presetID="50" presetClass="entr" presetSubtype="0" decel="100000" fill="hold" grpId="0" nodeType="withEffect">
                                      <p:stCondLst>
                                        <p:cond delay="1600"/>
                                      </p:stCondLst>
                                      <p:iterate type="lt">
                                        <p:tmPct val="5000"/>
                                      </p:iterate>
                                      <p:childTnLst>
                                        <p:set>
                                          <p:cBhvr>
                                            <p:cTn id="81" dur="1" fill="hold">
                                              <p:stCondLst>
                                                <p:cond delay="0"/>
                                              </p:stCondLst>
                                            </p:cTn>
                                            <p:tgtEl>
                                              <p:spTgt spid="8"/>
                                            </p:tgtEl>
                                            <p:attrNameLst>
                                              <p:attrName>style.visibility</p:attrName>
                                            </p:attrNameLst>
                                          </p:cBhvr>
                                          <p:to>
                                            <p:strVal val="visible"/>
                                          </p:to>
                                        </p:set>
                                        <p:anim calcmode="lin" valueType="num">
                                          <p:cBhvr>
                                            <p:cTn id="82" dur="500" fill="hold"/>
                                            <p:tgtEl>
                                              <p:spTgt spid="8"/>
                                            </p:tgtEl>
                                            <p:attrNameLst>
                                              <p:attrName>ppt_w</p:attrName>
                                            </p:attrNameLst>
                                          </p:cBhvr>
                                          <p:tavLst>
                                            <p:tav tm="0">
                                              <p:val>
                                                <p:strVal val="#ppt_w+.3"/>
                                              </p:val>
                                            </p:tav>
                                            <p:tav tm="100000">
                                              <p:val>
                                                <p:strVal val="#ppt_w"/>
                                              </p:val>
                                            </p:tav>
                                          </p:tavLst>
                                        </p:anim>
                                        <p:anim calcmode="lin" valueType="num">
                                          <p:cBhvr>
                                            <p:cTn id="83" dur="500" fill="hold"/>
                                            <p:tgtEl>
                                              <p:spTgt spid="8"/>
                                            </p:tgtEl>
                                            <p:attrNameLst>
                                              <p:attrName>ppt_h</p:attrName>
                                            </p:attrNameLst>
                                          </p:cBhvr>
                                          <p:tavLst>
                                            <p:tav tm="0">
                                              <p:val>
                                                <p:strVal val="#ppt_h"/>
                                              </p:val>
                                            </p:tav>
                                            <p:tav tm="100000">
                                              <p:val>
                                                <p:strVal val="#ppt_h"/>
                                              </p:val>
                                            </p:tav>
                                          </p:tavLst>
                                        </p:anim>
                                        <p:animEffect transition="in" filter="fade">
                                          <p:cBhvr>
                                            <p:cTn id="84" dur="500"/>
                                            <p:tgtEl>
                                              <p:spTgt spid="8"/>
                                            </p:tgtEl>
                                          </p:cBhvr>
                                        </p:animEffect>
                                      </p:childTnLst>
                                    </p:cTn>
                                  </p:par>
                                  <p:par>
                                    <p:cTn id="85" presetID="49" presetClass="entr" presetSubtype="0" decel="100000" fill="hold" nodeType="withEffect">
                                      <p:stCondLst>
                                        <p:cond delay="1800"/>
                                      </p:stCondLst>
                                      <p:childTnLst>
                                        <p:set>
                                          <p:cBhvr>
                                            <p:cTn id="86" dur="1" fill="hold">
                                              <p:stCondLst>
                                                <p:cond delay="0"/>
                                              </p:stCondLst>
                                            </p:cTn>
                                            <p:tgtEl>
                                              <p:spTgt spid="46"/>
                                            </p:tgtEl>
                                            <p:attrNameLst>
                                              <p:attrName>style.visibility</p:attrName>
                                            </p:attrNameLst>
                                          </p:cBhvr>
                                          <p:to>
                                            <p:strVal val="visible"/>
                                          </p:to>
                                        </p:set>
                                        <p:anim calcmode="lin" valueType="num">
                                          <p:cBhvr>
                                            <p:cTn id="87" dur="500" fill="hold"/>
                                            <p:tgtEl>
                                              <p:spTgt spid="46"/>
                                            </p:tgtEl>
                                            <p:attrNameLst>
                                              <p:attrName>ppt_w</p:attrName>
                                            </p:attrNameLst>
                                          </p:cBhvr>
                                          <p:tavLst>
                                            <p:tav tm="0">
                                              <p:val>
                                                <p:fltVal val="0"/>
                                              </p:val>
                                            </p:tav>
                                            <p:tav tm="100000">
                                              <p:val>
                                                <p:strVal val="#ppt_w"/>
                                              </p:val>
                                            </p:tav>
                                          </p:tavLst>
                                        </p:anim>
                                        <p:anim calcmode="lin" valueType="num">
                                          <p:cBhvr>
                                            <p:cTn id="88" dur="500" fill="hold"/>
                                            <p:tgtEl>
                                              <p:spTgt spid="46"/>
                                            </p:tgtEl>
                                            <p:attrNameLst>
                                              <p:attrName>ppt_h</p:attrName>
                                            </p:attrNameLst>
                                          </p:cBhvr>
                                          <p:tavLst>
                                            <p:tav tm="0">
                                              <p:val>
                                                <p:fltVal val="0"/>
                                              </p:val>
                                            </p:tav>
                                            <p:tav tm="100000">
                                              <p:val>
                                                <p:strVal val="#ppt_h"/>
                                              </p:val>
                                            </p:tav>
                                          </p:tavLst>
                                        </p:anim>
                                        <p:anim calcmode="lin" valueType="num">
                                          <p:cBhvr>
                                            <p:cTn id="89" dur="500" fill="hold"/>
                                            <p:tgtEl>
                                              <p:spTgt spid="46"/>
                                            </p:tgtEl>
                                            <p:attrNameLst>
                                              <p:attrName>style.rotation</p:attrName>
                                            </p:attrNameLst>
                                          </p:cBhvr>
                                          <p:tavLst>
                                            <p:tav tm="0">
                                              <p:val>
                                                <p:fltVal val="360"/>
                                              </p:val>
                                            </p:tav>
                                            <p:tav tm="100000">
                                              <p:val>
                                                <p:fltVal val="0"/>
                                              </p:val>
                                            </p:tav>
                                          </p:tavLst>
                                        </p:anim>
                                        <p:animEffect transition="in" filter="fade">
                                          <p:cBhvr>
                                            <p:cTn id="90" dur="500"/>
                                            <p:tgtEl>
                                              <p:spTgt spid="46"/>
                                            </p:tgtEl>
                                          </p:cBhvr>
                                        </p:animEffect>
                                      </p:childTnLst>
                                    </p:cTn>
                                  </p:par>
                                  <p:par>
                                    <p:cTn id="91" presetID="50" presetClass="entr" presetSubtype="0" decel="100000" fill="hold" grpId="0" nodeType="withEffect">
                                      <p:stCondLst>
                                        <p:cond delay="1800"/>
                                      </p:stCondLst>
                                      <p:iterate type="lt">
                                        <p:tmPct val="5000"/>
                                      </p:iterate>
                                      <p:childTnLst>
                                        <p:set>
                                          <p:cBhvr>
                                            <p:cTn id="92" dur="1" fill="hold">
                                              <p:stCondLst>
                                                <p:cond delay="0"/>
                                              </p:stCondLst>
                                            </p:cTn>
                                            <p:tgtEl>
                                              <p:spTgt spid="9"/>
                                            </p:tgtEl>
                                            <p:attrNameLst>
                                              <p:attrName>style.visibility</p:attrName>
                                            </p:attrNameLst>
                                          </p:cBhvr>
                                          <p:to>
                                            <p:strVal val="visible"/>
                                          </p:to>
                                        </p:set>
                                        <p:anim calcmode="lin" valueType="num">
                                          <p:cBhvr>
                                            <p:cTn id="93" dur="500" fill="hold"/>
                                            <p:tgtEl>
                                              <p:spTgt spid="9"/>
                                            </p:tgtEl>
                                            <p:attrNameLst>
                                              <p:attrName>ppt_w</p:attrName>
                                            </p:attrNameLst>
                                          </p:cBhvr>
                                          <p:tavLst>
                                            <p:tav tm="0">
                                              <p:val>
                                                <p:strVal val="#ppt_w+.3"/>
                                              </p:val>
                                            </p:tav>
                                            <p:tav tm="100000">
                                              <p:val>
                                                <p:strVal val="#ppt_w"/>
                                              </p:val>
                                            </p:tav>
                                          </p:tavLst>
                                        </p:anim>
                                        <p:anim calcmode="lin" valueType="num">
                                          <p:cBhvr>
                                            <p:cTn id="94" dur="500" fill="hold"/>
                                            <p:tgtEl>
                                              <p:spTgt spid="9"/>
                                            </p:tgtEl>
                                            <p:attrNameLst>
                                              <p:attrName>ppt_h</p:attrName>
                                            </p:attrNameLst>
                                          </p:cBhvr>
                                          <p:tavLst>
                                            <p:tav tm="0">
                                              <p:val>
                                                <p:strVal val="#ppt_h"/>
                                              </p:val>
                                            </p:tav>
                                            <p:tav tm="100000">
                                              <p:val>
                                                <p:strVal val="#ppt_h"/>
                                              </p:val>
                                            </p:tav>
                                          </p:tavLst>
                                        </p:anim>
                                        <p:animEffect transition="in" filter="fade">
                                          <p:cBhvr>
                                            <p:cTn id="95" dur="500"/>
                                            <p:tgtEl>
                                              <p:spTgt spid="9"/>
                                            </p:tgtEl>
                                          </p:cBhvr>
                                        </p:animEffect>
                                      </p:childTnLst>
                                    </p:cTn>
                                  </p:par>
                                  <p:par>
                                    <p:cTn id="96" presetID="49" presetClass="entr" presetSubtype="0" decel="100000" fill="hold" nodeType="withEffect">
                                      <p:stCondLst>
                                        <p:cond delay="2000"/>
                                      </p:stCondLst>
                                      <p:childTnLst>
                                        <p:set>
                                          <p:cBhvr>
                                            <p:cTn id="97" dur="1" fill="hold">
                                              <p:stCondLst>
                                                <p:cond delay="0"/>
                                              </p:stCondLst>
                                            </p:cTn>
                                            <p:tgtEl>
                                              <p:spTgt spid="51"/>
                                            </p:tgtEl>
                                            <p:attrNameLst>
                                              <p:attrName>style.visibility</p:attrName>
                                            </p:attrNameLst>
                                          </p:cBhvr>
                                          <p:to>
                                            <p:strVal val="visible"/>
                                          </p:to>
                                        </p:set>
                                        <p:anim calcmode="lin" valueType="num">
                                          <p:cBhvr>
                                            <p:cTn id="98" dur="500" fill="hold"/>
                                            <p:tgtEl>
                                              <p:spTgt spid="51"/>
                                            </p:tgtEl>
                                            <p:attrNameLst>
                                              <p:attrName>ppt_w</p:attrName>
                                            </p:attrNameLst>
                                          </p:cBhvr>
                                          <p:tavLst>
                                            <p:tav tm="0">
                                              <p:val>
                                                <p:fltVal val="0"/>
                                              </p:val>
                                            </p:tav>
                                            <p:tav tm="100000">
                                              <p:val>
                                                <p:strVal val="#ppt_w"/>
                                              </p:val>
                                            </p:tav>
                                          </p:tavLst>
                                        </p:anim>
                                        <p:anim calcmode="lin" valueType="num">
                                          <p:cBhvr>
                                            <p:cTn id="99" dur="500" fill="hold"/>
                                            <p:tgtEl>
                                              <p:spTgt spid="51"/>
                                            </p:tgtEl>
                                            <p:attrNameLst>
                                              <p:attrName>ppt_h</p:attrName>
                                            </p:attrNameLst>
                                          </p:cBhvr>
                                          <p:tavLst>
                                            <p:tav tm="0">
                                              <p:val>
                                                <p:fltVal val="0"/>
                                              </p:val>
                                            </p:tav>
                                            <p:tav tm="100000">
                                              <p:val>
                                                <p:strVal val="#ppt_h"/>
                                              </p:val>
                                            </p:tav>
                                          </p:tavLst>
                                        </p:anim>
                                        <p:anim calcmode="lin" valueType="num">
                                          <p:cBhvr>
                                            <p:cTn id="100" dur="500" fill="hold"/>
                                            <p:tgtEl>
                                              <p:spTgt spid="51"/>
                                            </p:tgtEl>
                                            <p:attrNameLst>
                                              <p:attrName>style.rotation</p:attrName>
                                            </p:attrNameLst>
                                          </p:cBhvr>
                                          <p:tavLst>
                                            <p:tav tm="0">
                                              <p:val>
                                                <p:fltVal val="360"/>
                                              </p:val>
                                            </p:tav>
                                            <p:tav tm="100000">
                                              <p:val>
                                                <p:fltVal val="0"/>
                                              </p:val>
                                            </p:tav>
                                          </p:tavLst>
                                        </p:anim>
                                        <p:animEffect transition="in" filter="fade">
                                          <p:cBhvr>
                                            <p:cTn id="101" dur="500"/>
                                            <p:tgtEl>
                                              <p:spTgt spid="51"/>
                                            </p:tgtEl>
                                          </p:cBhvr>
                                        </p:animEffect>
                                      </p:childTnLst>
                                    </p:cTn>
                                  </p:par>
                                  <p:par>
                                    <p:cTn id="102" presetID="50" presetClass="entr" presetSubtype="0" decel="100000" fill="hold" grpId="0" nodeType="withEffect">
                                      <p:stCondLst>
                                        <p:cond delay="2000"/>
                                      </p:stCondLst>
                                      <p:iterate type="lt">
                                        <p:tmPct val="5000"/>
                                      </p:iterate>
                                      <p:childTnLst>
                                        <p:set>
                                          <p:cBhvr>
                                            <p:cTn id="103" dur="1" fill="hold">
                                              <p:stCondLst>
                                                <p:cond delay="0"/>
                                              </p:stCondLst>
                                            </p:cTn>
                                            <p:tgtEl>
                                              <p:spTgt spid="10"/>
                                            </p:tgtEl>
                                            <p:attrNameLst>
                                              <p:attrName>style.visibility</p:attrName>
                                            </p:attrNameLst>
                                          </p:cBhvr>
                                          <p:to>
                                            <p:strVal val="visible"/>
                                          </p:to>
                                        </p:set>
                                        <p:anim calcmode="lin" valueType="num">
                                          <p:cBhvr>
                                            <p:cTn id="104" dur="500" fill="hold"/>
                                            <p:tgtEl>
                                              <p:spTgt spid="10"/>
                                            </p:tgtEl>
                                            <p:attrNameLst>
                                              <p:attrName>ppt_w</p:attrName>
                                            </p:attrNameLst>
                                          </p:cBhvr>
                                          <p:tavLst>
                                            <p:tav tm="0">
                                              <p:val>
                                                <p:strVal val="#ppt_w+.3"/>
                                              </p:val>
                                            </p:tav>
                                            <p:tav tm="100000">
                                              <p:val>
                                                <p:strVal val="#ppt_w"/>
                                              </p:val>
                                            </p:tav>
                                          </p:tavLst>
                                        </p:anim>
                                        <p:anim calcmode="lin" valueType="num">
                                          <p:cBhvr>
                                            <p:cTn id="105" dur="500" fill="hold"/>
                                            <p:tgtEl>
                                              <p:spTgt spid="10"/>
                                            </p:tgtEl>
                                            <p:attrNameLst>
                                              <p:attrName>ppt_h</p:attrName>
                                            </p:attrNameLst>
                                          </p:cBhvr>
                                          <p:tavLst>
                                            <p:tav tm="0">
                                              <p:val>
                                                <p:strVal val="#ppt_h"/>
                                              </p:val>
                                            </p:tav>
                                            <p:tav tm="100000">
                                              <p:val>
                                                <p:strVal val="#ppt_h"/>
                                              </p:val>
                                            </p:tav>
                                          </p:tavLst>
                                        </p:anim>
                                        <p:animEffect transition="in" filter="fade">
                                          <p:cBhvr>
                                            <p:cTn id="10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7" grpId="0"/>
          <p:bldP spid="5" grpId="0"/>
          <p:bldP spid="6" grpId="0"/>
          <p:bldP spid="8" grpId="0"/>
          <p:bldP spid="9" grpId="0"/>
          <p:bldP spid="10" grpId="0"/>
          <p:bldP spid="112" grpId="0" animBg="1"/>
          <p:bldP spid="113" grpId="0" animBg="1"/>
          <p:bldP spid="114" grpId="0" animBg="1"/>
          <p:bldP spid="11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9" presetClass="entr" presetSubtype="0" decel="100000" fill="hold" nodeType="withEffect">
                                      <p:stCondLst>
                                        <p:cond delay="0"/>
                                      </p:stCondLst>
                                      <p:childTnLst>
                                        <p:set>
                                          <p:cBhvr>
                                            <p:cTn id="10" dur="1" fill="hold">
                                              <p:stCondLst>
                                                <p:cond delay="0"/>
                                              </p:stCondLst>
                                            </p:cTn>
                                            <p:tgtEl>
                                              <p:spTgt spid="111"/>
                                            </p:tgtEl>
                                            <p:attrNameLst>
                                              <p:attrName>style.visibility</p:attrName>
                                            </p:attrNameLst>
                                          </p:cBhvr>
                                          <p:to>
                                            <p:strVal val="visible"/>
                                          </p:to>
                                        </p:set>
                                        <p:anim calcmode="lin" valueType="num">
                                          <p:cBhvr>
                                            <p:cTn id="11" dur="750" fill="hold"/>
                                            <p:tgtEl>
                                              <p:spTgt spid="111"/>
                                            </p:tgtEl>
                                            <p:attrNameLst>
                                              <p:attrName>ppt_w</p:attrName>
                                            </p:attrNameLst>
                                          </p:cBhvr>
                                          <p:tavLst>
                                            <p:tav tm="0">
                                              <p:val>
                                                <p:fltVal val="0"/>
                                              </p:val>
                                            </p:tav>
                                            <p:tav tm="100000">
                                              <p:val>
                                                <p:strVal val="#ppt_w"/>
                                              </p:val>
                                            </p:tav>
                                          </p:tavLst>
                                        </p:anim>
                                        <p:anim calcmode="lin" valueType="num">
                                          <p:cBhvr>
                                            <p:cTn id="12" dur="750" fill="hold"/>
                                            <p:tgtEl>
                                              <p:spTgt spid="111"/>
                                            </p:tgtEl>
                                            <p:attrNameLst>
                                              <p:attrName>ppt_h</p:attrName>
                                            </p:attrNameLst>
                                          </p:cBhvr>
                                          <p:tavLst>
                                            <p:tav tm="0">
                                              <p:val>
                                                <p:fltVal val="0"/>
                                              </p:val>
                                            </p:tav>
                                            <p:tav tm="100000">
                                              <p:val>
                                                <p:strVal val="#ppt_h"/>
                                              </p:val>
                                            </p:tav>
                                          </p:tavLst>
                                        </p:anim>
                                        <p:anim calcmode="lin" valueType="num">
                                          <p:cBhvr>
                                            <p:cTn id="13" dur="750" fill="hold"/>
                                            <p:tgtEl>
                                              <p:spTgt spid="111"/>
                                            </p:tgtEl>
                                            <p:attrNameLst>
                                              <p:attrName>style.rotation</p:attrName>
                                            </p:attrNameLst>
                                          </p:cBhvr>
                                          <p:tavLst>
                                            <p:tav tm="0">
                                              <p:val>
                                                <p:fltVal val="360"/>
                                              </p:val>
                                            </p:tav>
                                            <p:tav tm="100000">
                                              <p:val>
                                                <p:fltVal val="0"/>
                                              </p:val>
                                            </p:tav>
                                          </p:tavLst>
                                        </p:anim>
                                        <p:animEffect transition="in" filter="fade">
                                          <p:cBhvr>
                                            <p:cTn id="14" dur="750"/>
                                            <p:tgtEl>
                                              <p:spTgt spid="111"/>
                                            </p:tgtEl>
                                          </p:cBhvr>
                                        </p:animEffect>
                                      </p:childTnLst>
                                    </p:cTn>
                                  </p:par>
                                  <p:par>
                                    <p:cTn id="15" presetID="2" presetClass="entr" presetSubtype="3" decel="100000" fill="hold" grpId="0" nodeType="withEffect">
                                      <p:stCondLst>
                                        <p:cond delay="250"/>
                                      </p:stCondLst>
                                      <p:childTnLst>
                                        <p:set>
                                          <p:cBhvr>
                                            <p:cTn id="16" dur="1" fill="hold">
                                              <p:stCondLst>
                                                <p:cond delay="0"/>
                                              </p:stCondLst>
                                            </p:cTn>
                                            <p:tgtEl>
                                              <p:spTgt spid="116"/>
                                            </p:tgtEl>
                                            <p:attrNameLst>
                                              <p:attrName>style.visibility</p:attrName>
                                            </p:attrNameLst>
                                          </p:cBhvr>
                                          <p:to>
                                            <p:strVal val="visible"/>
                                          </p:to>
                                        </p:set>
                                        <p:anim calcmode="lin" valueType="num">
                                          <p:cBhvr additive="base">
                                            <p:cTn id="17" dur="750" fill="hold"/>
                                            <p:tgtEl>
                                              <p:spTgt spid="116"/>
                                            </p:tgtEl>
                                            <p:attrNameLst>
                                              <p:attrName>ppt_x</p:attrName>
                                            </p:attrNameLst>
                                          </p:cBhvr>
                                          <p:tavLst>
                                            <p:tav tm="0">
                                              <p:val>
                                                <p:strVal val="1+#ppt_w/2"/>
                                              </p:val>
                                            </p:tav>
                                            <p:tav tm="100000">
                                              <p:val>
                                                <p:strVal val="#ppt_x"/>
                                              </p:val>
                                            </p:tav>
                                          </p:tavLst>
                                        </p:anim>
                                        <p:anim calcmode="lin" valueType="num">
                                          <p:cBhvr additive="base">
                                            <p:cTn id="18" dur="750" fill="hold"/>
                                            <p:tgtEl>
                                              <p:spTgt spid="116"/>
                                            </p:tgtEl>
                                            <p:attrNameLst>
                                              <p:attrName>ppt_y</p:attrName>
                                            </p:attrNameLst>
                                          </p:cBhvr>
                                          <p:tavLst>
                                            <p:tav tm="0">
                                              <p:val>
                                                <p:strVal val="0-#ppt_h/2"/>
                                              </p:val>
                                            </p:tav>
                                            <p:tav tm="100000">
                                              <p:val>
                                                <p:strVal val="#ppt_y"/>
                                              </p:val>
                                            </p:tav>
                                          </p:tavLst>
                                        </p:anim>
                                      </p:childTnLst>
                                    </p:cTn>
                                  </p:par>
                                  <p:par>
                                    <p:cTn id="19" presetID="2" presetClass="entr" presetSubtype="3" decel="100000" fill="hold" grpId="0" nodeType="withEffect">
                                      <p:stCondLst>
                                        <p:cond delay="300"/>
                                      </p:stCondLst>
                                      <p:childTnLst>
                                        <p:set>
                                          <p:cBhvr>
                                            <p:cTn id="20" dur="1" fill="hold">
                                              <p:stCondLst>
                                                <p:cond delay="0"/>
                                              </p:stCondLst>
                                            </p:cTn>
                                            <p:tgtEl>
                                              <p:spTgt spid="114"/>
                                            </p:tgtEl>
                                            <p:attrNameLst>
                                              <p:attrName>style.visibility</p:attrName>
                                            </p:attrNameLst>
                                          </p:cBhvr>
                                          <p:to>
                                            <p:strVal val="visible"/>
                                          </p:to>
                                        </p:set>
                                        <p:anim calcmode="lin" valueType="num">
                                          <p:cBhvr additive="base">
                                            <p:cTn id="21" dur="750" fill="hold"/>
                                            <p:tgtEl>
                                              <p:spTgt spid="114"/>
                                            </p:tgtEl>
                                            <p:attrNameLst>
                                              <p:attrName>ppt_x</p:attrName>
                                            </p:attrNameLst>
                                          </p:cBhvr>
                                          <p:tavLst>
                                            <p:tav tm="0">
                                              <p:val>
                                                <p:strVal val="1+#ppt_w/2"/>
                                              </p:val>
                                            </p:tav>
                                            <p:tav tm="100000">
                                              <p:val>
                                                <p:strVal val="#ppt_x"/>
                                              </p:val>
                                            </p:tav>
                                          </p:tavLst>
                                        </p:anim>
                                        <p:anim calcmode="lin" valueType="num">
                                          <p:cBhvr additive="base">
                                            <p:cTn id="22" dur="750" fill="hold"/>
                                            <p:tgtEl>
                                              <p:spTgt spid="114"/>
                                            </p:tgtEl>
                                            <p:attrNameLst>
                                              <p:attrName>ppt_y</p:attrName>
                                            </p:attrNameLst>
                                          </p:cBhvr>
                                          <p:tavLst>
                                            <p:tav tm="0">
                                              <p:val>
                                                <p:strVal val="0-#ppt_h/2"/>
                                              </p:val>
                                            </p:tav>
                                            <p:tav tm="100000">
                                              <p:val>
                                                <p:strVal val="#ppt_y"/>
                                              </p:val>
                                            </p:tav>
                                          </p:tavLst>
                                        </p:anim>
                                      </p:childTnLst>
                                    </p:cTn>
                                  </p:par>
                                  <p:par>
                                    <p:cTn id="23" presetID="2" presetClass="entr" presetSubtype="3" decel="100000" fill="hold" grpId="0" nodeType="withEffect">
                                      <p:stCondLst>
                                        <p:cond delay="500"/>
                                      </p:stCondLst>
                                      <p:childTnLst>
                                        <p:set>
                                          <p:cBhvr>
                                            <p:cTn id="24" dur="1" fill="hold">
                                              <p:stCondLst>
                                                <p:cond delay="0"/>
                                              </p:stCondLst>
                                            </p:cTn>
                                            <p:tgtEl>
                                              <p:spTgt spid="117"/>
                                            </p:tgtEl>
                                            <p:attrNameLst>
                                              <p:attrName>style.visibility</p:attrName>
                                            </p:attrNameLst>
                                          </p:cBhvr>
                                          <p:to>
                                            <p:strVal val="visible"/>
                                          </p:to>
                                        </p:set>
                                        <p:anim calcmode="lin" valueType="num">
                                          <p:cBhvr additive="base">
                                            <p:cTn id="25" dur="750" fill="hold"/>
                                            <p:tgtEl>
                                              <p:spTgt spid="117"/>
                                            </p:tgtEl>
                                            <p:attrNameLst>
                                              <p:attrName>ppt_x</p:attrName>
                                            </p:attrNameLst>
                                          </p:cBhvr>
                                          <p:tavLst>
                                            <p:tav tm="0">
                                              <p:val>
                                                <p:strVal val="1+#ppt_w/2"/>
                                              </p:val>
                                            </p:tav>
                                            <p:tav tm="100000">
                                              <p:val>
                                                <p:strVal val="#ppt_x"/>
                                              </p:val>
                                            </p:tav>
                                          </p:tavLst>
                                        </p:anim>
                                        <p:anim calcmode="lin" valueType="num">
                                          <p:cBhvr additive="base">
                                            <p:cTn id="26" dur="750" fill="hold"/>
                                            <p:tgtEl>
                                              <p:spTgt spid="117"/>
                                            </p:tgtEl>
                                            <p:attrNameLst>
                                              <p:attrName>ppt_y</p:attrName>
                                            </p:attrNameLst>
                                          </p:cBhvr>
                                          <p:tavLst>
                                            <p:tav tm="0">
                                              <p:val>
                                                <p:strVal val="0-#ppt_h/2"/>
                                              </p:val>
                                            </p:tav>
                                            <p:tav tm="100000">
                                              <p:val>
                                                <p:strVal val="#ppt_y"/>
                                              </p:val>
                                            </p:tav>
                                          </p:tavLst>
                                        </p:anim>
                                      </p:childTnLst>
                                    </p:cTn>
                                  </p:par>
                                  <p:par>
                                    <p:cTn id="27" presetID="2" presetClass="entr" presetSubtype="3" decel="100000" fill="hold" grpId="0" nodeType="withEffect">
                                      <p:stCondLst>
                                        <p:cond delay="400"/>
                                      </p:stCondLst>
                                      <p:childTnLst>
                                        <p:set>
                                          <p:cBhvr>
                                            <p:cTn id="28" dur="1" fill="hold">
                                              <p:stCondLst>
                                                <p:cond delay="0"/>
                                              </p:stCondLst>
                                            </p:cTn>
                                            <p:tgtEl>
                                              <p:spTgt spid="112"/>
                                            </p:tgtEl>
                                            <p:attrNameLst>
                                              <p:attrName>style.visibility</p:attrName>
                                            </p:attrNameLst>
                                          </p:cBhvr>
                                          <p:to>
                                            <p:strVal val="visible"/>
                                          </p:to>
                                        </p:set>
                                        <p:anim calcmode="lin" valueType="num">
                                          <p:cBhvr additive="base">
                                            <p:cTn id="29" dur="750" fill="hold"/>
                                            <p:tgtEl>
                                              <p:spTgt spid="112"/>
                                            </p:tgtEl>
                                            <p:attrNameLst>
                                              <p:attrName>ppt_x</p:attrName>
                                            </p:attrNameLst>
                                          </p:cBhvr>
                                          <p:tavLst>
                                            <p:tav tm="0">
                                              <p:val>
                                                <p:strVal val="1+#ppt_w/2"/>
                                              </p:val>
                                            </p:tav>
                                            <p:tav tm="100000">
                                              <p:val>
                                                <p:strVal val="#ppt_x"/>
                                              </p:val>
                                            </p:tav>
                                          </p:tavLst>
                                        </p:anim>
                                        <p:anim calcmode="lin" valueType="num">
                                          <p:cBhvr additive="base">
                                            <p:cTn id="30" dur="750" fill="hold"/>
                                            <p:tgtEl>
                                              <p:spTgt spid="112"/>
                                            </p:tgtEl>
                                            <p:attrNameLst>
                                              <p:attrName>ppt_y</p:attrName>
                                            </p:attrNameLst>
                                          </p:cBhvr>
                                          <p:tavLst>
                                            <p:tav tm="0">
                                              <p:val>
                                                <p:strVal val="0-#ppt_h/2"/>
                                              </p:val>
                                            </p:tav>
                                            <p:tav tm="100000">
                                              <p:val>
                                                <p:strVal val="#ppt_y"/>
                                              </p:val>
                                            </p:tav>
                                          </p:tavLst>
                                        </p:anim>
                                      </p:childTnLst>
                                    </p:cTn>
                                  </p:par>
                                  <p:par>
                                    <p:cTn id="31" presetID="2" presetClass="entr" presetSubtype="3" decel="100000" fill="hold" grpId="0" nodeType="withEffect">
                                      <p:stCondLst>
                                        <p:cond delay="300"/>
                                      </p:stCondLst>
                                      <p:childTnLst>
                                        <p:set>
                                          <p:cBhvr>
                                            <p:cTn id="32" dur="1" fill="hold">
                                              <p:stCondLst>
                                                <p:cond delay="0"/>
                                              </p:stCondLst>
                                            </p:cTn>
                                            <p:tgtEl>
                                              <p:spTgt spid="113"/>
                                            </p:tgtEl>
                                            <p:attrNameLst>
                                              <p:attrName>style.visibility</p:attrName>
                                            </p:attrNameLst>
                                          </p:cBhvr>
                                          <p:to>
                                            <p:strVal val="visible"/>
                                          </p:to>
                                        </p:set>
                                        <p:anim calcmode="lin" valueType="num">
                                          <p:cBhvr additive="base">
                                            <p:cTn id="33" dur="750" fill="hold"/>
                                            <p:tgtEl>
                                              <p:spTgt spid="113"/>
                                            </p:tgtEl>
                                            <p:attrNameLst>
                                              <p:attrName>ppt_x</p:attrName>
                                            </p:attrNameLst>
                                          </p:cBhvr>
                                          <p:tavLst>
                                            <p:tav tm="0">
                                              <p:val>
                                                <p:strVal val="1+#ppt_w/2"/>
                                              </p:val>
                                            </p:tav>
                                            <p:tav tm="100000">
                                              <p:val>
                                                <p:strVal val="#ppt_x"/>
                                              </p:val>
                                            </p:tav>
                                          </p:tavLst>
                                        </p:anim>
                                        <p:anim calcmode="lin" valueType="num">
                                          <p:cBhvr additive="base">
                                            <p:cTn id="34" dur="750" fill="hold"/>
                                            <p:tgtEl>
                                              <p:spTgt spid="113"/>
                                            </p:tgtEl>
                                            <p:attrNameLst>
                                              <p:attrName>ppt_y</p:attrName>
                                            </p:attrNameLst>
                                          </p:cBhvr>
                                          <p:tavLst>
                                            <p:tav tm="0">
                                              <p:val>
                                                <p:strVal val="0-#ppt_h/2"/>
                                              </p:val>
                                            </p:tav>
                                            <p:tav tm="100000">
                                              <p:val>
                                                <p:strVal val="#ppt_y"/>
                                              </p:val>
                                            </p:tav>
                                          </p:tavLst>
                                        </p:anim>
                                      </p:childTnLst>
                                    </p:cTn>
                                  </p:par>
                                  <p:par>
                                    <p:cTn id="35" presetID="23" presetClass="entr" presetSubtype="16" fill="hold" nodeType="withEffect">
                                      <p:stCondLst>
                                        <p:cond delay="750"/>
                                      </p:stCondLst>
                                      <p:childTnLst>
                                        <p:set>
                                          <p:cBhvr>
                                            <p:cTn id="36" dur="1" fill="hold">
                                              <p:stCondLst>
                                                <p:cond delay="0"/>
                                              </p:stCondLst>
                                            </p:cTn>
                                            <p:tgtEl>
                                              <p:spTgt spid="89"/>
                                            </p:tgtEl>
                                            <p:attrNameLst>
                                              <p:attrName>style.visibility</p:attrName>
                                            </p:attrNameLst>
                                          </p:cBhvr>
                                          <p:to>
                                            <p:strVal val="visible"/>
                                          </p:to>
                                        </p:set>
                                        <p:anim calcmode="lin" valueType="num">
                                          <p:cBhvr>
                                            <p:cTn id="37" dur="300" fill="hold"/>
                                            <p:tgtEl>
                                              <p:spTgt spid="89"/>
                                            </p:tgtEl>
                                            <p:attrNameLst>
                                              <p:attrName>ppt_w</p:attrName>
                                            </p:attrNameLst>
                                          </p:cBhvr>
                                          <p:tavLst>
                                            <p:tav tm="0">
                                              <p:val>
                                                <p:fltVal val="0"/>
                                              </p:val>
                                            </p:tav>
                                            <p:tav tm="100000">
                                              <p:val>
                                                <p:strVal val="#ppt_w"/>
                                              </p:val>
                                            </p:tav>
                                          </p:tavLst>
                                        </p:anim>
                                        <p:anim calcmode="lin" valueType="num">
                                          <p:cBhvr>
                                            <p:cTn id="38" dur="300" fill="hold"/>
                                            <p:tgtEl>
                                              <p:spTgt spid="89"/>
                                            </p:tgtEl>
                                            <p:attrNameLst>
                                              <p:attrName>ppt_h</p:attrName>
                                            </p:attrNameLst>
                                          </p:cBhvr>
                                          <p:tavLst>
                                            <p:tav tm="0">
                                              <p:val>
                                                <p:fltVal val="0"/>
                                              </p:val>
                                            </p:tav>
                                            <p:tav tm="100000">
                                              <p:val>
                                                <p:strVal val="#ppt_h"/>
                                              </p:val>
                                            </p:tav>
                                          </p:tavLst>
                                        </p:anim>
                                      </p:childTnLst>
                                    </p:cTn>
                                  </p:par>
                                  <p:par>
                                    <p:cTn id="39" presetID="6" presetClass="emph" presetSubtype="0" autoRev="1" fill="hold" nodeType="withEffect">
                                      <p:stCondLst>
                                        <p:cond delay="1000"/>
                                      </p:stCondLst>
                                      <p:childTnLst>
                                        <p:animScale>
                                          <p:cBhvr>
                                            <p:cTn id="40" dur="150" fill="hold"/>
                                            <p:tgtEl>
                                              <p:spTgt spid="89"/>
                                            </p:tgtEl>
                                          </p:cBhvr>
                                          <p:by x="110000" y="110000"/>
                                        </p:animScale>
                                      </p:childTnLst>
                                    </p:cTn>
                                  </p:par>
                                  <p:par>
                                    <p:cTn id="41" presetID="49" presetClass="entr" presetSubtype="0" decel="100000" fill="hold" nodeType="withEffect">
                                      <p:stCondLst>
                                        <p:cond delay="100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 calcmode="lin" valueType="num">
                                          <p:cBhvr>
                                            <p:cTn id="45" dur="500" fill="hold"/>
                                            <p:tgtEl>
                                              <p:spTgt spid="11"/>
                                            </p:tgtEl>
                                            <p:attrNameLst>
                                              <p:attrName>style.rotation</p:attrName>
                                            </p:attrNameLst>
                                          </p:cBhvr>
                                          <p:tavLst>
                                            <p:tav tm="0">
                                              <p:val>
                                                <p:fltVal val="360"/>
                                              </p:val>
                                            </p:tav>
                                            <p:tav tm="100000">
                                              <p:val>
                                                <p:fltVal val="0"/>
                                              </p:val>
                                            </p:tav>
                                          </p:tavLst>
                                        </p:anim>
                                        <p:animEffect transition="in" filter="fade">
                                          <p:cBhvr>
                                            <p:cTn id="46" dur="500"/>
                                            <p:tgtEl>
                                              <p:spTgt spid="11"/>
                                            </p:tgtEl>
                                          </p:cBhvr>
                                        </p:animEffect>
                                      </p:childTnLst>
                                    </p:cTn>
                                  </p:par>
                                  <p:par>
                                    <p:cTn id="47" presetID="50" presetClass="entr" presetSubtype="0" decel="100000" fill="hold" grpId="0" nodeType="withEffect">
                                      <p:stCondLst>
                                        <p:cond delay="1000"/>
                                      </p:stCondLst>
                                      <p:iterate type="lt">
                                        <p:tmPct val="5000"/>
                                      </p:iterate>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strVal val="#ppt_w+.3"/>
                                              </p:val>
                                            </p:tav>
                                            <p:tav tm="100000">
                                              <p:val>
                                                <p:strVal val="#ppt_w"/>
                                              </p:val>
                                            </p:tav>
                                          </p:tavLst>
                                        </p:anim>
                                        <p:anim calcmode="lin" valueType="num">
                                          <p:cBhvr>
                                            <p:cTn id="50" dur="500" fill="hold"/>
                                            <p:tgtEl>
                                              <p:spTgt spid="7"/>
                                            </p:tgtEl>
                                            <p:attrNameLst>
                                              <p:attrName>ppt_h</p:attrName>
                                            </p:attrNameLst>
                                          </p:cBhvr>
                                          <p:tavLst>
                                            <p:tav tm="0">
                                              <p:val>
                                                <p:strVal val="#ppt_h"/>
                                              </p:val>
                                            </p:tav>
                                            <p:tav tm="100000">
                                              <p:val>
                                                <p:strVal val="#ppt_h"/>
                                              </p:val>
                                            </p:tav>
                                          </p:tavLst>
                                        </p:anim>
                                        <p:animEffect transition="in" filter="fade">
                                          <p:cBhvr>
                                            <p:cTn id="51" dur="500"/>
                                            <p:tgtEl>
                                              <p:spTgt spid="7"/>
                                            </p:tgtEl>
                                          </p:cBhvr>
                                        </p:animEffect>
                                      </p:childTnLst>
                                    </p:cTn>
                                  </p:par>
                                  <p:par>
                                    <p:cTn id="52" presetID="49" presetClass="entr" presetSubtype="0" decel="100000" fill="hold" nodeType="withEffect">
                                      <p:stCondLst>
                                        <p:cond delay="1200"/>
                                      </p:stCondLst>
                                      <p:childTnLst>
                                        <p:set>
                                          <p:cBhvr>
                                            <p:cTn id="53" dur="1" fill="hold">
                                              <p:stCondLst>
                                                <p:cond delay="0"/>
                                              </p:stCondLst>
                                            </p:cTn>
                                            <p:tgtEl>
                                              <p:spTgt spid="31"/>
                                            </p:tgtEl>
                                            <p:attrNameLst>
                                              <p:attrName>style.visibility</p:attrName>
                                            </p:attrNameLst>
                                          </p:cBhvr>
                                          <p:to>
                                            <p:strVal val="visible"/>
                                          </p:to>
                                        </p:set>
                                        <p:anim calcmode="lin" valueType="num">
                                          <p:cBhvr>
                                            <p:cTn id="54" dur="500" fill="hold"/>
                                            <p:tgtEl>
                                              <p:spTgt spid="31"/>
                                            </p:tgtEl>
                                            <p:attrNameLst>
                                              <p:attrName>ppt_w</p:attrName>
                                            </p:attrNameLst>
                                          </p:cBhvr>
                                          <p:tavLst>
                                            <p:tav tm="0">
                                              <p:val>
                                                <p:fltVal val="0"/>
                                              </p:val>
                                            </p:tav>
                                            <p:tav tm="100000">
                                              <p:val>
                                                <p:strVal val="#ppt_w"/>
                                              </p:val>
                                            </p:tav>
                                          </p:tavLst>
                                        </p:anim>
                                        <p:anim calcmode="lin" valueType="num">
                                          <p:cBhvr>
                                            <p:cTn id="55" dur="500" fill="hold"/>
                                            <p:tgtEl>
                                              <p:spTgt spid="31"/>
                                            </p:tgtEl>
                                            <p:attrNameLst>
                                              <p:attrName>ppt_h</p:attrName>
                                            </p:attrNameLst>
                                          </p:cBhvr>
                                          <p:tavLst>
                                            <p:tav tm="0">
                                              <p:val>
                                                <p:fltVal val="0"/>
                                              </p:val>
                                            </p:tav>
                                            <p:tav tm="100000">
                                              <p:val>
                                                <p:strVal val="#ppt_h"/>
                                              </p:val>
                                            </p:tav>
                                          </p:tavLst>
                                        </p:anim>
                                        <p:anim calcmode="lin" valueType="num">
                                          <p:cBhvr>
                                            <p:cTn id="56" dur="500" fill="hold"/>
                                            <p:tgtEl>
                                              <p:spTgt spid="31"/>
                                            </p:tgtEl>
                                            <p:attrNameLst>
                                              <p:attrName>style.rotation</p:attrName>
                                            </p:attrNameLst>
                                          </p:cBhvr>
                                          <p:tavLst>
                                            <p:tav tm="0">
                                              <p:val>
                                                <p:fltVal val="360"/>
                                              </p:val>
                                            </p:tav>
                                            <p:tav tm="100000">
                                              <p:val>
                                                <p:fltVal val="0"/>
                                              </p:val>
                                            </p:tav>
                                          </p:tavLst>
                                        </p:anim>
                                        <p:animEffect transition="in" filter="fade">
                                          <p:cBhvr>
                                            <p:cTn id="57" dur="500"/>
                                            <p:tgtEl>
                                              <p:spTgt spid="31"/>
                                            </p:tgtEl>
                                          </p:cBhvr>
                                        </p:animEffect>
                                      </p:childTnLst>
                                    </p:cTn>
                                  </p:par>
                                  <p:par>
                                    <p:cTn id="58" presetID="50" presetClass="entr" presetSubtype="0" decel="100000" fill="hold" grpId="0" nodeType="withEffect">
                                      <p:stCondLst>
                                        <p:cond delay="1200"/>
                                      </p:stCondLst>
                                      <p:iterate type="lt">
                                        <p:tmPct val="5000"/>
                                      </p:iterate>
                                      <p:childTnLst>
                                        <p:set>
                                          <p:cBhvr>
                                            <p:cTn id="59" dur="1" fill="hold">
                                              <p:stCondLst>
                                                <p:cond delay="0"/>
                                              </p:stCondLst>
                                            </p:cTn>
                                            <p:tgtEl>
                                              <p:spTgt spid="5"/>
                                            </p:tgtEl>
                                            <p:attrNameLst>
                                              <p:attrName>style.visibility</p:attrName>
                                            </p:attrNameLst>
                                          </p:cBhvr>
                                          <p:to>
                                            <p:strVal val="visible"/>
                                          </p:to>
                                        </p:set>
                                        <p:anim calcmode="lin" valueType="num">
                                          <p:cBhvr>
                                            <p:cTn id="60" dur="500" fill="hold"/>
                                            <p:tgtEl>
                                              <p:spTgt spid="5"/>
                                            </p:tgtEl>
                                            <p:attrNameLst>
                                              <p:attrName>ppt_w</p:attrName>
                                            </p:attrNameLst>
                                          </p:cBhvr>
                                          <p:tavLst>
                                            <p:tav tm="0">
                                              <p:val>
                                                <p:strVal val="#ppt_w+.3"/>
                                              </p:val>
                                            </p:tav>
                                            <p:tav tm="100000">
                                              <p:val>
                                                <p:strVal val="#ppt_w"/>
                                              </p:val>
                                            </p:tav>
                                          </p:tavLst>
                                        </p:anim>
                                        <p:anim calcmode="lin" valueType="num">
                                          <p:cBhvr>
                                            <p:cTn id="61" dur="500" fill="hold"/>
                                            <p:tgtEl>
                                              <p:spTgt spid="5"/>
                                            </p:tgtEl>
                                            <p:attrNameLst>
                                              <p:attrName>ppt_h</p:attrName>
                                            </p:attrNameLst>
                                          </p:cBhvr>
                                          <p:tavLst>
                                            <p:tav tm="0">
                                              <p:val>
                                                <p:strVal val="#ppt_h"/>
                                              </p:val>
                                            </p:tav>
                                            <p:tav tm="100000">
                                              <p:val>
                                                <p:strVal val="#ppt_h"/>
                                              </p:val>
                                            </p:tav>
                                          </p:tavLst>
                                        </p:anim>
                                        <p:animEffect transition="in" filter="fade">
                                          <p:cBhvr>
                                            <p:cTn id="62" dur="500"/>
                                            <p:tgtEl>
                                              <p:spTgt spid="5"/>
                                            </p:tgtEl>
                                          </p:cBhvr>
                                        </p:animEffect>
                                      </p:childTnLst>
                                    </p:cTn>
                                  </p:par>
                                  <p:par>
                                    <p:cTn id="63" presetID="49" presetClass="entr" presetSubtype="0" decel="100000" fill="hold" nodeType="withEffect">
                                      <p:stCondLst>
                                        <p:cond delay="1400"/>
                                      </p:stCondLst>
                                      <p:childTnLst>
                                        <p:set>
                                          <p:cBhvr>
                                            <p:cTn id="64" dur="1" fill="hold">
                                              <p:stCondLst>
                                                <p:cond delay="0"/>
                                              </p:stCondLst>
                                            </p:cTn>
                                            <p:tgtEl>
                                              <p:spTgt spid="36"/>
                                            </p:tgtEl>
                                            <p:attrNameLst>
                                              <p:attrName>style.visibility</p:attrName>
                                            </p:attrNameLst>
                                          </p:cBhvr>
                                          <p:to>
                                            <p:strVal val="visible"/>
                                          </p:to>
                                        </p:set>
                                        <p:anim calcmode="lin" valueType="num">
                                          <p:cBhvr>
                                            <p:cTn id="65" dur="500" fill="hold"/>
                                            <p:tgtEl>
                                              <p:spTgt spid="36"/>
                                            </p:tgtEl>
                                            <p:attrNameLst>
                                              <p:attrName>ppt_w</p:attrName>
                                            </p:attrNameLst>
                                          </p:cBhvr>
                                          <p:tavLst>
                                            <p:tav tm="0">
                                              <p:val>
                                                <p:fltVal val="0"/>
                                              </p:val>
                                            </p:tav>
                                            <p:tav tm="100000">
                                              <p:val>
                                                <p:strVal val="#ppt_w"/>
                                              </p:val>
                                            </p:tav>
                                          </p:tavLst>
                                        </p:anim>
                                        <p:anim calcmode="lin" valueType="num">
                                          <p:cBhvr>
                                            <p:cTn id="66" dur="500" fill="hold"/>
                                            <p:tgtEl>
                                              <p:spTgt spid="36"/>
                                            </p:tgtEl>
                                            <p:attrNameLst>
                                              <p:attrName>ppt_h</p:attrName>
                                            </p:attrNameLst>
                                          </p:cBhvr>
                                          <p:tavLst>
                                            <p:tav tm="0">
                                              <p:val>
                                                <p:fltVal val="0"/>
                                              </p:val>
                                            </p:tav>
                                            <p:tav tm="100000">
                                              <p:val>
                                                <p:strVal val="#ppt_h"/>
                                              </p:val>
                                            </p:tav>
                                          </p:tavLst>
                                        </p:anim>
                                        <p:anim calcmode="lin" valueType="num">
                                          <p:cBhvr>
                                            <p:cTn id="67" dur="500" fill="hold"/>
                                            <p:tgtEl>
                                              <p:spTgt spid="36"/>
                                            </p:tgtEl>
                                            <p:attrNameLst>
                                              <p:attrName>style.rotation</p:attrName>
                                            </p:attrNameLst>
                                          </p:cBhvr>
                                          <p:tavLst>
                                            <p:tav tm="0">
                                              <p:val>
                                                <p:fltVal val="360"/>
                                              </p:val>
                                            </p:tav>
                                            <p:tav tm="100000">
                                              <p:val>
                                                <p:fltVal val="0"/>
                                              </p:val>
                                            </p:tav>
                                          </p:tavLst>
                                        </p:anim>
                                        <p:animEffect transition="in" filter="fade">
                                          <p:cBhvr>
                                            <p:cTn id="68" dur="500"/>
                                            <p:tgtEl>
                                              <p:spTgt spid="36"/>
                                            </p:tgtEl>
                                          </p:cBhvr>
                                        </p:animEffect>
                                      </p:childTnLst>
                                    </p:cTn>
                                  </p:par>
                                  <p:par>
                                    <p:cTn id="69" presetID="50" presetClass="entr" presetSubtype="0" decel="100000" fill="hold" grpId="0" nodeType="withEffect">
                                      <p:stCondLst>
                                        <p:cond delay="1400"/>
                                      </p:stCondLst>
                                      <p:iterate type="lt">
                                        <p:tmPct val="5000"/>
                                      </p:iterate>
                                      <p:childTnLst>
                                        <p:set>
                                          <p:cBhvr>
                                            <p:cTn id="70" dur="1" fill="hold">
                                              <p:stCondLst>
                                                <p:cond delay="0"/>
                                              </p:stCondLst>
                                            </p:cTn>
                                            <p:tgtEl>
                                              <p:spTgt spid="6"/>
                                            </p:tgtEl>
                                            <p:attrNameLst>
                                              <p:attrName>style.visibility</p:attrName>
                                            </p:attrNameLst>
                                          </p:cBhvr>
                                          <p:to>
                                            <p:strVal val="visible"/>
                                          </p:to>
                                        </p:set>
                                        <p:anim calcmode="lin" valueType="num">
                                          <p:cBhvr>
                                            <p:cTn id="71" dur="500" fill="hold"/>
                                            <p:tgtEl>
                                              <p:spTgt spid="6"/>
                                            </p:tgtEl>
                                            <p:attrNameLst>
                                              <p:attrName>ppt_w</p:attrName>
                                            </p:attrNameLst>
                                          </p:cBhvr>
                                          <p:tavLst>
                                            <p:tav tm="0">
                                              <p:val>
                                                <p:strVal val="#ppt_w+.3"/>
                                              </p:val>
                                            </p:tav>
                                            <p:tav tm="100000">
                                              <p:val>
                                                <p:strVal val="#ppt_w"/>
                                              </p:val>
                                            </p:tav>
                                          </p:tavLst>
                                        </p:anim>
                                        <p:anim calcmode="lin" valueType="num">
                                          <p:cBhvr>
                                            <p:cTn id="72" dur="500" fill="hold"/>
                                            <p:tgtEl>
                                              <p:spTgt spid="6"/>
                                            </p:tgtEl>
                                            <p:attrNameLst>
                                              <p:attrName>ppt_h</p:attrName>
                                            </p:attrNameLst>
                                          </p:cBhvr>
                                          <p:tavLst>
                                            <p:tav tm="0">
                                              <p:val>
                                                <p:strVal val="#ppt_h"/>
                                              </p:val>
                                            </p:tav>
                                            <p:tav tm="100000">
                                              <p:val>
                                                <p:strVal val="#ppt_h"/>
                                              </p:val>
                                            </p:tav>
                                          </p:tavLst>
                                        </p:anim>
                                        <p:animEffect transition="in" filter="fade">
                                          <p:cBhvr>
                                            <p:cTn id="73" dur="500"/>
                                            <p:tgtEl>
                                              <p:spTgt spid="6"/>
                                            </p:tgtEl>
                                          </p:cBhvr>
                                        </p:animEffect>
                                      </p:childTnLst>
                                    </p:cTn>
                                  </p:par>
                                  <p:par>
                                    <p:cTn id="74" presetID="49" presetClass="entr" presetSubtype="0" decel="100000" fill="hold" nodeType="withEffect">
                                      <p:stCondLst>
                                        <p:cond delay="1600"/>
                                      </p:stCondLst>
                                      <p:childTnLst>
                                        <p:set>
                                          <p:cBhvr>
                                            <p:cTn id="75" dur="1" fill="hold">
                                              <p:stCondLst>
                                                <p:cond delay="0"/>
                                              </p:stCondLst>
                                            </p:cTn>
                                            <p:tgtEl>
                                              <p:spTgt spid="41"/>
                                            </p:tgtEl>
                                            <p:attrNameLst>
                                              <p:attrName>style.visibility</p:attrName>
                                            </p:attrNameLst>
                                          </p:cBhvr>
                                          <p:to>
                                            <p:strVal val="visible"/>
                                          </p:to>
                                        </p:set>
                                        <p:anim calcmode="lin" valueType="num">
                                          <p:cBhvr>
                                            <p:cTn id="76" dur="500" fill="hold"/>
                                            <p:tgtEl>
                                              <p:spTgt spid="41"/>
                                            </p:tgtEl>
                                            <p:attrNameLst>
                                              <p:attrName>ppt_w</p:attrName>
                                            </p:attrNameLst>
                                          </p:cBhvr>
                                          <p:tavLst>
                                            <p:tav tm="0">
                                              <p:val>
                                                <p:fltVal val="0"/>
                                              </p:val>
                                            </p:tav>
                                            <p:tav tm="100000">
                                              <p:val>
                                                <p:strVal val="#ppt_w"/>
                                              </p:val>
                                            </p:tav>
                                          </p:tavLst>
                                        </p:anim>
                                        <p:anim calcmode="lin" valueType="num">
                                          <p:cBhvr>
                                            <p:cTn id="77" dur="500" fill="hold"/>
                                            <p:tgtEl>
                                              <p:spTgt spid="41"/>
                                            </p:tgtEl>
                                            <p:attrNameLst>
                                              <p:attrName>ppt_h</p:attrName>
                                            </p:attrNameLst>
                                          </p:cBhvr>
                                          <p:tavLst>
                                            <p:tav tm="0">
                                              <p:val>
                                                <p:fltVal val="0"/>
                                              </p:val>
                                            </p:tav>
                                            <p:tav tm="100000">
                                              <p:val>
                                                <p:strVal val="#ppt_h"/>
                                              </p:val>
                                            </p:tav>
                                          </p:tavLst>
                                        </p:anim>
                                        <p:anim calcmode="lin" valueType="num">
                                          <p:cBhvr>
                                            <p:cTn id="78" dur="500" fill="hold"/>
                                            <p:tgtEl>
                                              <p:spTgt spid="41"/>
                                            </p:tgtEl>
                                            <p:attrNameLst>
                                              <p:attrName>style.rotation</p:attrName>
                                            </p:attrNameLst>
                                          </p:cBhvr>
                                          <p:tavLst>
                                            <p:tav tm="0">
                                              <p:val>
                                                <p:fltVal val="360"/>
                                              </p:val>
                                            </p:tav>
                                            <p:tav tm="100000">
                                              <p:val>
                                                <p:fltVal val="0"/>
                                              </p:val>
                                            </p:tav>
                                          </p:tavLst>
                                        </p:anim>
                                        <p:animEffect transition="in" filter="fade">
                                          <p:cBhvr>
                                            <p:cTn id="79" dur="500"/>
                                            <p:tgtEl>
                                              <p:spTgt spid="41"/>
                                            </p:tgtEl>
                                          </p:cBhvr>
                                        </p:animEffect>
                                      </p:childTnLst>
                                    </p:cTn>
                                  </p:par>
                                  <p:par>
                                    <p:cTn id="80" presetID="50" presetClass="entr" presetSubtype="0" decel="100000" fill="hold" grpId="0" nodeType="withEffect">
                                      <p:stCondLst>
                                        <p:cond delay="1600"/>
                                      </p:stCondLst>
                                      <p:iterate type="lt">
                                        <p:tmPct val="5000"/>
                                      </p:iterate>
                                      <p:childTnLst>
                                        <p:set>
                                          <p:cBhvr>
                                            <p:cTn id="81" dur="1" fill="hold">
                                              <p:stCondLst>
                                                <p:cond delay="0"/>
                                              </p:stCondLst>
                                            </p:cTn>
                                            <p:tgtEl>
                                              <p:spTgt spid="8"/>
                                            </p:tgtEl>
                                            <p:attrNameLst>
                                              <p:attrName>style.visibility</p:attrName>
                                            </p:attrNameLst>
                                          </p:cBhvr>
                                          <p:to>
                                            <p:strVal val="visible"/>
                                          </p:to>
                                        </p:set>
                                        <p:anim calcmode="lin" valueType="num">
                                          <p:cBhvr>
                                            <p:cTn id="82" dur="500" fill="hold"/>
                                            <p:tgtEl>
                                              <p:spTgt spid="8"/>
                                            </p:tgtEl>
                                            <p:attrNameLst>
                                              <p:attrName>ppt_w</p:attrName>
                                            </p:attrNameLst>
                                          </p:cBhvr>
                                          <p:tavLst>
                                            <p:tav tm="0">
                                              <p:val>
                                                <p:strVal val="#ppt_w+.3"/>
                                              </p:val>
                                            </p:tav>
                                            <p:tav tm="100000">
                                              <p:val>
                                                <p:strVal val="#ppt_w"/>
                                              </p:val>
                                            </p:tav>
                                          </p:tavLst>
                                        </p:anim>
                                        <p:anim calcmode="lin" valueType="num">
                                          <p:cBhvr>
                                            <p:cTn id="83" dur="500" fill="hold"/>
                                            <p:tgtEl>
                                              <p:spTgt spid="8"/>
                                            </p:tgtEl>
                                            <p:attrNameLst>
                                              <p:attrName>ppt_h</p:attrName>
                                            </p:attrNameLst>
                                          </p:cBhvr>
                                          <p:tavLst>
                                            <p:tav tm="0">
                                              <p:val>
                                                <p:strVal val="#ppt_h"/>
                                              </p:val>
                                            </p:tav>
                                            <p:tav tm="100000">
                                              <p:val>
                                                <p:strVal val="#ppt_h"/>
                                              </p:val>
                                            </p:tav>
                                          </p:tavLst>
                                        </p:anim>
                                        <p:animEffect transition="in" filter="fade">
                                          <p:cBhvr>
                                            <p:cTn id="84" dur="500"/>
                                            <p:tgtEl>
                                              <p:spTgt spid="8"/>
                                            </p:tgtEl>
                                          </p:cBhvr>
                                        </p:animEffect>
                                      </p:childTnLst>
                                    </p:cTn>
                                  </p:par>
                                  <p:par>
                                    <p:cTn id="85" presetID="49" presetClass="entr" presetSubtype="0" decel="100000" fill="hold" nodeType="withEffect">
                                      <p:stCondLst>
                                        <p:cond delay="1800"/>
                                      </p:stCondLst>
                                      <p:childTnLst>
                                        <p:set>
                                          <p:cBhvr>
                                            <p:cTn id="86" dur="1" fill="hold">
                                              <p:stCondLst>
                                                <p:cond delay="0"/>
                                              </p:stCondLst>
                                            </p:cTn>
                                            <p:tgtEl>
                                              <p:spTgt spid="46"/>
                                            </p:tgtEl>
                                            <p:attrNameLst>
                                              <p:attrName>style.visibility</p:attrName>
                                            </p:attrNameLst>
                                          </p:cBhvr>
                                          <p:to>
                                            <p:strVal val="visible"/>
                                          </p:to>
                                        </p:set>
                                        <p:anim calcmode="lin" valueType="num">
                                          <p:cBhvr>
                                            <p:cTn id="87" dur="500" fill="hold"/>
                                            <p:tgtEl>
                                              <p:spTgt spid="46"/>
                                            </p:tgtEl>
                                            <p:attrNameLst>
                                              <p:attrName>ppt_w</p:attrName>
                                            </p:attrNameLst>
                                          </p:cBhvr>
                                          <p:tavLst>
                                            <p:tav tm="0">
                                              <p:val>
                                                <p:fltVal val="0"/>
                                              </p:val>
                                            </p:tav>
                                            <p:tav tm="100000">
                                              <p:val>
                                                <p:strVal val="#ppt_w"/>
                                              </p:val>
                                            </p:tav>
                                          </p:tavLst>
                                        </p:anim>
                                        <p:anim calcmode="lin" valueType="num">
                                          <p:cBhvr>
                                            <p:cTn id="88" dur="500" fill="hold"/>
                                            <p:tgtEl>
                                              <p:spTgt spid="46"/>
                                            </p:tgtEl>
                                            <p:attrNameLst>
                                              <p:attrName>ppt_h</p:attrName>
                                            </p:attrNameLst>
                                          </p:cBhvr>
                                          <p:tavLst>
                                            <p:tav tm="0">
                                              <p:val>
                                                <p:fltVal val="0"/>
                                              </p:val>
                                            </p:tav>
                                            <p:tav tm="100000">
                                              <p:val>
                                                <p:strVal val="#ppt_h"/>
                                              </p:val>
                                            </p:tav>
                                          </p:tavLst>
                                        </p:anim>
                                        <p:anim calcmode="lin" valueType="num">
                                          <p:cBhvr>
                                            <p:cTn id="89" dur="500" fill="hold"/>
                                            <p:tgtEl>
                                              <p:spTgt spid="46"/>
                                            </p:tgtEl>
                                            <p:attrNameLst>
                                              <p:attrName>style.rotation</p:attrName>
                                            </p:attrNameLst>
                                          </p:cBhvr>
                                          <p:tavLst>
                                            <p:tav tm="0">
                                              <p:val>
                                                <p:fltVal val="360"/>
                                              </p:val>
                                            </p:tav>
                                            <p:tav tm="100000">
                                              <p:val>
                                                <p:fltVal val="0"/>
                                              </p:val>
                                            </p:tav>
                                          </p:tavLst>
                                        </p:anim>
                                        <p:animEffect transition="in" filter="fade">
                                          <p:cBhvr>
                                            <p:cTn id="90" dur="500"/>
                                            <p:tgtEl>
                                              <p:spTgt spid="46"/>
                                            </p:tgtEl>
                                          </p:cBhvr>
                                        </p:animEffect>
                                      </p:childTnLst>
                                    </p:cTn>
                                  </p:par>
                                  <p:par>
                                    <p:cTn id="91" presetID="50" presetClass="entr" presetSubtype="0" decel="100000" fill="hold" grpId="0" nodeType="withEffect">
                                      <p:stCondLst>
                                        <p:cond delay="1800"/>
                                      </p:stCondLst>
                                      <p:iterate type="lt">
                                        <p:tmPct val="5000"/>
                                      </p:iterate>
                                      <p:childTnLst>
                                        <p:set>
                                          <p:cBhvr>
                                            <p:cTn id="92" dur="1" fill="hold">
                                              <p:stCondLst>
                                                <p:cond delay="0"/>
                                              </p:stCondLst>
                                            </p:cTn>
                                            <p:tgtEl>
                                              <p:spTgt spid="9"/>
                                            </p:tgtEl>
                                            <p:attrNameLst>
                                              <p:attrName>style.visibility</p:attrName>
                                            </p:attrNameLst>
                                          </p:cBhvr>
                                          <p:to>
                                            <p:strVal val="visible"/>
                                          </p:to>
                                        </p:set>
                                        <p:anim calcmode="lin" valueType="num">
                                          <p:cBhvr>
                                            <p:cTn id="93" dur="500" fill="hold"/>
                                            <p:tgtEl>
                                              <p:spTgt spid="9"/>
                                            </p:tgtEl>
                                            <p:attrNameLst>
                                              <p:attrName>ppt_w</p:attrName>
                                            </p:attrNameLst>
                                          </p:cBhvr>
                                          <p:tavLst>
                                            <p:tav tm="0">
                                              <p:val>
                                                <p:strVal val="#ppt_w+.3"/>
                                              </p:val>
                                            </p:tav>
                                            <p:tav tm="100000">
                                              <p:val>
                                                <p:strVal val="#ppt_w"/>
                                              </p:val>
                                            </p:tav>
                                          </p:tavLst>
                                        </p:anim>
                                        <p:anim calcmode="lin" valueType="num">
                                          <p:cBhvr>
                                            <p:cTn id="94" dur="500" fill="hold"/>
                                            <p:tgtEl>
                                              <p:spTgt spid="9"/>
                                            </p:tgtEl>
                                            <p:attrNameLst>
                                              <p:attrName>ppt_h</p:attrName>
                                            </p:attrNameLst>
                                          </p:cBhvr>
                                          <p:tavLst>
                                            <p:tav tm="0">
                                              <p:val>
                                                <p:strVal val="#ppt_h"/>
                                              </p:val>
                                            </p:tav>
                                            <p:tav tm="100000">
                                              <p:val>
                                                <p:strVal val="#ppt_h"/>
                                              </p:val>
                                            </p:tav>
                                          </p:tavLst>
                                        </p:anim>
                                        <p:animEffect transition="in" filter="fade">
                                          <p:cBhvr>
                                            <p:cTn id="95" dur="500"/>
                                            <p:tgtEl>
                                              <p:spTgt spid="9"/>
                                            </p:tgtEl>
                                          </p:cBhvr>
                                        </p:animEffect>
                                      </p:childTnLst>
                                    </p:cTn>
                                  </p:par>
                                  <p:par>
                                    <p:cTn id="96" presetID="49" presetClass="entr" presetSubtype="0" decel="100000" fill="hold" nodeType="withEffect">
                                      <p:stCondLst>
                                        <p:cond delay="2000"/>
                                      </p:stCondLst>
                                      <p:childTnLst>
                                        <p:set>
                                          <p:cBhvr>
                                            <p:cTn id="97" dur="1" fill="hold">
                                              <p:stCondLst>
                                                <p:cond delay="0"/>
                                              </p:stCondLst>
                                            </p:cTn>
                                            <p:tgtEl>
                                              <p:spTgt spid="51"/>
                                            </p:tgtEl>
                                            <p:attrNameLst>
                                              <p:attrName>style.visibility</p:attrName>
                                            </p:attrNameLst>
                                          </p:cBhvr>
                                          <p:to>
                                            <p:strVal val="visible"/>
                                          </p:to>
                                        </p:set>
                                        <p:anim calcmode="lin" valueType="num">
                                          <p:cBhvr>
                                            <p:cTn id="98" dur="500" fill="hold"/>
                                            <p:tgtEl>
                                              <p:spTgt spid="51"/>
                                            </p:tgtEl>
                                            <p:attrNameLst>
                                              <p:attrName>ppt_w</p:attrName>
                                            </p:attrNameLst>
                                          </p:cBhvr>
                                          <p:tavLst>
                                            <p:tav tm="0">
                                              <p:val>
                                                <p:fltVal val="0"/>
                                              </p:val>
                                            </p:tav>
                                            <p:tav tm="100000">
                                              <p:val>
                                                <p:strVal val="#ppt_w"/>
                                              </p:val>
                                            </p:tav>
                                          </p:tavLst>
                                        </p:anim>
                                        <p:anim calcmode="lin" valueType="num">
                                          <p:cBhvr>
                                            <p:cTn id="99" dur="500" fill="hold"/>
                                            <p:tgtEl>
                                              <p:spTgt spid="51"/>
                                            </p:tgtEl>
                                            <p:attrNameLst>
                                              <p:attrName>ppt_h</p:attrName>
                                            </p:attrNameLst>
                                          </p:cBhvr>
                                          <p:tavLst>
                                            <p:tav tm="0">
                                              <p:val>
                                                <p:fltVal val="0"/>
                                              </p:val>
                                            </p:tav>
                                            <p:tav tm="100000">
                                              <p:val>
                                                <p:strVal val="#ppt_h"/>
                                              </p:val>
                                            </p:tav>
                                          </p:tavLst>
                                        </p:anim>
                                        <p:anim calcmode="lin" valueType="num">
                                          <p:cBhvr>
                                            <p:cTn id="100" dur="500" fill="hold"/>
                                            <p:tgtEl>
                                              <p:spTgt spid="51"/>
                                            </p:tgtEl>
                                            <p:attrNameLst>
                                              <p:attrName>style.rotation</p:attrName>
                                            </p:attrNameLst>
                                          </p:cBhvr>
                                          <p:tavLst>
                                            <p:tav tm="0">
                                              <p:val>
                                                <p:fltVal val="360"/>
                                              </p:val>
                                            </p:tav>
                                            <p:tav tm="100000">
                                              <p:val>
                                                <p:fltVal val="0"/>
                                              </p:val>
                                            </p:tav>
                                          </p:tavLst>
                                        </p:anim>
                                        <p:animEffect transition="in" filter="fade">
                                          <p:cBhvr>
                                            <p:cTn id="101" dur="500"/>
                                            <p:tgtEl>
                                              <p:spTgt spid="51"/>
                                            </p:tgtEl>
                                          </p:cBhvr>
                                        </p:animEffect>
                                      </p:childTnLst>
                                    </p:cTn>
                                  </p:par>
                                  <p:par>
                                    <p:cTn id="102" presetID="50" presetClass="entr" presetSubtype="0" decel="100000" fill="hold" grpId="0" nodeType="withEffect">
                                      <p:stCondLst>
                                        <p:cond delay="2000"/>
                                      </p:stCondLst>
                                      <p:iterate type="lt">
                                        <p:tmPct val="5000"/>
                                      </p:iterate>
                                      <p:childTnLst>
                                        <p:set>
                                          <p:cBhvr>
                                            <p:cTn id="103" dur="1" fill="hold">
                                              <p:stCondLst>
                                                <p:cond delay="0"/>
                                              </p:stCondLst>
                                            </p:cTn>
                                            <p:tgtEl>
                                              <p:spTgt spid="10"/>
                                            </p:tgtEl>
                                            <p:attrNameLst>
                                              <p:attrName>style.visibility</p:attrName>
                                            </p:attrNameLst>
                                          </p:cBhvr>
                                          <p:to>
                                            <p:strVal val="visible"/>
                                          </p:to>
                                        </p:set>
                                        <p:anim calcmode="lin" valueType="num">
                                          <p:cBhvr>
                                            <p:cTn id="104" dur="500" fill="hold"/>
                                            <p:tgtEl>
                                              <p:spTgt spid="10"/>
                                            </p:tgtEl>
                                            <p:attrNameLst>
                                              <p:attrName>ppt_w</p:attrName>
                                            </p:attrNameLst>
                                          </p:cBhvr>
                                          <p:tavLst>
                                            <p:tav tm="0">
                                              <p:val>
                                                <p:strVal val="#ppt_w+.3"/>
                                              </p:val>
                                            </p:tav>
                                            <p:tav tm="100000">
                                              <p:val>
                                                <p:strVal val="#ppt_w"/>
                                              </p:val>
                                            </p:tav>
                                          </p:tavLst>
                                        </p:anim>
                                        <p:anim calcmode="lin" valueType="num">
                                          <p:cBhvr>
                                            <p:cTn id="105" dur="500" fill="hold"/>
                                            <p:tgtEl>
                                              <p:spTgt spid="10"/>
                                            </p:tgtEl>
                                            <p:attrNameLst>
                                              <p:attrName>ppt_h</p:attrName>
                                            </p:attrNameLst>
                                          </p:cBhvr>
                                          <p:tavLst>
                                            <p:tav tm="0">
                                              <p:val>
                                                <p:strVal val="#ppt_h"/>
                                              </p:val>
                                            </p:tav>
                                            <p:tav tm="100000">
                                              <p:val>
                                                <p:strVal val="#ppt_h"/>
                                              </p:val>
                                            </p:tav>
                                          </p:tavLst>
                                        </p:anim>
                                        <p:animEffect transition="in" filter="fade">
                                          <p:cBhvr>
                                            <p:cTn id="10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7" grpId="0"/>
          <p:bldP spid="5" grpId="0"/>
          <p:bldP spid="6" grpId="0"/>
          <p:bldP spid="8" grpId="0"/>
          <p:bldP spid="9" grpId="0"/>
          <p:bldP spid="10" grpId="0"/>
          <p:bldP spid="112" grpId="0" animBg="1"/>
          <p:bldP spid="113" grpId="0" animBg="1"/>
          <p:bldP spid="114" grpId="0" animBg="1"/>
          <p:bldP spid="117" grpId="0" animBg="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22" name="任意多边形 21"/>
          <p:cNvSpPr/>
          <p:nvPr/>
        </p:nvSpPr>
        <p:spPr>
          <a:xfrm>
            <a:off x="4806628" y="190500"/>
            <a:ext cx="1185231" cy="7874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20031 w 1185231"/>
              <a:gd name="connsiteY0-8" fmla="*/ 787400 h 787400"/>
              <a:gd name="connsiteX1-9" fmla="*/ 67631 w 1185231"/>
              <a:gd name="connsiteY1-10" fmla="*/ 647700 h 787400"/>
              <a:gd name="connsiteX2-11" fmla="*/ 1185231 w 1185231"/>
              <a:gd name="connsiteY2-12" fmla="*/ 0 h 787400"/>
              <a:gd name="connsiteX0-13" fmla="*/ 220031 w 1185231"/>
              <a:gd name="connsiteY0-14" fmla="*/ 787400 h 787400"/>
              <a:gd name="connsiteX1-15" fmla="*/ 67631 w 1185231"/>
              <a:gd name="connsiteY1-16" fmla="*/ 647700 h 787400"/>
              <a:gd name="connsiteX2-17" fmla="*/ 1185231 w 1185231"/>
              <a:gd name="connsiteY2-18" fmla="*/ 0 h 787400"/>
            </a:gdLst>
            <a:ahLst/>
            <a:cxnLst>
              <a:cxn ang="0">
                <a:pos x="connsiteX0-1" y="connsiteY0-2"/>
              </a:cxn>
              <a:cxn ang="0">
                <a:pos x="connsiteX1-3" y="connsiteY1-4"/>
              </a:cxn>
              <a:cxn ang="0">
                <a:pos x="connsiteX2-5" y="connsiteY2-6"/>
              </a:cxn>
            </a:cxnLst>
            <a:rect l="l" t="t" r="r" b="b"/>
            <a:pathLst>
              <a:path w="1185231" h="787400">
                <a:moveTo>
                  <a:pt x="220031" y="787400"/>
                </a:moveTo>
                <a:cubicBezTo>
                  <a:pt x="63397" y="783166"/>
                  <a:pt x="-93236" y="778933"/>
                  <a:pt x="67631" y="647700"/>
                </a:cubicBezTo>
                <a:cubicBezTo>
                  <a:pt x="228498" y="516467"/>
                  <a:pt x="956631" y="121073"/>
                  <a:pt x="1185231" y="0"/>
                </a:cubicBezTo>
              </a:path>
            </a:pathLst>
          </a:custGeom>
          <a:noFill/>
          <a:ln>
            <a:gradFill>
              <a:gsLst>
                <a:gs pos="100000">
                  <a:srgbClr val="A2ADC2"/>
                </a:gs>
                <a:gs pos="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7044269" y="248920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704669" y="2015070"/>
            <a:ext cx="1100664" cy="1015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315202" y="953182"/>
            <a:ext cx="491064" cy="16933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6" name="文本框 35"/>
          <p:cNvSpPr txBox="1"/>
          <p:nvPr/>
        </p:nvSpPr>
        <p:spPr>
          <a:xfrm>
            <a:off x="4920055" y="683918"/>
            <a:ext cx="2159384" cy="3742942"/>
          </a:xfrm>
          <a:custGeom>
            <a:avLst/>
            <a:gdLst/>
            <a:ahLst/>
            <a:cxnLst/>
            <a:rect l="l" t="t" r="r" b="b"/>
            <a:pathLst>
              <a:path w="236636" h="410170">
                <a:moveTo>
                  <a:pt x="119797" y="0"/>
                </a:moveTo>
                <a:cubicBezTo>
                  <a:pt x="147733" y="0"/>
                  <a:pt x="171233" y="10189"/>
                  <a:pt x="190295" y="30566"/>
                </a:cubicBezTo>
                <a:cubicBezTo>
                  <a:pt x="209357" y="50943"/>
                  <a:pt x="218889" y="75099"/>
                  <a:pt x="218889" y="103036"/>
                </a:cubicBezTo>
                <a:cubicBezTo>
                  <a:pt x="218889" y="120455"/>
                  <a:pt x="214698" y="136313"/>
                  <a:pt x="206317" y="150609"/>
                </a:cubicBezTo>
                <a:cubicBezTo>
                  <a:pt x="197936" y="164906"/>
                  <a:pt x="185858" y="176327"/>
                  <a:pt x="170082" y="184873"/>
                </a:cubicBezTo>
                <a:cubicBezTo>
                  <a:pt x="191117" y="192432"/>
                  <a:pt x="207468" y="204921"/>
                  <a:pt x="219135" y="222340"/>
                </a:cubicBezTo>
                <a:cubicBezTo>
                  <a:pt x="230803" y="239759"/>
                  <a:pt x="236636" y="260629"/>
                  <a:pt x="236636" y="284950"/>
                </a:cubicBezTo>
                <a:cubicBezTo>
                  <a:pt x="236636" y="319788"/>
                  <a:pt x="225298" y="349368"/>
                  <a:pt x="202620" y="373689"/>
                </a:cubicBezTo>
                <a:cubicBezTo>
                  <a:pt x="179942" y="398010"/>
                  <a:pt x="151020" y="410170"/>
                  <a:pt x="115853" y="410170"/>
                </a:cubicBezTo>
                <a:cubicBezTo>
                  <a:pt x="82658" y="410170"/>
                  <a:pt x="55544" y="398667"/>
                  <a:pt x="34509" y="375661"/>
                </a:cubicBezTo>
                <a:cubicBezTo>
                  <a:pt x="13475" y="352655"/>
                  <a:pt x="1972" y="321432"/>
                  <a:pt x="0" y="281992"/>
                </a:cubicBezTo>
                <a:lnTo>
                  <a:pt x="64582" y="281992"/>
                </a:lnTo>
                <a:cubicBezTo>
                  <a:pt x="67540" y="302369"/>
                  <a:pt x="73784" y="317406"/>
                  <a:pt x="83316" y="327101"/>
                </a:cubicBezTo>
                <a:cubicBezTo>
                  <a:pt x="92847" y="336797"/>
                  <a:pt x="104843" y="341644"/>
                  <a:pt x="119304" y="341644"/>
                </a:cubicBezTo>
                <a:cubicBezTo>
                  <a:pt x="134423" y="341644"/>
                  <a:pt x="146994" y="336057"/>
                  <a:pt x="157018" y="324883"/>
                </a:cubicBezTo>
                <a:cubicBezTo>
                  <a:pt x="167042" y="313708"/>
                  <a:pt x="172054" y="300233"/>
                  <a:pt x="172054" y="284457"/>
                </a:cubicBezTo>
                <a:cubicBezTo>
                  <a:pt x="172054" y="266709"/>
                  <a:pt x="165317" y="251755"/>
                  <a:pt x="151842" y="239595"/>
                </a:cubicBezTo>
                <a:cubicBezTo>
                  <a:pt x="138366" y="227434"/>
                  <a:pt x="118975" y="221190"/>
                  <a:pt x="93668" y="220861"/>
                </a:cubicBezTo>
                <a:lnTo>
                  <a:pt x="93668" y="157265"/>
                </a:lnTo>
                <a:cubicBezTo>
                  <a:pt x="109116" y="155622"/>
                  <a:pt x="120701" y="152746"/>
                  <a:pt x="128424" y="148638"/>
                </a:cubicBezTo>
                <a:cubicBezTo>
                  <a:pt x="136148" y="144529"/>
                  <a:pt x="142146" y="138778"/>
                  <a:pt x="146419" y="131383"/>
                </a:cubicBezTo>
                <a:cubicBezTo>
                  <a:pt x="150691" y="123988"/>
                  <a:pt x="152828" y="116346"/>
                  <a:pt x="152828" y="108459"/>
                </a:cubicBezTo>
                <a:cubicBezTo>
                  <a:pt x="152828" y="97941"/>
                  <a:pt x="149623" y="89068"/>
                  <a:pt x="143214" y="81837"/>
                </a:cubicBezTo>
                <a:cubicBezTo>
                  <a:pt x="136805" y="74606"/>
                  <a:pt x="128178" y="70991"/>
                  <a:pt x="117332" y="70991"/>
                </a:cubicBezTo>
                <a:cubicBezTo>
                  <a:pt x="108130" y="70991"/>
                  <a:pt x="99749" y="74278"/>
                  <a:pt x="92189" y="80851"/>
                </a:cubicBezTo>
                <a:cubicBezTo>
                  <a:pt x="84630" y="87424"/>
                  <a:pt x="79372" y="95805"/>
                  <a:pt x="76414" y="105994"/>
                </a:cubicBezTo>
                <a:lnTo>
                  <a:pt x="13804" y="105994"/>
                </a:lnTo>
                <a:cubicBezTo>
                  <a:pt x="17090" y="77400"/>
                  <a:pt x="26128" y="54229"/>
                  <a:pt x="40918" y="36482"/>
                </a:cubicBezTo>
                <a:cubicBezTo>
                  <a:pt x="61953" y="12161"/>
                  <a:pt x="88246" y="0"/>
                  <a:pt x="119797" y="0"/>
                </a:cubicBezTo>
                <a:close/>
              </a:path>
            </a:pathLst>
          </a:custGeom>
          <a:gradFill flip="none" rotWithShape="1">
            <a:gsLst>
              <a:gs pos="50000">
                <a:srgbClr val="7D8188"/>
              </a:gs>
              <a:gs pos="0">
                <a:schemeClr val="accent1">
                  <a:lumMod val="5000"/>
                  <a:lumOff val="95000"/>
                </a:schemeClr>
              </a:gs>
              <a:gs pos="100000">
                <a:srgbClr val="1E222C">
                  <a:alpha val="7000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defRPr sz="4800">
                <a:solidFill>
                  <a:schemeClr val="bg1"/>
                </a:solidFill>
                <a:latin typeface="迷你简汉真广标" panose="02010609000101010101" pitchFamily="49" charset="-122"/>
                <a:ea typeface="迷你简汉真广标" panose="02010609000101010101" pitchFamily="49" charset="-122"/>
              </a:defRPr>
            </a:lvl1pPr>
          </a:lstStyle>
          <a:p>
            <a:endParaRPr lang="zh-CN" altLang="en-US" dirty="0"/>
          </a:p>
        </p:txBody>
      </p:sp>
      <p:sp>
        <p:nvSpPr>
          <p:cNvPr id="21" name="任意多边形 20"/>
          <p:cNvSpPr/>
          <p:nvPr/>
        </p:nvSpPr>
        <p:spPr>
          <a:xfrm>
            <a:off x="6200454" y="1210310"/>
            <a:ext cx="778831" cy="521607"/>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6126479" y="1920240"/>
            <a:ext cx="922021" cy="931222"/>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927046" y="479476"/>
            <a:ext cx="1605605" cy="940505"/>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17370 w 1146302"/>
              <a:gd name="connsiteY0-8" fmla="*/ 869598 h 869598"/>
              <a:gd name="connsiteX1-9" fmla="*/ 64970 w 1146302"/>
              <a:gd name="connsiteY1-10" fmla="*/ 729898 h 869598"/>
              <a:gd name="connsiteX2-11" fmla="*/ 1146302 w 1146302"/>
              <a:gd name="connsiteY2-12" fmla="*/ 0 h 869598"/>
              <a:gd name="connsiteX0-13" fmla="*/ 217370 w 1146302"/>
              <a:gd name="connsiteY0-14" fmla="*/ 869598 h 869598"/>
              <a:gd name="connsiteX1-15" fmla="*/ 64970 w 1146302"/>
              <a:gd name="connsiteY1-16" fmla="*/ 729898 h 869598"/>
              <a:gd name="connsiteX2-17" fmla="*/ 1146302 w 1146302"/>
              <a:gd name="connsiteY2-18" fmla="*/ 0 h 869598"/>
            </a:gdLst>
            <a:ahLst/>
            <a:cxnLst>
              <a:cxn ang="0">
                <a:pos x="connsiteX0-1" y="connsiteY0-2"/>
              </a:cxn>
              <a:cxn ang="0">
                <a:pos x="connsiteX1-3" y="connsiteY1-4"/>
              </a:cxn>
              <a:cxn ang="0">
                <a:pos x="connsiteX2-5" y="connsiteY2-6"/>
              </a:cxn>
            </a:cxnLst>
            <a:rect l="l" t="t" r="r" b="b"/>
            <a:pathLst>
              <a:path w="1146302" h="869598">
                <a:moveTo>
                  <a:pt x="217370" y="869598"/>
                </a:moveTo>
                <a:cubicBezTo>
                  <a:pt x="60736" y="865364"/>
                  <a:pt x="-89852" y="874831"/>
                  <a:pt x="64970" y="729898"/>
                </a:cubicBezTo>
                <a:cubicBezTo>
                  <a:pt x="219792" y="584965"/>
                  <a:pt x="857897" y="55864"/>
                  <a:pt x="1146302" y="0"/>
                </a:cubicBezTo>
              </a:path>
            </a:pathLst>
          </a:custGeom>
          <a:noFill/>
          <a:ln>
            <a:gradFill>
              <a:gsLst>
                <a:gs pos="100000">
                  <a:srgbClr val="A2ADC2"/>
                </a:gs>
                <a:gs pos="100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5022641" y="3328986"/>
            <a:ext cx="2222269" cy="859745"/>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 name="connsiteX0-127" fmla="*/ 0 w 1367807"/>
              <a:gd name="connsiteY0-128" fmla="*/ 1600729 h 1600729"/>
              <a:gd name="connsiteX1-129" fmla="*/ 1367367 w 1367807"/>
              <a:gd name="connsiteY1-130" fmla="*/ 428095 h 1600729"/>
              <a:gd name="connsiteX2-131" fmla="*/ 1000126 w 1367807"/>
              <a:gd name="connsiteY2-132" fmla="*/ 0 h 1600729"/>
              <a:gd name="connsiteX0-133" fmla="*/ 0 w 1101734"/>
              <a:gd name="connsiteY0-134" fmla="*/ 1600729 h 1600729"/>
              <a:gd name="connsiteX1-135" fmla="*/ 1099104 w 1101734"/>
              <a:gd name="connsiteY1-136" fmla="*/ 448598 h 1600729"/>
              <a:gd name="connsiteX2-137" fmla="*/ 1000126 w 1101734"/>
              <a:gd name="connsiteY2-138" fmla="*/ 0 h 1600729"/>
              <a:gd name="connsiteX0-139" fmla="*/ 0 w 1101903"/>
              <a:gd name="connsiteY0-140" fmla="*/ 1600729 h 1600729"/>
              <a:gd name="connsiteX1-141" fmla="*/ 1099104 w 1101903"/>
              <a:gd name="connsiteY1-142" fmla="*/ 448598 h 1600729"/>
              <a:gd name="connsiteX2-143" fmla="*/ 1000126 w 1101903"/>
              <a:gd name="connsiteY2-144" fmla="*/ 0 h 1600729"/>
              <a:gd name="connsiteX0-145" fmla="*/ 0 w 1100684"/>
              <a:gd name="connsiteY0-146" fmla="*/ 1600729 h 1600729"/>
              <a:gd name="connsiteX1-147" fmla="*/ 1097507 w 1100684"/>
              <a:gd name="connsiteY1-148" fmla="*/ 289697 h 1600729"/>
              <a:gd name="connsiteX2-149" fmla="*/ 1000126 w 1100684"/>
              <a:gd name="connsiteY2-150" fmla="*/ 0 h 1600729"/>
              <a:gd name="connsiteX0-151" fmla="*/ 0 w 1195305"/>
              <a:gd name="connsiteY0-152" fmla="*/ 1380318 h 1380318"/>
              <a:gd name="connsiteX1-153" fmla="*/ 1116669 w 1195305"/>
              <a:gd name="connsiteY1-154" fmla="*/ 289697 h 1380318"/>
              <a:gd name="connsiteX2-155" fmla="*/ 1019288 w 1195305"/>
              <a:gd name="connsiteY2-156" fmla="*/ 0 h 1380318"/>
              <a:gd name="connsiteX0-157" fmla="*/ 0 w 1117417"/>
              <a:gd name="connsiteY0-158" fmla="*/ 1380318 h 1380318"/>
              <a:gd name="connsiteX1-159" fmla="*/ 1116669 w 1117417"/>
              <a:gd name="connsiteY1-160" fmla="*/ 289697 h 1380318"/>
              <a:gd name="connsiteX2-161" fmla="*/ 1019288 w 1117417"/>
              <a:gd name="connsiteY2-162" fmla="*/ 0 h 1380318"/>
              <a:gd name="connsiteX0-163" fmla="*/ 0 w 1117417"/>
              <a:gd name="connsiteY0-164" fmla="*/ 1380318 h 1380318"/>
              <a:gd name="connsiteX1-165" fmla="*/ 1116669 w 1117417"/>
              <a:gd name="connsiteY1-166" fmla="*/ 289697 h 1380318"/>
              <a:gd name="connsiteX2-167" fmla="*/ 1019288 w 1117417"/>
              <a:gd name="connsiteY2-168" fmla="*/ 0 h 1380318"/>
              <a:gd name="connsiteX0-169" fmla="*/ 0 w 1117417"/>
              <a:gd name="connsiteY0-170" fmla="*/ 1380318 h 1380318"/>
              <a:gd name="connsiteX1-171" fmla="*/ 1116669 w 1117417"/>
              <a:gd name="connsiteY1-172" fmla="*/ 289697 h 1380318"/>
              <a:gd name="connsiteX2-173" fmla="*/ 1019288 w 1117417"/>
              <a:gd name="connsiteY2-174" fmla="*/ 0 h 1380318"/>
              <a:gd name="connsiteX0-175" fmla="*/ 0 w 1116935"/>
              <a:gd name="connsiteY0-176" fmla="*/ 1380318 h 1380318"/>
              <a:gd name="connsiteX1-177" fmla="*/ 1116669 w 1116935"/>
              <a:gd name="connsiteY1-178" fmla="*/ 289697 h 1380318"/>
              <a:gd name="connsiteX2-179" fmla="*/ 1019288 w 1116935"/>
              <a:gd name="connsiteY2-180" fmla="*/ 0 h 1380318"/>
              <a:gd name="connsiteX0-181" fmla="*/ 0 w 1116677"/>
              <a:gd name="connsiteY0-182" fmla="*/ 1380318 h 1380318"/>
              <a:gd name="connsiteX1-183" fmla="*/ 1116669 w 1116677"/>
              <a:gd name="connsiteY1-184" fmla="*/ 289697 h 1380318"/>
              <a:gd name="connsiteX2-185" fmla="*/ 1019288 w 1116677"/>
              <a:gd name="connsiteY2-186" fmla="*/ 0 h 1380318"/>
              <a:gd name="connsiteX0-187" fmla="*/ 0 w 1187473"/>
              <a:gd name="connsiteY0-188" fmla="*/ 1388008 h 1388008"/>
              <a:gd name="connsiteX1-189" fmla="*/ 1116669 w 1187473"/>
              <a:gd name="connsiteY1-190" fmla="*/ 297387 h 1388008"/>
              <a:gd name="connsiteX2-191" fmla="*/ 1036055 w 1187473"/>
              <a:gd name="connsiteY2-192" fmla="*/ 0 h 1388008"/>
              <a:gd name="connsiteX0-193" fmla="*/ 0 w 1116744"/>
              <a:gd name="connsiteY0-194" fmla="*/ 1388008 h 1388008"/>
              <a:gd name="connsiteX1-195" fmla="*/ 1116669 w 1116744"/>
              <a:gd name="connsiteY1-196" fmla="*/ 297387 h 1388008"/>
              <a:gd name="connsiteX2-197" fmla="*/ 1036055 w 1116744"/>
              <a:gd name="connsiteY2-198" fmla="*/ 0 h 1388008"/>
              <a:gd name="connsiteX0-199" fmla="*/ 0 w 1117645"/>
              <a:gd name="connsiteY0-200" fmla="*/ 1388008 h 1388008"/>
              <a:gd name="connsiteX1-201" fmla="*/ 1116669 w 1117645"/>
              <a:gd name="connsiteY1-202" fmla="*/ 297387 h 1388008"/>
              <a:gd name="connsiteX2-203" fmla="*/ 1036055 w 1117645"/>
              <a:gd name="connsiteY2-204" fmla="*/ 0 h 1388008"/>
            </a:gdLst>
            <a:ahLst/>
            <a:cxnLst>
              <a:cxn ang="0">
                <a:pos x="connsiteX0-1" y="connsiteY0-2"/>
              </a:cxn>
              <a:cxn ang="0">
                <a:pos x="connsiteX1-3" y="connsiteY1-4"/>
              </a:cxn>
              <a:cxn ang="0">
                <a:pos x="connsiteX2-5" y="connsiteY2-6"/>
              </a:cxn>
            </a:cxnLst>
            <a:rect l="l" t="t" r="r" b="b"/>
            <a:pathLst>
              <a:path w="1117645" h="1388008">
                <a:moveTo>
                  <a:pt x="0" y="1388008"/>
                </a:moveTo>
                <a:cubicBezTo>
                  <a:pt x="1122680" y="856019"/>
                  <a:pt x="1110460" y="424923"/>
                  <a:pt x="1116669" y="297387"/>
                </a:cubicBezTo>
                <a:cubicBezTo>
                  <a:pt x="1122878" y="169851"/>
                  <a:pt x="1099890" y="34300"/>
                  <a:pt x="1036055" y="0"/>
                </a:cubicBezTo>
              </a:path>
            </a:pathLst>
          </a:custGeom>
          <a:noFill/>
          <a:ln>
            <a:gradFill>
              <a:gsLst>
                <a:gs pos="28000">
                  <a:srgbClr val="A2ADC2"/>
                </a:gs>
                <a:gs pos="0">
                  <a:schemeClr val="accent5">
                    <a:lumMod val="60000"/>
                    <a:lumOff val="40000"/>
                  </a:schemeClr>
                </a:gs>
                <a:gs pos="96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2241322" y="4598682"/>
            <a:ext cx="7709356" cy="923330"/>
          </a:xfrm>
          <a:prstGeom prst="rect">
            <a:avLst/>
          </a:prstGeom>
          <a:noFill/>
        </p:spPr>
        <p:txBody>
          <a:bodyPr wrap="square" rtlCol="0">
            <a:spAutoFit/>
          </a:bodyPr>
          <a:lstStyle>
            <a:defPPr>
              <a:defRPr lang="zh-CN"/>
            </a:defPPr>
            <a:lvl1pPr algn="ctr">
              <a:defRPr sz="440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defRPr>
            </a:lvl1pPr>
          </a:lstStyle>
          <a:p>
            <a:r>
              <a:rPr lang="zh-CN" altLang="en-US" sz="5400" dirty="0"/>
              <a:t>马尔康主站系统方案</a:t>
            </a:r>
            <a:endParaRPr lang="zh-CN" altLang="en-US" sz="5400" dirty="0"/>
          </a:p>
        </p:txBody>
      </p:sp>
      <p:grpSp>
        <p:nvGrpSpPr>
          <p:cNvPr id="3" name="组合 2"/>
          <p:cNvGrpSpPr/>
          <p:nvPr/>
        </p:nvGrpSpPr>
        <p:grpSpPr>
          <a:xfrm>
            <a:off x="4953756" y="5973020"/>
            <a:ext cx="2191356" cy="564305"/>
            <a:chOff x="4877556" y="5973020"/>
            <a:chExt cx="2191356" cy="564305"/>
          </a:xfrm>
        </p:grpSpPr>
        <p:sp>
          <p:nvSpPr>
            <p:cNvPr id="100" name="L 形 99"/>
            <p:cNvSpPr/>
            <p:nvPr/>
          </p:nvSpPr>
          <p:spPr>
            <a:xfrm>
              <a:off x="4877556"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L 形 100"/>
            <p:cNvSpPr/>
            <p:nvPr/>
          </p:nvSpPr>
          <p:spPr>
            <a:xfrm rot="10800000">
              <a:off x="6886878"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4979136" y="5973020"/>
              <a:ext cx="2013693" cy="523220"/>
            </a:xfrm>
            <a:prstGeom prst="rect">
              <a:avLst/>
            </a:prstGeom>
          </p:spPr>
          <p:txBody>
            <a:bodyPr wrap="none">
              <a:spAutoFit/>
            </a:bodyPr>
            <a:lstStyle/>
            <a:p>
              <a:r>
                <a:rPr lang="zh-CN" altLang="en-US" sz="2800" dirty="0">
                  <a:solidFill>
                    <a:schemeClr val="bg1"/>
                  </a:solidFill>
                </a:rPr>
                <a:t>programme</a:t>
              </a:r>
              <a:endParaRPr lang="zh-CN" altLang="en-US" sz="2800" dirty="0">
                <a:solidFill>
                  <a:schemeClr val="bg1"/>
                </a:solidFill>
              </a:endParaRPr>
            </a:p>
          </p:txBody>
        </p:sp>
      </p:grpSp>
      <p:grpSp>
        <p:nvGrpSpPr>
          <p:cNvPr id="35" name="组合 34"/>
          <p:cNvGrpSpPr/>
          <p:nvPr/>
        </p:nvGrpSpPr>
        <p:grpSpPr>
          <a:xfrm>
            <a:off x="-355600" y="1591735"/>
            <a:ext cx="12937068" cy="1219198"/>
            <a:chOff x="-355600" y="897467"/>
            <a:chExt cx="12937068" cy="2607734"/>
          </a:xfrm>
        </p:grpSpPr>
        <p:sp>
          <p:nvSpPr>
            <p:cNvPr id="38" name="任意多边形 37"/>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10000"/>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par>
                                <p:cTn id="10" presetID="0" presetClass="entr" presetSubtype="0" repeatCount="indefinite" fill="hold" grpId="0" nodeType="withEffect">
                                  <p:stCondLst>
                                    <p:cond delay="1100"/>
                                  </p:stCondLst>
                                  <p:iterate type="lt">
                                    <p:tmPct val="10000"/>
                                  </p:iterate>
                                  <p:childTnLst>
                                    <p:set>
                                      <p:cBhvr>
                                        <p:cTn id="11" dur="1000" fill="hold">
                                          <p:stCondLst>
                                            <p:cond delay="0"/>
                                          </p:stCondLst>
                                        </p:cTn>
                                        <p:tgtEl>
                                          <p:spTgt spid="121"/>
                                        </p:tgtEl>
                                        <p:attrNameLst>
                                          <p:attrName>style.visibility</p:attrName>
                                        </p:attrNameLst>
                                      </p:cBhvr>
                                      <p:to>
                                        <p:strVal val="visible"/>
                                      </p:to>
                                    </p:set>
                                    <p:anim to="" calcmode="lin" valueType="num">
                                      <p:cBhvr>
                                        <p:cTn id="12" dur="1" fill="hold">
                                          <p:stCondLst>
                                            <p:cond delay="0"/>
                                          </p:stCondLst>
                                        </p:cTn>
                                        <p:tgtEl>
                                          <p:spTgt spid="121"/>
                                        </p:tgtEl>
                                        <p:attrNameLst>
                                          <p:attrName>ppt_x</p:attrName>
                                        </p:attrNameLst>
                                      </p:cBhvr>
                                      <p:tavLst>
                                        <p:tav tm="0">
                                          <p:val>
                                            <p:strVal val="#ppt_x"/>
                                          </p:val>
                                        </p:tav>
                                        <p:tav tm="100000">
                                          <p:val>
                                            <p:strVal val="#ppt_x+0.1*sin(rand(360))"/>
                                          </p:val>
                                        </p:tav>
                                      </p:tavLst>
                                    </p:anim>
                                    <p:anim to="" calcmode="lin" valueType="num">
                                      <p:cBhvr>
                                        <p:cTn id="13" dur="1000" fill="hold">
                                          <p:stCondLst>
                                            <p:cond delay="0"/>
                                          </p:stCondLst>
                                        </p:cTn>
                                        <p:tgtEl>
                                          <p:spTgt spid="121"/>
                                        </p:tgtEl>
                                        <p:attrNameLst>
                                          <p:attrName>ppt_y</p:attrName>
                                        </p:attrNameLst>
                                      </p:cBhvr>
                                      <p:tavLst>
                                        <p:tav tm="0">
                                          <p:val>
                                            <p:strVal val="#ppt_y"/>
                                          </p:val>
                                        </p:tav>
                                        <p:tav tm="100000">
                                          <p:val>
                                            <p:strVal val="#ppt_y-0.2"/>
                                          </p:val>
                                        </p:tav>
                                      </p:tavLst>
                                    </p:anim>
                                    <p:animScale>
                                      <p:cBhvr>
                                        <p:cTn id="14" dur="1000" fill="hold">
                                          <p:stCondLst>
                                            <p:cond delay="0"/>
                                          </p:stCondLst>
                                        </p:cTn>
                                        <p:tgtEl>
                                          <p:spTgt spid="121"/>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1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2" name="组合 181"/>
          <p:cNvGrpSpPr/>
          <p:nvPr/>
        </p:nvGrpSpPr>
        <p:grpSpPr>
          <a:xfrm>
            <a:off x="-3866623" y="1460896"/>
            <a:ext cx="10643638" cy="10643638"/>
            <a:chOff x="-3866623" y="1460896"/>
            <a:chExt cx="10643638" cy="10643638"/>
          </a:xfrm>
        </p:grpSpPr>
        <p:sp>
          <p:nvSpPr>
            <p:cNvPr id="180" name="椭圆 179"/>
            <p:cNvSpPr/>
            <p:nvPr/>
          </p:nvSpPr>
          <p:spPr>
            <a:xfrm rot="452723">
              <a:off x="-3724054" y="2100699"/>
              <a:ext cx="9760134" cy="9760134"/>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p:nvPr/>
          </p:nvSpPr>
          <p:spPr>
            <a:xfrm rot="452723">
              <a:off x="-3866623" y="1460896"/>
              <a:ext cx="10643638" cy="10643638"/>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9" name="椭圆 178"/>
          <p:cNvSpPr/>
          <p:nvPr/>
        </p:nvSpPr>
        <p:spPr>
          <a:xfrm rot="3389970">
            <a:off x="-2852751" y="2805470"/>
            <a:ext cx="8052526" cy="8052526"/>
          </a:xfrm>
          <a:prstGeom prst="ellipse">
            <a:avLst/>
          </a:prstGeom>
          <a:gradFill flip="none" rotWithShape="1">
            <a:gsLst>
              <a:gs pos="0">
                <a:srgbClr val="3A4354"/>
              </a:gs>
              <a:gs pos="100000">
                <a:srgbClr val="222731">
                  <a:alpha val="0"/>
                </a:srgbClr>
              </a:gs>
            </a:gsLst>
            <a:lin ang="5400000" scaled="1"/>
            <a:tileRect/>
          </a:gradFill>
          <a:ln>
            <a:noFill/>
          </a:ln>
          <a:effectLst>
            <a:outerShdw blurRad="508000" dist="25400" dir="18900000" sx="101000" sy="101000" algn="bl" rotWithShape="0">
              <a:srgbClr val="B0D3F2">
                <a:alpha val="3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499123" y="1882799"/>
            <a:ext cx="7763934" cy="476350"/>
            <a:chOff x="4499123" y="1882799"/>
            <a:chExt cx="7763934" cy="476350"/>
          </a:xfrm>
        </p:grpSpPr>
        <p:sp>
          <p:nvSpPr>
            <p:cNvPr id="134" name="等腰三角形 133"/>
            <p:cNvSpPr/>
            <p:nvPr/>
          </p:nvSpPr>
          <p:spPr>
            <a:xfrm rot="5167700">
              <a:off x="8258322" y="-1645585"/>
              <a:ext cx="245535" cy="7763934"/>
            </a:xfrm>
            <a:prstGeom prst="triangle">
              <a:avLst>
                <a:gd name="adj" fmla="val 100000"/>
              </a:avLst>
            </a:prstGeom>
            <a:gradFill flip="none" rotWithShape="1">
              <a:gsLst>
                <a:gs pos="56000">
                  <a:srgbClr val="3A4354"/>
                </a:gs>
                <a:gs pos="100000">
                  <a:srgbClr val="3A4354">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rot="4942492">
              <a:off x="11741259" y="1882799"/>
              <a:ext cx="436804" cy="436804"/>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椭圆 68"/>
          <p:cNvSpPr/>
          <p:nvPr/>
        </p:nvSpPr>
        <p:spPr>
          <a:xfrm>
            <a:off x="4662549" y="-7446817"/>
            <a:ext cx="14901334" cy="14901334"/>
          </a:xfrm>
          <a:prstGeom prst="ellipse">
            <a:avLst/>
          </a:prstGeom>
          <a:gradFill flip="none" rotWithShape="1">
            <a:gsLst>
              <a:gs pos="0">
                <a:srgbClr val="B0D3F2"/>
              </a:gs>
              <a:gs pos="100000">
                <a:srgbClr val="222731">
                  <a:alpha val="0"/>
                </a:srgbClr>
              </a:gs>
            </a:gsLst>
            <a:path path="shape">
              <a:fillToRect l="50000" t="50000" r="50000" b="50000"/>
            </a:path>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61312" y="-173889"/>
            <a:ext cx="4365012" cy="1091464"/>
            <a:chOff x="-161312" y="-173889"/>
            <a:chExt cx="4365012" cy="1091464"/>
          </a:xfrm>
        </p:grpSpPr>
        <p:grpSp>
          <p:nvGrpSpPr>
            <p:cNvPr id="15" name="组合 14"/>
            <p:cNvGrpSpPr/>
            <p:nvPr/>
          </p:nvGrpSpPr>
          <p:grpSpPr>
            <a:xfrm>
              <a:off x="-161312" y="-173889"/>
              <a:ext cx="4365012" cy="1091464"/>
              <a:chOff x="-161312" y="-173889"/>
              <a:chExt cx="436501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42454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主站系统硬件构成</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13747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1" name="椭圆 130"/>
          <p:cNvSpPr/>
          <p:nvPr/>
        </p:nvSpPr>
        <p:spPr>
          <a:xfrm rot="18321376">
            <a:off x="10477148" y="6168784"/>
            <a:ext cx="333232" cy="333232"/>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26920" y="3394876"/>
            <a:ext cx="11367597" cy="1692771"/>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县调主站系统由前置通道接入系统、前置数据采集工作站、历史数据服务器、调度工作站、远动维护工作站、网络</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WEB</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工作站和各职能科室工作站等构成双重网结构，网络留有接口，可经网桥与企业管理网络相连，共享数据信息资源。并能与地区调度相互转发必要的信息，主站系统还需要配置独立的不间断后备电源系统（</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UPS</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电源）。</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 name="矩形 9"/>
          <p:cNvSpPr/>
          <p:nvPr/>
        </p:nvSpPr>
        <p:spPr>
          <a:xfrm>
            <a:off x="8598270" y="2647118"/>
            <a:ext cx="2707192" cy="584775"/>
          </a:xfrm>
          <a:prstGeom prst="rect">
            <a:avLst/>
          </a:prstGeom>
          <a:noFill/>
        </p:spPr>
        <p:txBody>
          <a:bodyPr wrap="square" rtlCol="0">
            <a:spAutoFit/>
          </a:bodyPr>
          <a:lstStyle/>
          <a:p>
            <a:pPr algn="dist"/>
            <a:r>
              <a:rPr lang="zh-CN" altLang="zh-CN"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硬件构成</a:t>
            </a:r>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概况</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132" name="直接连接符 131"/>
          <p:cNvCxnSpPr/>
          <p:nvPr/>
        </p:nvCxnSpPr>
        <p:spPr>
          <a:xfrm flipH="1">
            <a:off x="7013122" y="3261783"/>
            <a:ext cx="413747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498458" y="2341763"/>
            <a:ext cx="5496392" cy="651070"/>
            <a:chOff x="2498458" y="2341763"/>
            <a:chExt cx="5496392" cy="651070"/>
          </a:xfrm>
        </p:grpSpPr>
        <p:sp>
          <p:nvSpPr>
            <p:cNvPr id="135" name="等腰三角形 134"/>
            <p:cNvSpPr/>
            <p:nvPr/>
          </p:nvSpPr>
          <p:spPr>
            <a:xfrm rot="5167700">
              <a:off x="5100472" y="-50658"/>
              <a:ext cx="292364" cy="5496392"/>
            </a:xfrm>
            <a:prstGeom prst="triangle">
              <a:avLst>
                <a:gd name="adj" fmla="val 100000"/>
              </a:avLst>
            </a:prstGeom>
            <a:gradFill flip="none" rotWithShape="1">
              <a:gsLst>
                <a:gs pos="56000">
                  <a:srgbClr val="3A4354"/>
                </a:gs>
                <a:gs pos="100000">
                  <a:srgbClr val="3A4354">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rot="4596004">
              <a:off x="7205738" y="2341763"/>
              <a:ext cx="651070" cy="651070"/>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9" name="组合 138"/>
          <p:cNvGrpSpPr/>
          <p:nvPr/>
        </p:nvGrpSpPr>
        <p:grpSpPr>
          <a:xfrm>
            <a:off x="231923" y="5246356"/>
            <a:ext cx="7763934" cy="429336"/>
            <a:chOff x="231923" y="5246356"/>
            <a:chExt cx="7763934" cy="429336"/>
          </a:xfrm>
        </p:grpSpPr>
        <p:sp>
          <p:nvSpPr>
            <p:cNvPr id="133" name="等腰三角形 132"/>
            <p:cNvSpPr/>
            <p:nvPr/>
          </p:nvSpPr>
          <p:spPr>
            <a:xfrm rot="5167700">
              <a:off x="3991122" y="1670958"/>
              <a:ext cx="245535" cy="7763934"/>
            </a:xfrm>
            <a:prstGeom prst="triangle">
              <a:avLst>
                <a:gd name="adj" fmla="val 100000"/>
              </a:avLst>
            </a:prstGeom>
            <a:gradFill flip="none" rotWithShape="1">
              <a:gsLst>
                <a:gs pos="56000">
                  <a:srgbClr val="3A4354"/>
                </a:gs>
                <a:gs pos="100000">
                  <a:srgbClr val="3A4354">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rot="4596004">
              <a:off x="7521468" y="5246356"/>
              <a:ext cx="414168" cy="414168"/>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4499123" y="4732007"/>
            <a:ext cx="7763934" cy="429336"/>
            <a:chOff x="4499123" y="4732007"/>
            <a:chExt cx="7763934" cy="429336"/>
          </a:xfrm>
        </p:grpSpPr>
        <p:sp>
          <p:nvSpPr>
            <p:cNvPr id="11" name="等腰三角形 10"/>
            <p:cNvSpPr/>
            <p:nvPr/>
          </p:nvSpPr>
          <p:spPr>
            <a:xfrm rot="5167700">
              <a:off x="8258322" y="1156609"/>
              <a:ext cx="245535" cy="7763934"/>
            </a:xfrm>
            <a:prstGeom prst="triangle">
              <a:avLst>
                <a:gd name="adj" fmla="val 100000"/>
              </a:avLst>
            </a:prstGeom>
            <a:gradFill flip="none" rotWithShape="1">
              <a:gsLst>
                <a:gs pos="56000">
                  <a:srgbClr val="3A4354"/>
                </a:gs>
                <a:gs pos="100000">
                  <a:srgbClr val="3A4354">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rot="4596004">
              <a:off x="11655319" y="4732007"/>
              <a:ext cx="414168" cy="414168"/>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椭圆 65"/>
          <p:cNvSpPr/>
          <p:nvPr/>
        </p:nvSpPr>
        <p:spPr>
          <a:xfrm rot="3389970">
            <a:off x="558879" y="1084661"/>
            <a:ext cx="1406246" cy="1406246"/>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rot="2128612">
            <a:off x="3055092" y="1629171"/>
            <a:ext cx="791632" cy="791632"/>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8816799" y="5620155"/>
            <a:ext cx="1951644" cy="938300"/>
            <a:chOff x="8816799" y="5620155"/>
            <a:chExt cx="1951644" cy="938300"/>
          </a:xfrm>
        </p:grpSpPr>
        <p:sp>
          <p:nvSpPr>
            <p:cNvPr id="125" name="椭圆 124"/>
            <p:cNvSpPr/>
            <p:nvPr/>
          </p:nvSpPr>
          <p:spPr>
            <a:xfrm rot="17904855">
              <a:off x="9323470" y="5620155"/>
              <a:ext cx="938300" cy="938300"/>
            </a:xfrm>
            <a:prstGeom prst="ellipse">
              <a:avLst/>
            </a:prstGeom>
            <a:gradFill flip="none" rotWithShape="1">
              <a:gsLst>
                <a:gs pos="0">
                  <a:srgbClr val="3A4354"/>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p:nvPr/>
          </p:nvSpPr>
          <p:spPr>
            <a:xfrm rot="452723">
              <a:off x="8816799" y="5872319"/>
              <a:ext cx="1951644" cy="433974"/>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5000">
        <p14:switch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cBhvr>
                                            <p:cTn id="11" dur="750" fill="hold"/>
                                            <p:tgtEl>
                                              <p:spTgt spid="69"/>
                                            </p:tgtEl>
                                            <p:attrNameLst>
                                              <p:attrName>ppt_w</p:attrName>
                                            </p:attrNameLst>
                                          </p:cBhvr>
                                          <p:tavLst>
                                            <p:tav tm="0">
                                              <p:val>
                                                <p:fltVal val="0"/>
                                              </p:val>
                                            </p:tav>
                                            <p:tav tm="100000">
                                              <p:val>
                                                <p:strVal val="#ppt_w"/>
                                              </p:val>
                                            </p:tav>
                                          </p:tavLst>
                                        </p:anim>
                                        <p:anim calcmode="lin" valueType="num">
                                          <p:cBhvr>
                                            <p:cTn id="12" dur="750" fill="hold"/>
                                            <p:tgtEl>
                                              <p:spTgt spid="69"/>
                                            </p:tgtEl>
                                            <p:attrNameLst>
                                              <p:attrName>ppt_h</p:attrName>
                                            </p:attrNameLst>
                                          </p:cBhvr>
                                          <p:tavLst>
                                            <p:tav tm="0">
                                              <p:val>
                                                <p:fltVal val="0"/>
                                              </p:val>
                                            </p:tav>
                                            <p:tav tm="100000">
                                              <p:val>
                                                <p:strVal val="#ppt_h"/>
                                              </p:val>
                                            </p:tav>
                                          </p:tavLst>
                                        </p:anim>
                                      </p:childTnLst>
                                    </p:cTn>
                                  </p:par>
                                  <p:par>
                                    <p:cTn id="13" presetID="2" presetClass="entr" presetSubtype="8" decel="10000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0-#ppt_w/2"/>
                                              </p:val>
                                            </p:tav>
                                            <p:tav tm="100000">
                                              <p:val>
                                                <p:strVal val="#ppt_x"/>
                                              </p:val>
                                            </p:tav>
                                          </p:tavLst>
                                        </p:anim>
                                        <p:anim calcmode="lin" valueType="num">
                                          <p:cBhvr additive="base">
                                            <p:cTn id="16" dur="75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5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750" fill="hold"/>
                                            <p:tgtEl>
                                              <p:spTgt spid="13"/>
                                            </p:tgtEl>
                                            <p:attrNameLst>
                                              <p:attrName>ppt_x</p:attrName>
                                            </p:attrNameLst>
                                          </p:cBhvr>
                                          <p:tavLst>
                                            <p:tav tm="0">
                                              <p:val>
                                                <p:strVal val="0-#ppt_w/2"/>
                                              </p:val>
                                            </p:tav>
                                            <p:tav tm="100000">
                                              <p:val>
                                                <p:strVal val="#ppt_x"/>
                                              </p:val>
                                            </p:tav>
                                          </p:tavLst>
                                        </p:anim>
                                        <p:anim calcmode="lin" valueType="num">
                                          <p:cBhvr additive="base">
                                            <p:cTn id="20" dur="750" fill="hold"/>
                                            <p:tgtEl>
                                              <p:spTgt spid="13"/>
                                            </p:tgtEl>
                                            <p:attrNameLst>
                                              <p:attrName>ppt_y</p:attrName>
                                            </p:attrNameLst>
                                          </p:cBhvr>
                                          <p:tavLst>
                                            <p:tav tm="0">
                                              <p:val>
                                                <p:strVal val="#ppt_y"/>
                                              </p:val>
                                            </p:tav>
                                            <p:tav tm="100000">
                                              <p:val>
                                                <p:strVal val="#ppt_y"/>
                                              </p:val>
                                            </p:tav>
                                          </p:tavLst>
                                        </p:anim>
                                      </p:childTnLst>
                                    </p:cTn>
                                  </p:par>
                                  <p:par>
                                    <p:cTn id="21" presetID="23" presetClass="entr" presetSubtype="16" fill="hold" grpId="0" nodeType="withEffect">
                                      <p:stCondLst>
                                        <p:cond delay="550"/>
                                      </p:stCondLst>
                                      <p:childTnLst>
                                        <p:set>
                                          <p:cBhvr>
                                            <p:cTn id="22" dur="1" fill="hold">
                                              <p:stCondLst>
                                                <p:cond delay="0"/>
                                              </p:stCondLst>
                                            </p:cTn>
                                            <p:tgtEl>
                                              <p:spTgt spid="66"/>
                                            </p:tgtEl>
                                            <p:attrNameLst>
                                              <p:attrName>style.visibility</p:attrName>
                                            </p:attrNameLst>
                                          </p:cBhvr>
                                          <p:to>
                                            <p:strVal val="visible"/>
                                          </p:to>
                                        </p:set>
                                        <p:anim calcmode="lin" valueType="num">
                                          <p:cBhvr>
                                            <p:cTn id="23" dur="300" fill="hold"/>
                                            <p:tgtEl>
                                              <p:spTgt spid="66"/>
                                            </p:tgtEl>
                                            <p:attrNameLst>
                                              <p:attrName>ppt_w</p:attrName>
                                            </p:attrNameLst>
                                          </p:cBhvr>
                                          <p:tavLst>
                                            <p:tav tm="0">
                                              <p:val>
                                                <p:fltVal val="0"/>
                                              </p:val>
                                            </p:tav>
                                            <p:tav tm="100000">
                                              <p:val>
                                                <p:strVal val="#ppt_w"/>
                                              </p:val>
                                            </p:tav>
                                          </p:tavLst>
                                        </p:anim>
                                        <p:anim calcmode="lin" valueType="num">
                                          <p:cBhvr>
                                            <p:cTn id="24" dur="300" fill="hold"/>
                                            <p:tgtEl>
                                              <p:spTgt spid="66"/>
                                            </p:tgtEl>
                                            <p:attrNameLst>
                                              <p:attrName>ppt_h</p:attrName>
                                            </p:attrNameLst>
                                          </p:cBhvr>
                                          <p:tavLst>
                                            <p:tav tm="0">
                                              <p:val>
                                                <p:fltVal val="0"/>
                                              </p:val>
                                            </p:tav>
                                            <p:tav tm="100000">
                                              <p:val>
                                                <p:strVal val="#ppt_h"/>
                                              </p:val>
                                            </p:tav>
                                          </p:tavLst>
                                        </p:anim>
                                      </p:childTnLst>
                                    </p:cTn>
                                  </p:par>
                                  <p:par>
                                    <p:cTn id="25" presetID="6" presetClass="emph" presetSubtype="0" autoRev="1" fill="hold" grpId="2" nodeType="withEffect">
                                      <p:stCondLst>
                                        <p:cond delay="850"/>
                                      </p:stCondLst>
                                      <p:childTnLst>
                                        <p:animScale>
                                          <p:cBhvr>
                                            <p:cTn id="26" dur="150" fill="hold"/>
                                            <p:tgtEl>
                                              <p:spTgt spid="66"/>
                                            </p:tgtEl>
                                          </p:cBhvr>
                                          <p:by x="110000" y="110000"/>
                                        </p:animScale>
                                      </p:childTnLst>
                                    </p:cTn>
                                  </p:par>
                                  <p:par>
                                    <p:cTn id="27" presetID="23" presetClass="entr" presetSubtype="16" fill="hold" grpId="0" nodeType="withEffect">
                                      <p:stCondLst>
                                        <p:cond delay="850"/>
                                      </p:stCondLst>
                                      <p:childTnLst>
                                        <p:set>
                                          <p:cBhvr>
                                            <p:cTn id="28" dur="1" fill="hold">
                                              <p:stCondLst>
                                                <p:cond delay="0"/>
                                              </p:stCondLst>
                                            </p:cTn>
                                            <p:tgtEl>
                                              <p:spTgt spid="138"/>
                                            </p:tgtEl>
                                            <p:attrNameLst>
                                              <p:attrName>style.visibility</p:attrName>
                                            </p:attrNameLst>
                                          </p:cBhvr>
                                          <p:to>
                                            <p:strVal val="visible"/>
                                          </p:to>
                                        </p:set>
                                        <p:anim calcmode="lin" valueType="num">
                                          <p:cBhvr>
                                            <p:cTn id="29" dur="300" fill="hold"/>
                                            <p:tgtEl>
                                              <p:spTgt spid="138"/>
                                            </p:tgtEl>
                                            <p:attrNameLst>
                                              <p:attrName>ppt_w</p:attrName>
                                            </p:attrNameLst>
                                          </p:cBhvr>
                                          <p:tavLst>
                                            <p:tav tm="0">
                                              <p:val>
                                                <p:fltVal val="0"/>
                                              </p:val>
                                            </p:tav>
                                            <p:tav tm="100000">
                                              <p:val>
                                                <p:strVal val="#ppt_w"/>
                                              </p:val>
                                            </p:tav>
                                          </p:tavLst>
                                        </p:anim>
                                        <p:anim calcmode="lin" valueType="num">
                                          <p:cBhvr>
                                            <p:cTn id="30" dur="300" fill="hold"/>
                                            <p:tgtEl>
                                              <p:spTgt spid="138"/>
                                            </p:tgtEl>
                                            <p:attrNameLst>
                                              <p:attrName>ppt_h</p:attrName>
                                            </p:attrNameLst>
                                          </p:cBhvr>
                                          <p:tavLst>
                                            <p:tav tm="0">
                                              <p:val>
                                                <p:fltVal val="0"/>
                                              </p:val>
                                            </p:tav>
                                            <p:tav tm="100000">
                                              <p:val>
                                                <p:strVal val="#ppt_h"/>
                                              </p:val>
                                            </p:tav>
                                          </p:tavLst>
                                        </p:anim>
                                      </p:childTnLst>
                                    </p:cTn>
                                  </p:par>
                                  <p:par>
                                    <p:cTn id="31" presetID="2" presetClass="entr" presetSubtype="8" decel="100000" fill="hold" nodeType="withEffect">
                                      <p:stCondLst>
                                        <p:cond delay="850"/>
                                      </p:stCondLst>
                                      <p:childTnLst>
                                        <p:set>
                                          <p:cBhvr>
                                            <p:cTn id="32" dur="1" fill="hold">
                                              <p:stCondLst>
                                                <p:cond delay="0"/>
                                              </p:stCondLst>
                                            </p:cTn>
                                            <p:tgtEl>
                                              <p:spTgt spid="140"/>
                                            </p:tgtEl>
                                            <p:attrNameLst>
                                              <p:attrName>style.visibility</p:attrName>
                                            </p:attrNameLst>
                                          </p:cBhvr>
                                          <p:to>
                                            <p:strVal val="visible"/>
                                          </p:to>
                                        </p:set>
                                        <p:anim calcmode="lin" valueType="num">
                                          <p:cBhvr additive="base">
                                            <p:cTn id="33" dur="750" fill="hold"/>
                                            <p:tgtEl>
                                              <p:spTgt spid="140"/>
                                            </p:tgtEl>
                                            <p:attrNameLst>
                                              <p:attrName>ppt_x</p:attrName>
                                            </p:attrNameLst>
                                          </p:cBhvr>
                                          <p:tavLst>
                                            <p:tav tm="0">
                                              <p:val>
                                                <p:strVal val="0-#ppt_w/2"/>
                                              </p:val>
                                            </p:tav>
                                            <p:tav tm="100000">
                                              <p:val>
                                                <p:strVal val="#ppt_x"/>
                                              </p:val>
                                            </p:tav>
                                          </p:tavLst>
                                        </p:anim>
                                        <p:anim calcmode="lin" valueType="num">
                                          <p:cBhvr additive="base">
                                            <p:cTn id="34" dur="750" fill="hold"/>
                                            <p:tgtEl>
                                              <p:spTgt spid="140"/>
                                            </p:tgtEl>
                                            <p:attrNameLst>
                                              <p:attrName>ppt_y</p:attrName>
                                            </p:attrNameLst>
                                          </p:cBhvr>
                                          <p:tavLst>
                                            <p:tav tm="0">
                                              <p:val>
                                                <p:strVal val="#ppt_y"/>
                                              </p:val>
                                            </p:tav>
                                            <p:tav tm="100000">
                                              <p:val>
                                                <p:strVal val="#ppt_y"/>
                                              </p:val>
                                            </p:tav>
                                          </p:tavLst>
                                        </p:anim>
                                      </p:childTnLst>
                                    </p:cTn>
                                  </p:par>
                                  <p:par>
                                    <p:cTn id="35" presetID="6" presetClass="emph" presetSubtype="0" autoRev="1" fill="hold" grpId="1" nodeType="withEffect">
                                      <p:stCondLst>
                                        <p:cond delay="1150"/>
                                      </p:stCondLst>
                                      <p:childTnLst>
                                        <p:animScale>
                                          <p:cBhvr>
                                            <p:cTn id="36" dur="150" fill="hold"/>
                                            <p:tgtEl>
                                              <p:spTgt spid="138"/>
                                            </p:tgtEl>
                                          </p:cBhvr>
                                          <p:by x="110000" y="110000"/>
                                        </p:animScale>
                                      </p:childTnLst>
                                    </p:cTn>
                                  </p:par>
                                  <p:par>
                                    <p:cTn id="37" presetID="23" presetClass="entr" presetSubtype="16" fill="hold" grpId="0" nodeType="withEffect">
                                      <p:stCondLst>
                                        <p:cond delay="1450"/>
                                      </p:stCondLst>
                                      <p:childTnLst>
                                        <p:set>
                                          <p:cBhvr>
                                            <p:cTn id="38" dur="1" fill="hold">
                                              <p:stCondLst>
                                                <p:cond delay="0"/>
                                              </p:stCondLst>
                                            </p:cTn>
                                            <p:tgtEl>
                                              <p:spTgt spid="131"/>
                                            </p:tgtEl>
                                            <p:attrNameLst>
                                              <p:attrName>style.visibility</p:attrName>
                                            </p:attrNameLst>
                                          </p:cBhvr>
                                          <p:to>
                                            <p:strVal val="visible"/>
                                          </p:to>
                                        </p:set>
                                        <p:anim calcmode="lin" valueType="num">
                                          <p:cBhvr>
                                            <p:cTn id="39" dur="300" fill="hold"/>
                                            <p:tgtEl>
                                              <p:spTgt spid="131"/>
                                            </p:tgtEl>
                                            <p:attrNameLst>
                                              <p:attrName>ppt_w</p:attrName>
                                            </p:attrNameLst>
                                          </p:cBhvr>
                                          <p:tavLst>
                                            <p:tav tm="0">
                                              <p:val>
                                                <p:fltVal val="0"/>
                                              </p:val>
                                            </p:tav>
                                            <p:tav tm="100000">
                                              <p:val>
                                                <p:strVal val="#ppt_w"/>
                                              </p:val>
                                            </p:tav>
                                          </p:tavLst>
                                        </p:anim>
                                        <p:anim calcmode="lin" valueType="num">
                                          <p:cBhvr>
                                            <p:cTn id="40" dur="300" fill="hold"/>
                                            <p:tgtEl>
                                              <p:spTgt spid="131"/>
                                            </p:tgtEl>
                                            <p:attrNameLst>
                                              <p:attrName>ppt_h</p:attrName>
                                            </p:attrNameLst>
                                          </p:cBhvr>
                                          <p:tavLst>
                                            <p:tav tm="0">
                                              <p:val>
                                                <p:fltVal val="0"/>
                                              </p:val>
                                            </p:tav>
                                            <p:tav tm="100000">
                                              <p:val>
                                                <p:strVal val="#ppt_h"/>
                                              </p:val>
                                            </p:tav>
                                          </p:tavLst>
                                        </p:anim>
                                      </p:childTnLst>
                                    </p:cTn>
                                  </p:par>
                                  <p:par>
                                    <p:cTn id="41" presetID="2" presetClass="entr" presetSubtype="8" decel="100000" fill="hold" nodeType="withEffect">
                                      <p:stCondLst>
                                        <p:cond delay="1450"/>
                                      </p:stCondLst>
                                      <p:childTnLst>
                                        <p:set>
                                          <p:cBhvr>
                                            <p:cTn id="42" dur="1" fill="hold">
                                              <p:stCondLst>
                                                <p:cond delay="0"/>
                                              </p:stCondLst>
                                            </p:cTn>
                                            <p:tgtEl>
                                              <p:spTgt spid="139"/>
                                            </p:tgtEl>
                                            <p:attrNameLst>
                                              <p:attrName>style.visibility</p:attrName>
                                            </p:attrNameLst>
                                          </p:cBhvr>
                                          <p:to>
                                            <p:strVal val="visible"/>
                                          </p:to>
                                        </p:set>
                                        <p:anim calcmode="lin" valueType="num">
                                          <p:cBhvr additive="base">
                                            <p:cTn id="43" dur="750" fill="hold"/>
                                            <p:tgtEl>
                                              <p:spTgt spid="139"/>
                                            </p:tgtEl>
                                            <p:attrNameLst>
                                              <p:attrName>ppt_x</p:attrName>
                                            </p:attrNameLst>
                                          </p:cBhvr>
                                          <p:tavLst>
                                            <p:tav tm="0">
                                              <p:val>
                                                <p:strVal val="0-#ppt_w/2"/>
                                              </p:val>
                                            </p:tav>
                                            <p:tav tm="100000">
                                              <p:val>
                                                <p:strVal val="#ppt_x"/>
                                              </p:val>
                                            </p:tav>
                                          </p:tavLst>
                                        </p:anim>
                                        <p:anim calcmode="lin" valueType="num">
                                          <p:cBhvr additive="base">
                                            <p:cTn id="44" dur="750" fill="hold"/>
                                            <p:tgtEl>
                                              <p:spTgt spid="139"/>
                                            </p:tgtEl>
                                            <p:attrNameLst>
                                              <p:attrName>ppt_y</p:attrName>
                                            </p:attrNameLst>
                                          </p:cBhvr>
                                          <p:tavLst>
                                            <p:tav tm="0">
                                              <p:val>
                                                <p:strVal val="#ppt_y"/>
                                              </p:val>
                                            </p:tav>
                                            <p:tav tm="100000">
                                              <p:val>
                                                <p:strVal val="#ppt_y"/>
                                              </p:val>
                                            </p:tav>
                                          </p:tavLst>
                                        </p:anim>
                                      </p:childTnLst>
                                    </p:cTn>
                                  </p:par>
                                  <p:par>
                                    <p:cTn id="45" presetID="6" presetClass="emph" presetSubtype="0" autoRev="1" fill="hold" grpId="1" nodeType="withEffect">
                                      <p:stCondLst>
                                        <p:cond delay="1750"/>
                                      </p:stCondLst>
                                      <p:childTnLst>
                                        <p:animScale>
                                          <p:cBhvr>
                                            <p:cTn id="46" dur="150" fill="hold"/>
                                            <p:tgtEl>
                                              <p:spTgt spid="131"/>
                                            </p:tgtEl>
                                          </p:cBhvr>
                                          <p:by x="110000" y="110000"/>
                                        </p:animScale>
                                      </p:childTnLst>
                                    </p:cTn>
                                  </p:par>
                                  <p:par>
                                    <p:cTn id="47" presetID="2" presetClass="entr" presetSubtype="8" decel="100000" fill="hold" grpId="0" nodeType="withEffect">
                                      <p:stCondLst>
                                        <p:cond delay="175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750" fill="hold"/>
                                            <p:tgtEl>
                                              <p:spTgt spid="10"/>
                                            </p:tgtEl>
                                            <p:attrNameLst>
                                              <p:attrName>ppt_x</p:attrName>
                                            </p:attrNameLst>
                                          </p:cBhvr>
                                          <p:tavLst>
                                            <p:tav tm="0">
                                              <p:val>
                                                <p:strVal val="0-#ppt_w/2"/>
                                              </p:val>
                                            </p:tav>
                                            <p:tav tm="100000">
                                              <p:val>
                                                <p:strVal val="#ppt_x"/>
                                              </p:val>
                                            </p:tav>
                                          </p:tavLst>
                                        </p:anim>
                                        <p:anim calcmode="lin" valueType="num">
                                          <p:cBhvr additive="base">
                                            <p:cTn id="50" dur="750" fill="hold"/>
                                            <p:tgtEl>
                                              <p:spTgt spid="10"/>
                                            </p:tgtEl>
                                            <p:attrNameLst>
                                              <p:attrName>ppt_y</p:attrName>
                                            </p:attrNameLst>
                                          </p:cBhvr>
                                          <p:tavLst>
                                            <p:tav tm="0">
                                              <p:val>
                                                <p:strVal val="#ppt_y"/>
                                              </p:val>
                                            </p:tav>
                                            <p:tav tm="100000">
                                              <p:val>
                                                <p:strVal val="#ppt_y"/>
                                              </p:val>
                                            </p:tav>
                                          </p:tavLst>
                                        </p:anim>
                                      </p:childTnLst>
                                    </p:cTn>
                                  </p:par>
                                  <p:par>
                                    <p:cTn id="51" presetID="2" presetClass="entr" presetSubtype="8" decel="100000" fill="hold" nodeType="withEffect">
                                      <p:stCondLst>
                                        <p:cond delay="1750"/>
                                      </p:stCondLst>
                                      <p:childTnLst>
                                        <p:set>
                                          <p:cBhvr>
                                            <p:cTn id="52" dur="1" fill="hold">
                                              <p:stCondLst>
                                                <p:cond delay="0"/>
                                              </p:stCondLst>
                                            </p:cTn>
                                            <p:tgtEl>
                                              <p:spTgt spid="132"/>
                                            </p:tgtEl>
                                            <p:attrNameLst>
                                              <p:attrName>style.visibility</p:attrName>
                                            </p:attrNameLst>
                                          </p:cBhvr>
                                          <p:to>
                                            <p:strVal val="visible"/>
                                          </p:to>
                                        </p:set>
                                        <p:anim calcmode="lin" valueType="num">
                                          <p:cBhvr additive="base">
                                            <p:cTn id="53" dur="750" fill="hold"/>
                                            <p:tgtEl>
                                              <p:spTgt spid="132"/>
                                            </p:tgtEl>
                                            <p:attrNameLst>
                                              <p:attrName>ppt_x</p:attrName>
                                            </p:attrNameLst>
                                          </p:cBhvr>
                                          <p:tavLst>
                                            <p:tav tm="0">
                                              <p:val>
                                                <p:strVal val="0-#ppt_w/2"/>
                                              </p:val>
                                            </p:tav>
                                            <p:tav tm="100000">
                                              <p:val>
                                                <p:strVal val="#ppt_x"/>
                                              </p:val>
                                            </p:tav>
                                          </p:tavLst>
                                        </p:anim>
                                        <p:anim calcmode="lin" valueType="num">
                                          <p:cBhvr additive="base">
                                            <p:cTn id="54" dur="750" fill="hold"/>
                                            <p:tgtEl>
                                              <p:spTgt spid="132"/>
                                            </p:tgtEl>
                                            <p:attrNameLst>
                                              <p:attrName>ppt_y</p:attrName>
                                            </p:attrNameLst>
                                          </p:cBhvr>
                                          <p:tavLst>
                                            <p:tav tm="0">
                                              <p:val>
                                                <p:strVal val="#ppt_y"/>
                                              </p:val>
                                            </p:tav>
                                            <p:tav tm="100000">
                                              <p:val>
                                                <p:strVal val="#ppt_y"/>
                                              </p:val>
                                            </p:tav>
                                          </p:tavLst>
                                        </p:anim>
                                      </p:childTnLst>
                                    </p:cTn>
                                  </p:par>
                                  <p:par>
                                    <p:cTn id="55" presetID="50" presetClass="entr" presetSubtype="0" decel="100000" fill="hold" grpId="0" nodeType="withEffect">
                                      <p:stCondLst>
                                        <p:cond delay="2200"/>
                                      </p:stCondLst>
                                      <p:iterate type="wd">
                                        <p:tmPct val="1163"/>
                                      </p:iterate>
                                      <p:childTnLst>
                                        <p:set>
                                          <p:cBhvr>
                                            <p:cTn id="56" dur="1" fill="hold">
                                              <p:stCondLst>
                                                <p:cond delay="0"/>
                                              </p:stCondLst>
                                            </p:cTn>
                                            <p:tgtEl>
                                              <p:spTgt spid="4"/>
                                            </p:tgtEl>
                                            <p:attrNameLst>
                                              <p:attrName>style.visibility</p:attrName>
                                            </p:attrNameLst>
                                          </p:cBhvr>
                                          <p:to>
                                            <p:strVal val="visible"/>
                                          </p:to>
                                        </p:set>
                                        <p:anim calcmode="lin" valueType="num">
                                          <p:cBhvr>
                                            <p:cTn id="57" dur="500" fill="hold"/>
                                            <p:tgtEl>
                                              <p:spTgt spid="4"/>
                                            </p:tgtEl>
                                            <p:attrNameLst>
                                              <p:attrName>ppt_w</p:attrName>
                                            </p:attrNameLst>
                                          </p:cBhvr>
                                          <p:tavLst>
                                            <p:tav tm="0">
                                              <p:val>
                                                <p:strVal val="#ppt_w+.3"/>
                                              </p:val>
                                            </p:tav>
                                            <p:tav tm="100000">
                                              <p:val>
                                                <p:strVal val="#ppt_w"/>
                                              </p:val>
                                            </p:tav>
                                          </p:tavLst>
                                        </p:anim>
                                        <p:anim calcmode="lin" valueType="num">
                                          <p:cBhvr>
                                            <p:cTn id="58" dur="500" fill="hold"/>
                                            <p:tgtEl>
                                              <p:spTgt spid="4"/>
                                            </p:tgtEl>
                                            <p:attrNameLst>
                                              <p:attrName>ppt_h</p:attrName>
                                            </p:attrNameLst>
                                          </p:cBhvr>
                                          <p:tavLst>
                                            <p:tav tm="0">
                                              <p:val>
                                                <p:strVal val="#ppt_h"/>
                                              </p:val>
                                            </p:tav>
                                            <p:tav tm="100000">
                                              <p:val>
                                                <p:strVal val="#ppt_h"/>
                                              </p:val>
                                            </p:tav>
                                          </p:tavLst>
                                        </p:anim>
                                        <p:animEffect transition="in" filter="fade">
                                          <p:cBhvr>
                                            <p:cTn id="59" dur="500"/>
                                            <p:tgtEl>
                                              <p:spTgt spid="4"/>
                                            </p:tgtEl>
                                          </p:cBhvr>
                                        </p:animEffect>
                                      </p:childTnLst>
                                    </p:cTn>
                                  </p:par>
                                  <p:par>
                                    <p:cTn id="60" presetID="23" presetClass="entr" presetSubtype="16" fill="hold" grpId="0" nodeType="withEffect">
                                      <p:stCondLst>
                                        <p:cond delay="550"/>
                                      </p:stCondLst>
                                      <p:childTnLst>
                                        <p:set>
                                          <p:cBhvr>
                                            <p:cTn id="61" dur="1" fill="hold">
                                              <p:stCondLst>
                                                <p:cond delay="0"/>
                                              </p:stCondLst>
                                            </p:cTn>
                                            <p:tgtEl>
                                              <p:spTgt spid="179"/>
                                            </p:tgtEl>
                                            <p:attrNameLst>
                                              <p:attrName>style.visibility</p:attrName>
                                            </p:attrNameLst>
                                          </p:cBhvr>
                                          <p:to>
                                            <p:strVal val="visible"/>
                                          </p:to>
                                        </p:set>
                                        <p:anim calcmode="lin" valueType="num">
                                          <p:cBhvr>
                                            <p:cTn id="62" dur="300" fill="hold"/>
                                            <p:tgtEl>
                                              <p:spTgt spid="179"/>
                                            </p:tgtEl>
                                            <p:attrNameLst>
                                              <p:attrName>ppt_w</p:attrName>
                                            </p:attrNameLst>
                                          </p:cBhvr>
                                          <p:tavLst>
                                            <p:tav tm="0">
                                              <p:val>
                                                <p:fltVal val="0"/>
                                              </p:val>
                                            </p:tav>
                                            <p:tav tm="100000">
                                              <p:val>
                                                <p:strVal val="#ppt_w"/>
                                              </p:val>
                                            </p:tav>
                                          </p:tavLst>
                                        </p:anim>
                                        <p:anim calcmode="lin" valueType="num">
                                          <p:cBhvr>
                                            <p:cTn id="63" dur="300" fill="hold"/>
                                            <p:tgtEl>
                                              <p:spTgt spid="179"/>
                                            </p:tgtEl>
                                            <p:attrNameLst>
                                              <p:attrName>ppt_h</p:attrName>
                                            </p:attrNameLst>
                                          </p:cBhvr>
                                          <p:tavLst>
                                            <p:tav tm="0">
                                              <p:val>
                                                <p:fltVal val="0"/>
                                              </p:val>
                                            </p:tav>
                                            <p:tav tm="100000">
                                              <p:val>
                                                <p:strVal val="#ppt_h"/>
                                              </p:val>
                                            </p:tav>
                                          </p:tavLst>
                                        </p:anim>
                                      </p:childTnLst>
                                    </p:cTn>
                                  </p:par>
                                  <p:par>
                                    <p:cTn id="64" presetID="6" presetClass="emph" presetSubtype="0" autoRev="1" fill="hold" grpId="1" nodeType="withEffect">
                                      <p:stCondLst>
                                        <p:cond delay="850"/>
                                      </p:stCondLst>
                                      <p:childTnLst>
                                        <p:animScale>
                                          <p:cBhvr>
                                            <p:cTn id="65" dur="150" fill="hold"/>
                                            <p:tgtEl>
                                              <p:spTgt spid="179"/>
                                            </p:tgtEl>
                                          </p:cBhvr>
                                          <p:by x="110000" y="110000"/>
                                        </p:animScale>
                                      </p:childTnLst>
                                    </p:cTn>
                                  </p:par>
                                  <p:par>
                                    <p:cTn id="66" presetID="49" presetClass="entr" presetSubtype="0" decel="100000" fill="hold" nodeType="withEffect">
                                      <p:stCondLst>
                                        <p:cond delay="850"/>
                                      </p:stCondLst>
                                      <p:childTnLst>
                                        <p:set>
                                          <p:cBhvr>
                                            <p:cTn id="67" dur="1" fill="hold">
                                              <p:stCondLst>
                                                <p:cond delay="0"/>
                                              </p:stCondLst>
                                            </p:cTn>
                                            <p:tgtEl>
                                              <p:spTgt spid="182"/>
                                            </p:tgtEl>
                                            <p:attrNameLst>
                                              <p:attrName>style.visibility</p:attrName>
                                            </p:attrNameLst>
                                          </p:cBhvr>
                                          <p:to>
                                            <p:strVal val="visible"/>
                                          </p:to>
                                        </p:set>
                                        <p:anim calcmode="lin" valueType="num">
                                          <p:cBhvr>
                                            <p:cTn id="68" dur="500" fill="hold"/>
                                            <p:tgtEl>
                                              <p:spTgt spid="182"/>
                                            </p:tgtEl>
                                            <p:attrNameLst>
                                              <p:attrName>ppt_w</p:attrName>
                                            </p:attrNameLst>
                                          </p:cBhvr>
                                          <p:tavLst>
                                            <p:tav tm="0">
                                              <p:val>
                                                <p:fltVal val="0"/>
                                              </p:val>
                                            </p:tav>
                                            <p:tav tm="100000">
                                              <p:val>
                                                <p:strVal val="#ppt_w"/>
                                              </p:val>
                                            </p:tav>
                                          </p:tavLst>
                                        </p:anim>
                                        <p:anim calcmode="lin" valueType="num">
                                          <p:cBhvr>
                                            <p:cTn id="69" dur="500" fill="hold"/>
                                            <p:tgtEl>
                                              <p:spTgt spid="182"/>
                                            </p:tgtEl>
                                            <p:attrNameLst>
                                              <p:attrName>ppt_h</p:attrName>
                                            </p:attrNameLst>
                                          </p:cBhvr>
                                          <p:tavLst>
                                            <p:tav tm="0">
                                              <p:val>
                                                <p:fltVal val="0"/>
                                              </p:val>
                                            </p:tav>
                                            <p:tav tm="100000">
                                              <p:val>
                                                <p:strVal val="#ppt_h"/>
                                              </p:val>
                                            </p:tav>
                                          </p:tavLst>
                                        </p:anim>
                                        <p:anim calcmode="lin" valueType="num">
                                          <p:cBhvr>
                                            <p:cTn id="70" dur="500" fill="hold"/>
                                            <p:tgtEl>
                                              <p:spTgt spid="182"/>
                                            </p:tgtEl>
                                            <p:attrNameLst>
                                              <p:attrName>style.rotation</p:attrName>
                                            </p:attrNameLst>
                                          </p:cBhvr>
                                          <p:tavLst>
                                            <p:tav tm="0">
                                              <p:val>
                                                <p:fltVal val="360"/>
                                              </p:val>
                                            </p:tav>
                                            <p:tav tm="100000">
                                              <p:val>
                                                <p:fltVal val="0"/>
                                              </p:val>
                                            </p:tav>
                                          </p:tavLst>
                                        </p:anim>
                                        <p:animEffect transition="in" filter="fade">
                                          <p:cBhvr>
                                            <p:cTn id="71" dur="500"/>
                                            <p:tgtEl>
                                              <p:spTgt spid="182"/>
                                            </p:tgtEl>
                                          </p:cBhvr>
                                        </p:animEffect>
                                      </p:childTnLst>
                                    </p:cTn>
                                  </p:par>
                                  <p:par>
                                    <p:cTn id="72" presetID="23" presetClass="entr" presetSubtype="16" fill="hold" nodeType="withEffect">
                                      <p:stCondLst>
                                        <p:cond delay="1450"/>
                                      </p:stCondLst>
                                      <p:childTnLst>
                                        <p:set>
                                          <p:cBhvr>
                                            <p:cTn id="73" dur="1" fill="hold">
                                              <p:stCondLst>
                                                <p:cond delay="0"/>
                                              </p:stCondLst>
                                            </p:cTn>
                                            <p:tgtEl>
                                              <p:spTgt spid="185"/>
                                            </p:tgtEl>
                                            <p:attrNameLst>
                                              <p:attrName>style.visibility</p:attrName>
                                            </p:attrNameLst>
                                          </p:cBhvr>
                                          <p:to>
                                            <p:strVal val="visible"/>
                                          </p:to>
                                        </p:set>
                                        <p:anim calcmode="lin" valueType="num">
                                          <p:cBhvr>
                                            <p:cTn id="74" dur="300" fill="hold"/>
                                            <p:tgtEl>
                                              <p:spTgt spid="185"/>
                                            </p:tgtEl>
                                            <p:attrNameLst>
                                              <p:attrName>ppt_w</p:attrName>
                                            </p:attrNameLst>
                                          </p:cBhvr>
                                          <p:tavLst>
                                            <p:tav tm="0">
                                              <p:val>
                                                <p:fltVal val="0"/>
                                              </p:val>
                                            </p:tav>
                                            <p:tav tm="100000">
                                              <p:val>
                                                <p:strVal val="#ppt_w"/>
                                              </p:val>
                                            </p:tav>
                                          </p:tavLst>
                                        </p:anim>
                                        <p:anim calcmode="lin" valueType="num">
                                          <p:cBhvr>
                                            <p:cTn id="75" dur="300" fill="hold"/>
                                            <p:tgtEl>
                                              <p:spTgt spid="185"/>
                                            </p:tgtEl>
                                            <p:attrNameLst>
                                              <p:attrName>ppt_h</p:attrName>
                                            </p:attrNameLst>
                                          </p:cBhvr>
                                          <p:tavLst>
                                            <p:tav tm="0">
                                              <p:val>
                                                <p:fltVal val="0"/>
                                              </p:val>
                                            </p:tav>
                                            <p:tav tm="100000">
                                              <p:val>
                                                <p:strVal val="#ppt_h"/>
                                              </p:val>
                                            </p:tav>
                                          </p:tavLst>
                                        </p:anim>
                                      </p:childTnLst>
                                    </p:cTn>
                                  </p:par>
                                  <p:par>
                                    <p:cTn id="76" presetID="6" presetClass="emph" presetSubtype="0" autoRev="1" fill="hold" nodeType="withEffect">
                                      <p:stCondLst>
                                        <p:cond delay="1750"/>
                                      </p:stCondLst>
                                      <p:childTnLst>
                                        <p:animScale>
                                          <p:cBhvr>
                                            <p:cTn id="77" dur="150" fill="hold"/>
                                            <p:tgtEl>
                                              <p:spTgt spid="185"/>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animBg="1"/>
          <p:bldP spid="179" grpId="1" animBg="1"/>
          <p:bldP spid="69" grpId="0" animBg="1"/>
          <p:bldP spid="131" grpId="0" animBg="1"/>
          <p:bldP spid="131" grpId="1" animBg="1"/>
          <p:bldP spid="4" grpId="0"/>
          <p:bldP spid="10" grpId="0"/>
          <p:bldP spid="66" grpId="0" animBg="1"/>
          <p:bldP spid="66" grpId="2" animBg="1"/>
          <p:bldP spid="138" grpId="0" animBg="1"/>
          <p:bldP spid="138" grpId="1"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cBhvr>
                                            <p:cTn id="11" dur="750" fill="hold"/>
                                            <p:tgtEl>
                                              <p:spTgt spid="69"/>
                                            </p:tgtEl>
                                            <p:attrNameLst>
                                              <p:attrName>ppt_w</p:attrName>
                                            </p:attrNameLst>
                                          </p:cBhvr>
                                          <p:tavLst>
                                            <p:tav tm="0">
                                              <p:val>
                                                <p:fltVal val="0"/>
                                              </p:val>
                                            </p:tav>
                                            <p:tav tm="100000">
                                              <p:val>
                                                <p:strVal val="#ppt_w"/>
                                              </p:val>
                                            </p:tav>
                                          </p:tavLst>
                                        </p:anim>
                                        <p:anim calcmode="lin" valueType="num">
                                          <p:cBhvr>
                                            <p:cTn id="12" dur="750" fill="hold"/>
                                            <p:tgtEl>
                                              <p:spTgt spid="69"/>
                                            </p:tgtEl>
                                            <p:attrNameLst>
                                              <p:attrName>ppt_h</p:attrName>
                                            </p:attrNameLst>
                                          </p:cBhvr>
                                          <p:tavLst>
                                            <p:tav tm="0">
                                              <p:val>
                                                <p:fltVal val="0"/>
                                              </p:val>
                                            </p:tav>
                                            <p:tav tm="100000">
                                              <p:val>
                                                <p:strVal val="#ppt_h"/>
                                              </p:val>
                                            </p:tav>
                                          </p:tavLst>
                                        </p:anim>
                                      </p:childTnLst>
                                    </p:cTn>
                                  </p:par>
                                  <p:par>
                                    <p:cTn id="13" presetID="2" presetClass="entr" presetSubtype="8" decel="10000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0-#ppt_w/2"/>
                                              </p:val>
                                            </p:tav>
                                            <p:tav tm="100000">
                                              <p:val>
                                                <p:strVal val="#ppt_x"/>
                                              </p:val>
                                            </p:tav>
                                          </p:tavLst>
                                        </p:anim>
                                        <p:anim calcmode="lin" valueType="num">
                                          <p:cBhvr additive="base">
                                            <p:cTn id="16" dur="75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5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750" fill="hold"/>
                                            <p:tgtEl>
                                              <p:spTgt spid="13"/>
                                            </p:tgtEl>
                                            <p:attrNameLst>
                                              <p:attrName>ppt_x</p:attrName>
                                            </p:attrNameLst>
                                          </p:cBhvr>
                                          <p:tavLst>
                                            <p:tav tm="0">
                                              <p:val>
                                                <p:strVal val="0-#ppt_w/2"/>
                                              </p:val>
                                            </p:tav>
                                            <p:tav tm="100000">
                                              <p:val>
                                                <p:strVal val="#ppt_x"/>
                                              </p:val>
                                            </p:tav>
                                          </p:tavLst>
                                        </p:anim>
                                        <p:anim calcmode="lin" valueType="num">
                                          <p:cBhvr additive="base">
                                            <p:cTn id="20" dur="750" fill="hold"/>
                                            <p:tgtEl>
                                              <p:spTgt spid="13"/>
                                            </p:tgtEl>
                                            <p:attrNameLst>
                                              <p:attrName>ppt_y</p:attrName>
                                            </p:attrNameLst>
                                          </p:cBhvr>
                                          <p:tavLst>
                                            <p:tav tm="0">
                                              <p:val>
                                                <p:strVal val="#ppt_y"/>
                                              </p:val>
                                            </p:tav>
                                            <p:tav tm="100000">
                                              <p:val>
                                                <p:strVal val="#ppt_y"/>
                                              </p:val>
                                            </p:tav>
                                          </p:tavLst>
                                        </p:anim>
                                      </p:childTnLst>
                                    </p:cTn>
                                  </p:par>
                                  <p:par>
                                    <p:cTn id="21" presetID="23" presetClass="entr" presetSubtype="16" fill="hold" grpId="0" nodeType="withEffect">
                                      <p:stCondLst>
                                        <p:cond delay="550"/>
                                      </p:stCondLst>
                                      <p:childTnLst>
                                        <p:set>
                                          <p:cBhvr>
                                            <p:cTn id="22" dur="1" fill="hold">
                                              <p:stCondLst>
                                                <p:cond delay="0"/>
                                              </p:stCondLst>
                                            </p:cTn>
                                            <p:tgtEl>
                                              <p:spTgt spid="66"/>
                                            </p:tgtEl>
                                            <p:attrNameLst>
                                              <p:attrName>style.visibility</p:attrName>
                                            </p:attrNameLst>
                                          </p:cBhvr>
                                          <p:to>
                                            <p:strVal val="visible"/>
                                          </p:to>
                                        </p:set>
                                        <p:anim calcmode="lin" valueType="num">
                                          <p:cBhvr>
                                            <p:cTn id="23" dur="300" fill="hold"/>
                                            <p:tgtEl>
                                              <p:spTgt spid="66"/>
                                            </p:tgtEl>
                                            <p:attrNameLst>
                                              <p:attrName>ppt_w</p:attrName>
                                            </p:attrNameLst>
                                          </p:cBhvr>
                                          <p:tavLst>
                                            <p:tav tm="0">
                                              <p:val>
                                                <p:fltVal val="0"/>
                                              </p:val>
                                            </p:tav>
                                            <p:tav tm="100000">
                                              <p:val>
                                                <p:strVal val="#ppt_w"/>
                                              </p:val>
                                            </p:tav>
                                          </p:tavLst>
                                        </p:anim>
                                        <p:anim calcmode="lin" valueType="num">
                                          <p:cBhvr>
                                            <p:cTn id="24" dur="300" fill="hold"/>
                                            <p:tgtEl>
                                              <p:spTgt spid="66"/>
                                            </p:tgtEl>
                                            <p:attrNameLst>
                                              <p:attrName>ppt_h</p:attrName>
                                            </p:attrNameLst>
                                          </p:cBhvr>
                                          <p:tavLst>
                                            <p:tav tm="0">
                                              <p:val>
                                                <p:fltVal val="0"/>
                                              </p:val>
                                            </p:tav>
                                            <p:tav tm="100000">
                                              <p:val>
                                                <p:strVal val="#ppt_h"/>
                                              </p:val>
                                            </p:tav>
                                          </p:tavLst>
                                        </p:anim>
                                      </p:childTnLst>
                                    </p:cTn>
                                  </p:par>
                                  <p:par>
                                    <p:cTn id="25" presetID="6" presetClass="emph" presetSubtype="0" autoRev="1" fill="hold" grpId="2" nodeType="withEffect">
                                      <p:stCondLst>
                                        <p:cond delay="850"/>
                                      </p:stCondLst>
                                      <p:childTnLst>
                                        <p:animScale>
                                          <p:cBhvr>
                                            <p:cTn id="26" dur="150" fill="hold"/>
                                            <p:tgtEl>
                                              <p:spTgt spid="66"/>
                                            </p:tgtEl>
                                          </p:cBhvr>
                                          <p:by x="110000" y="110000"/>
                                        </p:animScale>
                                      </p:childTnLst>
                                    </p:cTn>
                                  </p:par>
                                  <p:par>
                                    <p:cTn id="27" presetID="23" presetClass="entr" presetSubtype="16" fill="hold" grpId="0" nodeType="withEffect">
                                      <p:stCondLst>
                                        <p:cond delay="850"/>
                                      </p:stCondLst>
                                      <p:childTnLst>
                                        <p:set>
                                          <p:cBhvr>
                                            <p:cTn id="28" dur="1" fill="hold">
                                              <p:stCondLst>
                                                <p:cond delay="0"/>
                                              </p:stCondLst>
                                            </p:cTn>
                                            <p:tgtEl>
                                              <p:spTgt spid="138"/>
                                            </p:tgtEl>
                                            <p:attrNameLst>
                                              <p:attrName>style.visibility</p:attrName>
                                            </p:attrNameLst>
                                          </p:cBhvr>
                                          <p:to>
                                            <p:strVal val="visible"/>
                                          </p:to>
                                        </p:set>
                                        <p:anim calcmode="lin" valueType="num">
                                          <p:cBhvr>
                                            <p:cTn id="29" dur="300" fill="hold"/>
                                            <p:tgtEl>
                                              <p:spTgt spid="138"/>
                                            </p:tgtEl>
                                            <p:attrNameLst>
                                              <p:attrName>ppt_w</p:attrName>
                                            </p:attrNameLst>
                                          </p:cBhvr>
                                          <p:tavLst>
                                            <p:tav tm="0">
                                              <p:val>
                                                <p:fltVal val="0"/>
                                              </p:val>
                                            </p:tav>
                                            <p:tav tm="100000">
                                              <p:val>
                                                <p:strVal val="#ppt_w"/>
                                              </p:val>
                                            </p:tav>
                                          </p:tavLst>
                                        </p:anim>
                                        <p:anim calcmode="lin" valueType="num">
                                          <p:cBhvr>
                                            <p:cTn id="30" dur="300" fill="hold"/>
                                            <p:tgtEl>
                                              <p:spTgt spid="138"/>
                                            </p:tgtEl>
                                            <p:attrNameLst>
                                              <p:attrName>ppt_h</p:attrName>
                                            </p:attrNameLst>
                                          </p:cBhvr>
                                          <p:tavLst>
                                            <p:tav tm="0">
                                              <p:val>
                                                <p:fltVal val="0"/>
                                              </p:val>
                                            </p:tav>
                                            <p:tav tm="100000">
                                              <p:val>
                                                <p:strVal val="#ppt_h"/>
                                              </p:val>
                                            </p:tav>
                                          </p:tavLst>
                                        </p:anim>
                                      </p:childTnLst>
                                    </p:cTn>
                                  </p:par>
                                  <p:par>
                                    <p:cTn id="31" presetID="2" presetClass="entr" presetSubtype="8" decel="100000" fill="hold" nodeType="withEffect">
                                      <p:stCondLst>
                                        <p:cond delay="850"/>
                                      </p:stCondLst>
                                      <p:childTnLst>
                                        <p:set>
                                          <p:cBhvr>
                                            <p:cTn id="32" dur="1" fill="hold">
                                              <p:stCondLst>
                                                <p:cond delay="0"/>
                                              </p:stCondLst>
                                            </p:cTn>
                                            <p:tgtEl>
                                              <p:spTgt spid="140"/>
                                            </p:tgtEl>
                                            <p:attrNameLst>
                                              <p:attrName>style.visibility</p:attrName>
                                            </p:attrNameLst>
                                          </p:cBhvr>
                                          <p:to>
                                            <p:strVal val="visible"/>
                                          </p:to>
                                        </p:set>
                                        <p:anim calcmode="lin" valueType="num">
                                          <p:cBhvr additive="base">
                                            <p:cTn id="33" dur="750" fill="hold"/>
                                            <p:tgtEl>
                                              <p:spTgt spid="140"/>
                                            </p:tgtEl>
                                            <p:attrNameLst>
                                              <p:attrName>ppt_x</p:attrName>
                                            </p:attrNameLst>
                                          </p:cBhvr>
                                          <p:tavLst>
                                            <p:tav tm="0">
                                              <p:val>
                                                <p:strVal val="0-#ppt_w/2"/>
                                              </p:val>
                                            </p:tav>
                                            <p:tav tm="100000">
                                              <p:val>
                                                <p:strVal val="#ppt_x"/>
                                              </p:val>
                                            </p:tav>
                                          </p:tavLst>
                                        </p:anim>
                                        <p:anim calcmode="lin" valueType="num">
                                          <p:cBhvr additive="base">
                                            <p:cTn id="34" dur="750" fill="hold"/>
                                            <p:tgtEl>
                                              <p:spTgt spid="140"/>
                                            </p:tgtEl>
                                            <p:attrNameLst>
                                              <p:attrName>ppt_y</p:attrName>
                                            </p:attrNameLst>
                                          </p:cBhvr>
                                          <p:tavLst>
                                            <p:tav tm="0">
                                              <p:val>
                                                <p:strVal val="#ppt_y"/>
                                              </p:val>
                                            </p:tav>
                                            <p:tav tm="100000">
                                              <p:val>
                                                <p:strVal val="#ppt_y"/>
                                              </p:val>
                                            </p:tav>
                                          </p:tavLst>
                                        </p:anim>
                                      </p:childTnLst>
                                    </p:cTn>
                                  </p:par>
                                  <p:par>
                                    <p:cTn id="35" presetID="6" presetClass="emph" presetSubtype="0" autoRev="1" fill="hold" grpId="1" nodeType="withEffect">
                                      <p:stCondLst>
                                        <p:cond delay="1150"/>
                                      </p:stCondLst>
                                      <p:childTnLst>
                                        <p:animScale>
                                          <p:cBhvr>
                                            <p:cTn id="36" dur="150" fill="hold"/>
                                            <p:tgtEl>
                                              <p:spTgt spid="138"/>
                                            </p:tgtEl>
                                          </p:cBhvr>
                                          <p:by x="110000" y="110000"/>
                                        </p:animScale>
                                      </p:childTnLst>
                                    </p:cTn>
                                  </p:par>
                                  <p:par>
                                    <p:cTn id="37" presetID="23" presetClass="entr" presetSubtype="16" fill="hold" grpId="0" nodeType="withEffect">
                                      <p:stCondLst>
                                        <p:cond delay="1450"/>
                                      </p:stCondLst>
                                      <p:childTnLst>
                                        <p:set>
                                          <p:cBhvr>
                                            <p:cTn id="38" dur="1" fill="hold">
                                              <p:stCondLst>
                                                <p:cond delay="0"/>
                                              </p:stCondLst>
                                            </p:cTn>
                                            <p:tgtEl>
                                              <p:spTgt spid="131"/>
                                            </p:tgtEl>
                                            <p:attrNameLst>
                                              <p:attrName>style.visibility</p:attrName>
                                            </p:attrNameLst>
                                          </p:cBhvr>
                                          <p:to>
                                            <p:strVal val="visible"/>
                                          </p:to>
                                        </p:set>
                                        <p:anim calcmode="lin" valueType="num">
                                          <p:cBhvr>
                                            <p:cTn id="39" dur="300" fill="hold"/>
                                            <p:tgtEl>
                                              <p:spTgt spid="131"/>
                                            </p:tgtEl>
                                            <p:attrNameLst>
                                              <p:attrName>ppt_w</p:attrName>
                                            </p:attrNameLst>
                                          </p:cBhvr>
                                          <p:tavLst>
                                            <p:tav tm="0">
                                              <p:val>
                                                <p:fltVal val="0"/>
                                              </p:val>
                                            </p:tav>
                                            <p:tav tm="100000">
                                              <p:val>
                                                <p:strVal val="#ppt_w"/>
                                              </p:val>
                                            </p:tav>
                                          </p:tavLst>
                                        </p:anim>
                                        <p:anim calcmode="lin" valueType="num">
                                          <p:cBhvr>
                                            <p:cTn id="40" dur="300" fill="hold"/>
                                            <p:tgtEl>
                                              <p:spTgt spid="131"/>
                                            </p:tgtEl>
                                            <p:attrNameLst>
                                              <p:attrName>ppt_h</p:attrName>
                                            </p:attrNameLst>
                                          </p:cBhvr>
                                          <p:tavLst>
                                            <p:tav tm="0">
                                              <p:val>
                                                <p:fltVal val="0"/>
                                              </p:val>
                                            </p:tav>
                                            <p:tav tm="100000">
                                              <p:val>
                                                <p:strVal val="#ppt_h"/>
                                              </p:val>
                                            </p:tav>
                                          </p:tavLst>
                                        </p:anim>
                                      </p:childTnLst>
                                    </p:cTn>
                                  </p:par>
                                  <p:par>
                                    <p:cTn id="41" presetID="2" presetClass="entr" presetSubtype="8" decel="100000" fill="hold" nodeType="withEffect">
                                      <p:stCondLst>
                                        <p:cond delay="1450"/>
                                      </p:stCondLst>
                                      <p:childTnLst>
                                        <p:set>
                                          <p:cBhvr>
                                            <p:cTn id="42" dur="1" fill="hold">
                                              <p:stCondLst>
                                                <p:cond delay="0"/>
                                              </p:stCondLst>
                                            </p:cTn>
                                            <p:tgtEl>
                                              <p:spTgt spid="139"/>
                                            </p:tgtEl>
                                            <p:attrNameLst>
                                              <p:attrName>style.visibility</p:attrName>
                                            </p:attrNameLst>
                                          </p:cBhvr>
                                          <p:to>
                                            <p:strVal val="visible"/>
                                          </p:to>
                                        </p:set>
                                        <p:anim calcmode="lin" valueType="num">
                                          <p:cBhvr additive="base">
                                            <p:cTn id="43" dur="750" fill="hold"/>
                                            <p:tgtEl>
                                              <p:spTgt spid="139"/>
                                            </p:tgtEl>
                                            <p:attrNameLst>
                                              <p:attrName>ppt_x</p:attrName>
                                            </p:attrNameLst>
                                          </p:cBhvr>
                                          <p:tavLst>
                                            <p:tav tm="0">
                                              <p:val>
                                                <p:strVal val="0-#ppt_w/2"/>
                                              </p:val>
                                            </p:tav>
                                            <p:tav tm="100000">
                                              <p:val>
                                                <p:strVal val="#ppt_x"/>
                                              </p:val>
                                            </p:tav>
                                          </p:tavLst>
                                        </p:anim>
                                        <p:anim calcmode="lin" valueType="num">
                                          <p:cBhvr additive="base">
                                            <p:cTn id="44" dur="750" fill="hold"/>
                                            <p:tgtEl>
                                              <p:spTgt spid="139"/>
                                            </p:tgtEl>
                                            <p:attrNameLst>
                                              <p:attrName>ppt_y</p:attrName>
                                            </p:attrNameLst>
                                          </p:cBhvr>
                                          <p:tavLst>
                                            <p:tav tm="0">
                                              <p:val>
                                                <p:strVal val="#ppt_y"/>
                                              </p:val>
                                            </p:tav>
                                            <p:tav tm="100000">
                                              <p:val>
                                                <p:strVal val="#ppt_y"/>
                                              </p:val>
                                            </p:tav>
                                          </p:tavLst>
                                        </p:anim>
                                      </p:childTnLst>
                                    </p:cTn>
                                  </p:par>
                                  <p:par>
                                    <p:cTn id="45" presetID="6" presetClass="emph" presetSubtype="0" autoRev="1" fill="hold" grpId="1" nodeType="withEffect">
                                      <p:stCondLst>
                                        <p:cond delay="1750"/>
                                      </p:stCondLst>
                                      <p:childTnLst>
                                        <p:animScale>
                                          <p:cBhvr>
                                            <p:cTn id="46" dur="150" fill="hold"/>
                                            <p:tgtEl>
                                              <p:spTgt spid="131"/>
                                            </p:tgtEl>
                                          </p:cBhvr>
                                          <p:by x="110000" y="110000"/>
                                        </p:animScale>
                                      </p:childTnLst>
                                    </p:cTn>
                                  </p:par>
                                  <p:par>
                                    <p:cTn id="47" presetID="2" presetClass="entr" presetSubtype="8" decel="100000" fill="hold" grpId="0" nodeType="withEffect">
                                      <p:stCondLst>
                                        <p:cond delay="175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750" fill="hold"/>
                                            <p:tgtEl>
                                              <p:spTgt spid="10"/>
                                            </p:tgtEl>
                                            <p:attrNameLst>
                                              <p:attrName>ppt_x</p:attrName>
                                            </p:attrNameLst>
                                          </p:cBhvr>
                                          <p:tavLst>
                                            <p:tav tm="0">
                                              <p:val>
                                                <p:strVal val="0-#ppt_w/2"/>
                                              </p:val>
                                            </p:tav>
                                            <p:tav tm="100000">
                                              <p:val>
                                                <p:strVal val="#ppt_x"/>
                                              </p:val>
                                            </p:tav>
                                          </p:tavLst>
                                        </p:anim>
                                        <p:anim calcmode="lin" valueType="num">
                                          <p:cBhvr additive="base">
                                            <p:cTn id="50" dur="750" fill="hold"/>
                                            <p:tgtEl>
                                              <p:spTgt spid="10"/>
                                            </p:tgtEl>
                                            <p:attrNameLst>
                                              <p:attrName>ppt_y</p:attrName>
                                            </p:attrNameLst>
                                          </p:cBhvr>
                                          <p:tavLst>
                                            <p:tav tm="0">
                                              <p:val>
                                                <p:strVal val="#ppt_y"/>
                                              </p:val>
                                            </p:tav>
                                            <p:tav tm="100000">
                                              <p:val>
                                                <p:strVal val="#ppt_y"/>
                                              </p:val>
                                            </p:tav>
                                          </p:tavLst>
                                        </p:anim>
                                      </p:childTnLst>
                                    </p:cTn>
                                  </p:par>
                                  <p:par>
                                    <p:cTn id="51" presetID="2" presetClass="entr" presetSubtype="8" decel="100000" fill="hold" nodeType="withEffect">
                                      <p:stCondLst>
                                        <p:cond delay="1750"/>
                                      </p:stCondLst>
                                      <p:childTnLst>
                                        <p:set>
                                          <p:cBhvr>
                                            <p:cTn id="52" dur="1" fill="hold">
                                              <p:stCondLst>
                                                <p:cond delay="0"/>
                                              </p:stCondLst>
                                            </p:cTn>
                                            <p:tgtEl>
                                              <p:spTgt spid="132"/>
                                            </p:tgtEl>
                                            <p:attrNameLst>
                                              <p:attrName>style.visibility</p:attrName>
                                            </p:attrNameLst>
                                          </p:cBhvr>
                                          <p:to>
                                            <p:strVal val="visible"/>
                                          </p:to>
                                        </p:set>
                                        <p:anim calcmode="lin" valueType="num">
                                          <p:cBhvr additive="base">
                                            <p:cTn id="53" dur="750" fill="hold"/>
                                            <p:tgtEl>
                                              <p:spTgt spid="132"/>
                                            </p:tgtEl>
                                            <p:attrNameLst>
                                              <p:attrName>ppt_x</p:attrName>
                                            </p:attrNameLst>
                                          </p:cBhvr>
                                          <p:tavLst>
                                            <p:tav tm="0">
                                              <p:val>
                                                <p:strVal val="0-#ppt_w/2"/>
                                              </p:val>
                                            </p:tav>
                                            <p:tav tm="100000">
                                              <p:val>
                                                <p:strVal val="#ppt_x"/>
                                              </p:val>
                                            </p:tav>
                                          </p:tavLst>
                                        </p:anim>
                                        <p:anim calcmode="lin" valueType="num">
                                          <p:cBhvr additive="base">
                                            <p:cTn id="54" dur="750" fill="hold"/>
                                            <p:tgtEl>
                                              <p:spTgt spid="132"/>
                                            </p:tgtEl>
                                            <p:attrNameLst>
                                              <p:attrName>ppt_y</p:attrName>
                                            </p:attrNameLst>
                                          </p:cBhvr>
                                          <p:tavLst>
                                            <p:tav tm="0">
                                              <p:val>
                                                <p:strVal val="#ppt_y"/>
                                              </p:val>
                                            </p:tav>
                                            <p:tav tm="100000">
                                              <p:val>
                                                <p:strVal val="#ppt_y"/>
                                              </p:val>
                                            </p:tav>
                                          </p:tavLst>
                                        </p:anim>
                                      </p:childTnLst>
                                    </p:cTn>
                                  </p:par>
                                  <p:par>
                                    <p:cTn id="55" presetID="50" presetClass="entr" presetSubtype="0" decel="100000" fill="hold" grpId="0" nodeType="withEffect">
                                      <p:stCondLst>
                                        <p:cond delay="2200"/>
                                      </p:stCondLst>
                                      <p:iterate type="wd">
                                        <p:tmPct val="1163"/>
                                      </p:iterate>
                                      <p:childTnLst>
                                        <p:set>
                                          <p:cBhvr>
                                            <p:cTn id="56" dur="1" fill="hold">
                                              <p:stCondLst>
                                                <p:cond delay="0"/>
                                              </p:stCondLst>
                                            </p:cTn>
                                            <p:tgtEl>
                                              <p:spTgt spid="4"/>
                                            </p:tgtEl>
                                            <p:attrNameLst>
                                              <p:attrName>style.visibility</p:attrName>
                                            </p:attrNameLst>
                                          </p:cBhvr>
                                          <p:to>
                                            <p:strVal val="visible"/>
                                          </p:to>
                                        </p:set>
                                        <p:anim calcmode="lin" valueType="num">
                                          <p:cBhvr>
                                            <p:cTn id="57" dur="500" fill="hold"/>
                                            <p:tgtEl>
                                              <p:spTgt spid="4"/>
                                            </p:tgtEl>
                                            <p:attrNameLst>
                                              <p:attrName>ppt_w</p:attrName>
                                            </p:attrNameLst>
                                          </p:cBhvr>
                                          <p:tavLst>
                                            <p:tav tm="0">
                                              <p:val>
                                                <p:strVal val="#ppt_w+.3"/>
                                              </p:val>
                                            </p:tav>
                                            <p:tav tm="100000">
                                              <p:val>
                                                <p:strVal val="#ppt_w"/>
                                              </p:val>
                                            </p:tav>
                                          </p:tavLst>
                                        </p:anim>
                                        <p:anim calcmode="lin" valueType="num">
                                          <p:cBhvr>
                                            <p:cTn id="58" dur="500" fill="hold"/>
                                            <p:tgtEl>
                                              <p:spTgt spid="4"/>
                                            </p:tgtEl>
                                            <p:attrNameLst>
                                              <p:attrName>ppt_h</p:attrName>
                                            </p:attrNameLst>
                                          </p:cBhvr>
                                          <p:tavLst>
                                            <p:tav tm="0">
                                              <p:val>
                                                <p:strVal val="#ppt_h"/>
                                              </p:val>
                                            </p:tav>
                                            <p:tav tm="100000">
                                              <p:val>
                                                <p:strVal val="#ppt_h"/>
                                              </p:val>
                                            </p:tav>
                                          </p:tavLst>
                                        </p:anim>
                                        <p:animEffect transition="in" filter="fade">
                                          <p:cBhvr>
                                            <p:cTn id="59" dur="500"/>
                                            <p:tgtEl>
                                              <p:spTgt spid="4"/>
                                            </p:tgtEl>
                                          </p:cBhvr>
                                        </p:animEffect>
                                      </p:childTnLst>
                                    </p:cTn>
                                  </p:par>
                                  <p:par>
                                    <p:cTn id="60" presetID="23" presetClass="entr" presetSubtype="16" fill="hold" grpId="0" nodeType="withEffect">
                                      <p:stCondLst>
                                        <p:cond delay="550"/>
                                      </p:stCondLst>
                                      <p:childTnLst>
                                        <p:set>
                                          <p:cBhvr>
                                            <p:cTn id="61" dur="1" fill="hold">
                                              <p:stCondLst>
                                                <p:cond delay="0"/>
                                              </p:stCondLst>
                                            </p:cTn>
                                            <p:tgtEl>
                                              <p:spTgt spid="179"/>
                                            </p:tgtEl>
                                            <p:attrNameLst>
                                              <p:attrName>style.visibility</p:attrName>
                                            </p:attrNameLst>
                                          </p:cBhvr>
                                          <p:to>
                                            <p:strVal val="visible"/>
                                          </p:to>
                                        </p:set>
                                        <p:anim calcmode="lin" valueType="num">
                                          <p:cBhvr>
                                            <p:cTn id="62" dur="300" fill="hold"/>
                                            <p:tgtEl>
                                              <p:spTgt spid="179"/>
                                            </p:tgtEl>
                                            <p:attrNameLst>
                                              <p:attrName>ppt_w</p:attrName>
                                            </p:attrNameLst>
                                          </p:cBhvr>
                                          <p:tavLst>
                                            <p:tav tm="0">
                                              <p:val>
                                                <p:fltVal val="0"/>
                                              </p:val>
                                            </p:tav>
                                            <p:tav tm="100000">
                                              <p:val>
                                                <p:strVal val="#ppt_w"/>
                                              </p:val>
                                            </p:tav>
                                          </p:tavLst>
                                        </p:anim>
                                        <p:anim calcmode="lin" valueType="num">
                                          <p:cBhvr>
                                            <p:cTn id="63" dur="300" fill="hold"/>
                                            <p:tgtEl>
                                              <p:spTgt spid="179"/>
                                            </p:tgtEl>
                                            <p:attrNameLst>
                                              <p:attrName>ppt_h</p:attrName>
                                            </p:attrNameLst>
                                          </p:cBhvr>
                                          <p:tavLst>
                                            <p:tav tm="0">
                                              <p:val>
                                                <p:fltVal val="0"/>
                                              </p:val>
                                            </p:tav>
                                            <p:tav tm="100000">
                                              <p:val>
                                                <p:strVal val="#ppt_h"/>
                                              </p:val>
                                            </p:tav>
                                          </p:tavLst>
                                        </p:anim>
                                      </p:childTnLst>
                                    </p:cTn>
                                  </p:par>
                                  <p:par>
                                    <p:cTn id="64" presetID="6" presetClass="emph" presetSubtype="0" autoRev="1" fill="hold" grpId="1" nodeType="withEffect">
                                      <p:stCondLst>
                                        <p:cond delay="850"/>
                                      </p:stCondLst>
                                      <p:childTnLst>
                                        <p:animScale>
                                          <p:cBhvr>
                                            <p:cTn id="65" dur="150" fill="hold"/>
                                            <p:tgtEl>
                                              <p:spTgt spid="179"/>
                                            </p:tgtEl>
                                          </p:cBhvr>
                                          <p:by x="110000" y="110000"/>
                                        </p:animScale>
                                      </p:childTnLst>
                                    </p:cTn>
                                  </p:par>
                                  <p:par>
                                    <p:cTn id="66" presetID="49" presetClass="entr" presetSubtype="0" decel="100000" fill="hold" nodeType="withEffect">
                                      <p:stCondLst>
                                        <p:cond delay="850"/>
                                      </p:stCondLst>
                                      <p:childTnLst>
                                        <p:set>
                                          <p:cBhvr>
                                            <p:cTn id="67" dur="1" fill="hold">
                                              <p:stCondLst>
                                                <p:cond delay="0"/>
                                              </p:stCondLst>
                                            </p:cTn>
                                            <p:tgtEl>
                                              <p:spTgt spid="182"/>
                                            </p:tgtEl>
                                            <p:attrNameLst>
                                              <p:attrName>style.visibility</p:attrName>
                                            </p:attrNameLst>
                                          </p:cBhvr>
                                          <p:to>
                                            <p:strVal val="visible"/>
                                          </p:to>
                                        </p:set>
                                        <p:anim calcmode="lin" valueType="num">
                                          <p:cBhvr>
                                            <p:cTn id="68" dur="500" fill="hold"/>
                                            <p:tgtEl>
                                              <p:spTgt spid="182"/>
                                            </p:tgtEl>
                                            <p:attrNameLst>
                                              <p:attrName>ppt_w</p:attrName>
                                            </p:attrNameLst>
                                          </p:cBhvr>
                                          <p:tavLst>
                                            <p:tav tm="0">
                                              <p:val>
                                                <p:fltVal val="0"/>
                                              </p:val>
                                            </p:tav>
                                            <p:tav tm="100000">
                                              <p:val>
                                                <p:strVal val="#ppt_w"/>
                                              </p:val>
                                            </p:tav>
                                          </p:tavLst>
                                        </p:anim>
                                        <p:anim calcmode="lin" valueType="num">
                                          <p:cBhvr>
                                            <p:cTn id="69" dur="500" fill="hold"/>
                                            <p:tgtEl>
                                              <p:spTgt spid="182"/>
                                            </p:tgtEl>
                                            <p:attrNameLst>
                                              <p:attrName>ppt_h</p:attrName>
                                            </p:attrNameLst>
                                          </p:cBhvr>
                                          <p:tavLst>
                                            <p:tav tm="0">
                                              <p:val>
                                                <p:fltVal val="0"/>
                                              </p:val>
                                            </p:tav>
                                            <p:tav tm="100000">
                                              <p:val>
                                                <p:strVal val="#ppt_h"/>
                                              </p:val>
                                            </p:tav>
                                          </p:tavLst>
                                        </p:anim>
                                        <p:anim calcmode="lin" valueType="num">
                                          <p:cBhvr>
                                            <p:cTn id="70" dur="500" fill="hold"/>
                                            <p:tgtEl>
                                              <p:spTgt spid="182"/>
                                            </p:tgtEl>
                                            <p:attrNameLst>
                                              <p:attrName>style.rotation</p:attrName>
                                            </p:attrNameLst>
                                          </p:cBhvr>
                                          <p:tavLst>
                                            <p:tav tm="0">
                                              <p:val>
                                                <p:fltVal val="360"/>
                                              </p:val>
                                            </p:tav>
                                            <p:tav tm="100000">
                                              <p:val>
                                                <p:fltVal val="0"/>
                                              </p:val>
                                            </p:tav>
                                          </p:tavLst>
                                        </p:anim>
                                        <p:animEffect transition="in" filter="fade">
                                          <p:cBhvr>
                                            <p:cTn id="71" dur="500"/>
                                            <p:tgtEl>
                                              <p:spTgt spid="182"/>
                                            </p:tgtEl>
                                          </p:cBhvr>
                                        </p:animEffect>
                                      </p:childTnLst>
                                    </p:cTn>
                                  </p:par>
                                  <p:par>
                                    <p:cTn id="72" presetID="23" presetClass="entr" presetSubtype="16" fill="hold" nodeType="withEffect">
                                      <p:stCondLst>
                                        <p:cond delay="1450"/>
                                      </p:stCondLst>
                                      <p:childTnLst>
                                        <p:set>
                                          <p:cBhvr>
                                            <p:cTn id="73" dur="1" fill="hold">
                                              <p:stCondLst>
                                                <p:cond delay="0"/>
                                              </p:stCondLst>
                                            </p:cTn>
                                            <p:tgtEl>
                                              <p:spTgt spid="185"/>
                                            </p:tgtEl>
                                            <p:attrNameLst>
                                              <p:attrName>style.visibility</p:attrName>
                                            </p:attrNameLst>
                                          </p:cBhvr>
                                          <p:to>
                                            <p:strVal val="visible"/>
                                          </p:to>
                                        </p:set>
                                        <p:anim calcmode="lin" valueType="num">
                                          <p:cBhvr>
                                            <p:cTn id="74" dur="300" fill="hold"/>
                                            <p:tgtEl>
                                              <p:spTgt spid="185"/>
                                            </p:tgtEl>
                                            <p:attrNameLst>
                                              <p:attrName>ppt_w</p:attrName>
                                            </p:attrNameLst>
                                          </p:cBhvr>
                                          <p:tavLst>
                                            <p:tav tm="0">
                                              <p:val>
                                                <p:fltVal val="0"/>
                                              </p:val>
                                            </p:tav>
                                            <p:tav tm="100000">
                                              <p:val>
                                                <p:strVal val="#ppt_w"/>
                                              </p:val>
                                            </p:tav>
                                          </p:tavLst>
                                        </p:anim>
                                        <p:anim calcmode="lin" valueType="num">
                                          <p:cBhvr>
                                            <p:cTn id="75" dur="300" fill="hold"/>
                                            <p:tgtEl>
                                              <p:spTgt spid="185"/>
                                            </p:tgtEl>
                                            <p:attrNameLst>
                                              <p:attrName>ppt_h</p:attrName>
                                            </p:attrNameLst>
                                          </p:cBhvr>
                                          <p:tavLst>
                                            <p:tav tm="0">
                                              <p:val>
                                                <p:fltVal val="0"/>
                                              </p:val>
                                            </p:tav>
                                            <p:tav tm="100000">
                                              <p:val>
                                                <p:strVal val="#ppt_h"/>
                                              </p:val>
                                            </p:tav>
                                          </p:tavLst>
                                        </p:anim>
                                      </p:childTnLst>
                                    </p:cTn>
                                  </p:par>
                                  <p:par>
                                    <p:cTn id="76" presetID="6" presetClass="emph" presetSubtype="0" autoRev="1" fill="hold" nodeType="withEffect">
                                      <p:stCondLst>
                                        <p:cond delay="1750"/>
                                      </p:stCondLst>
                                      <p:childTnLst>
                                        <p:animScale>
                                          <p:cBhvr>
                                            <p:cTn id="77" dur="150" fill="hold"/>
                                            <p:tgtEl>
                                              <p:spTgt spid="185"/>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animBg="1"/>
          <p:bldP spid="179" grpId="1" animBg="1"/>
          <p:bldP spid="69" grpId="0" animBg="1"/>
          <p:bldP spid="131" grpId="0" animBg="1"/>
          <p:bldP spid="131" grpId="1" animBg="1"/>
          <p:bldP spid="4" grpId="0"/>
          <p:bldP spid="10" grpId="0"/>
          <p:bldP spid="66" grpId="0" animBg="1"/>
          <p:bldP spid="66" grpId="2" animBg="1"/>
          <p:bldP spid="138" grpId="0" animBg="1"/>
          <p:bldP spid="138" grpId="1"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1312" y="-173889"/>
            <a:ext cx="5190512" cy="1091464"/>
            <a:chOff x="-161312" y="-173889"/>
            <a:chExt cx="5190512" cy="1091464"/>
          </a:xfrm>
        </p:grpSpPr>
        <p:grpSp>
          <p:nvGrpSpPr>
            <p:cNvPr id="5" name="组合 4"/>
            <p:cNvGrpSpPr/>
            <p:nvPr/>
          </p:nvGrpSpPr>
          <p:grpSpPr>
            <a:xfrm>
              <a:off x="-161312" y="-173889"/>
              <a:ext cx="5190512" cy="1091464"/>
              <a:chOff x="-161312" y="-173889"/>
              <a:chExt cx="5190512" cy="1091464"/>
            </a:xfrm>
          </p:grpSpPr>
          <p:pic>
            <p:nvPicPr>
              <p:cNvPr id="7" name="图片 6"/>
              <p:cNvPicPr>
                <a:picLocks noChangeAspect="1"/>
              </p:cNvPicPr>
              <p:nvPr/>
            </p:nvPicPr>
            <p:blipFill>
              <a:blip r:embed="rId1" cstate="print"/>
              <a:stretch>
                <a:fillRect/>
              </a:stretch>
            </p:blipFill>
            <p:spPr>
              <a:xfrm>
                <a:off x="-161312" y="-173889"/>
                <a:ext cx="1193210" cy="1091464"/>
              </a:xfrm>
              <a:prstGeom prst="rect">
                <a:avLst/>
              </a:prstGeom>
            </p:spPr>
          </p:pic>
          <p:sp>
            <p:nvSpPr>
              <p:cNvPr id="8" name="文本框 7"/>
              <p:cNvSpPr txBox="1"/>
              <p:nvPr/>
            </p:nvSpPr>
            <p:spPr>
              <a:xfrm>
                <a:off x="779160" y="171775"/>
                <a:ext cx="425004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主站系统硬件</a:t>
                </a:r>
                <a:r>
                  <a:rPr lang="zh-CN" altLang="en-US" dirty="0"/>
                  <a:t>主要构成</a:t>
                </a:r>
                <a:endParaRPr lang="zh-CN" altLang="en-US" dirty="0"/>
              </a:p>
            </p:txBody>
          </p:sp>
          <p:cxnSp>
            <p:nvCxnSpPr>
              <p:cNvPr id="9" name="直接连接符 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6" name="直接连接符 5"/>
            <p:cNvCxnSpPr/>
            <p:nvPr/>
          </p:nvCxnSpPr>
          <p:spPr>
            <a:xfrm flipH="1">
              <a:off x="-22678" y="781050"/>
              <a:ext cx="496932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70" name="组合 69"/>
          <p:cNvGrpSpPr/>
          <p:nvPr/>
        </p:nvGrpSpPr>
        <p:grpSpPr>
          <a:xfrm>
            <a:off x="5139190" y="1970995"/>
            <a:ext cx="1725296" cy="4268335"/>
            <a:chOff x="5139190" y="1970995"/>
            <a:chExt cx="1725296" cy="4268335"/>
          </a:xfrm>
        </p:grpSpPr>
        <p:sp>
          <p:nvSpPr>
            <p:cNvPr id="41" name="Lightning Bolt 34"/>
            <p:cNvSpPr/>
            <p:nvPr/>
          </p:nvSpPr>
          <p:spPr>
            <a:xfrm>
              <a:off x="5170933" y="2022260"/>
              <a:ext cx="1649873" cy="4217070"/>
            </a:xfrm>
            <a:custGeom>
              <a:avLst/>
              <a:gdLst>
                <a:gd name="connsiteX0" fmla="*/ 0 w 1442220"/>
                <a:gd name="connsiteY0" fmla="*/ 0 h 3956743"/>
                <a:gd name="connsiteX1" fmla="*/ 1377024 w 1442220"/>
                <a:gd name="connsiteY1" fmla="*/ 188933 h 3956743"/>
                <a:gd name="connsiteX2" fmla="*/ 1442220 w 1442220"/>
                <a:gd name="connsiteY2" fmla="*/ 1304956 h 3956743"/>
                <a:gd name="connsiteX3" fmla="*/ 1157158 w 1442220"/>
                <a:gd name="connsiteY3" fmla="*/ 1250243 h 3956743"/>
                <a:gd name="connsiteX4" fmla="*/ 1435263 w 1442220"/>
                <a:gd name="connsiteY4" fmla="*/ 2348019 h 3956743"/>
                <a:gd name="connsiteX5" fmla="*/ 1137954 w 1442220"/>
                <a:gd name="connsiteY5" fmla="*/ 2312550 h 3956743"/>
                <a:gd name="connsiteX6" fmla="*/ 1299101 w 1442220"/>
                <a:gd name="connsiteY6" fmla="*/ 3956743 h 3956743"/>
                <a:gd name="connsiteX7" fmla="*/ 376718 w 1442220"/>
                <a:gd name="connsiteY7" fmla="*/ 2188232 h 3956743"/>
                <a:gd name="connsiteX8" fmla="*/ 728983 w 1442220"/>
                <a:gd name="connsiteY8" fmla="*/ 2248428 h 3956743"/>
                <a:gd name="connsiteX9" fmla="*/ 166155 w 1442220"/>
                <a:gd name="connsiteY9" fmla="*/ 1133445 h 3956743"/>
                <a:gd name="connsiteX10" fmla="*/ 596580 w 1442220"/>
                <a:gd name="connsiteY10" fmla="*/ 1173578 h 395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2220" h="3956743">
                  <a:moveTo>
                    <a:pt x="0" y="0"/>
                  </a:moveTo>
                  <a:lnTo>
                    <a:pt x="1377024" y="188933"/>
                  </a:lnTo>
                  <a:lnTo>
                    <a:pt x="1442220" y="1304956"/>
                  </a:lnTo>
                  <a:lnTo>
                    <a:pt x="1157158" y="1250243"/>
                  </a:lnTo>
                  <a:lnTo>
                    <a:pt x="1435263" y="2348019"/>
                  </a:lnTo>
                  <a:lnTo>
                    <a:pt x="1137954" y="2312550"/>
                  </a:lnTo>
                  <a:lnTo>
                    <a:pt x="1299101" y="3956743"/>
                  </a:lnTo>
                  <a:lnTo>
                    <a:pt x="376718" y="2188232"/>
                  </a:lnTo>
                  <a:lnTo>
                    <a:pt x="728983" y="2248428"/>
                  </a:lnTo>
                  <a:lnTo>
                    <a:pt x="166155" y="1133445"/>
                  </a:lnTo>
                  <a:lnTo>
                    <a:pt x="596580" y="1173578"/>
                  </a:lnTo>
                  <a:close/>
                </a:path>
              </a:pathLst>
            </a:custGeom>
            <a:noFill/>
            <a:ln w="19050">
              <a:gradFill>
                <a:gsLst>
                  <a:gs pos="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a:off x="5139190" y="1992312"/>
              <a:ext cx="1725296" cy="4174448"/>
            </a:xfrm>
            <a:custGeom>
              <a:avLst/>
              <a:gdLst>
                <a:gd name="connsiteX0" fmla="*/ 1474606 w 1725296"/>
                <a:gd name="connsiteY0" fmla="*/ 4095072 h 4174448"/>
                <a:gd name="connsiteX1" fmla="*/ 1514294 w 1725296"/>
                <a:gd name="connsiteY1" fmla="*/ 4134760 h 4174448"/>
                <a:gd name="connsiteX2" fmla="*/ 1474606 w 1725296"/>
                <a:gd name="connsiteY2" fmla="*/ 4174448 h 4174448"/>
                <a:gd name="connsiteX3" fmla="*/ 1434918 w 1725296"/>
                <a:gd name="connsiteY3" fmla="*/ 4134760 h 4174448"/>
                <a:gd name="connsiteX4" fmla="*/ 1474606 w 1725296"/>
                <a:gd name="connsiteY4" fmla="*/ 4095072 h 4174448"/>
                <a:gd name="connsiteX5" fmla="*/ 1431608 w 1725296"/>
                <a:gd name="connsiteY5" fmla="*/ 3276600 h 4174448"/>
                <a:gd name="connsiteX6" fmla="*/ 1471296 w 1725296"/>
                <a:gd name="connsiteY6" fmla="*/ 3316288 h 4174448"/>
                <a:gd name="connsiteX7" fmla="*/ 1431608 w 1725296"/>
                <a:gd name="connsiteY7" fmla="*/ 3355976 h 4174448"/>
                <a:gd name="connsiteX8" fmla="*/ 1391920 w 1725296"/>
                <a:gd name="connsiteY8" fmla="*/ 3316288 h 4174448"/>
                <a:gd name="connsiteX9" fmla="*/ 1431608 w 1725296"/>
                <a:gd name="connsiteY9" fmla="*/ 3276600 h 4174448"/>
                <a:gd name="connsiteX10" fmla="*/ 885508 w 1725296"/>
                <a:gd name="connsiteY10" fmla="*/ 3098800 h 4174448"/>
                <a:gd name="connsiteX11" fmla="*/ 925196 w 1725296"/>
                <a:gd name="connsiteY11" fmla="*/ 3138488 h 4174448"/>
                <a:gd name="connsiteX12" fmla="*/ 885508 w 1725296"/>
                <a:gd name="connsiteY12" fmla="*/ 3178176 h 4174448"/>
                <a:gd name="connsiteX13" fmla="*/ 845820 w 1725296"/>
                <a:gd name="connsiteY13" fmla="*/ 3138488 h 4174448"/>
                <a:gd name="connsiteX14" fmla="*/ 885508 w 1725296"/>
                <a:gd name="connsiteY14" fmla="*/ 3098800 h 4174448"/>
                <a:gd name="connsiteX15" fmla="*/ 1670368 w 1725296"/>
                <a:gd name="connsiteY15" fmla="*/ 2484120 h 4174448"/>
                <a:gd name="connsiteX16" fmla="*/ 1710056 w 1725296"/>
                <a:gd name="connsiteY16" fmla="*/ 2523808 h 4174448"/>
                <a:gd name="connsiteX17" fmla="*/ 1670368 w 1725296"/>
                <a:gd name="connsiteY17" fmla="*/ 2563496 h 4174448"/>
                <a:gd name="connsiteX18" fmla="*/ 1630680 w 1725296"/>
                <a:gd name="connsiteY18" fmla="*/ 2523808 h 4174448"/>
                <a:gd name="connsiteX19" fmla="*/ 1670368 w 1725296"/>
                <a:gd name="connsiteY19" fmla="*/ 2484120 h 4174448"/>
                <a:gd name="connsiteX20" fmla="*/ 1355408 w 1725296"/>
                <a:gd name="connsiteY20" fmla="*/ 2451100 h 4174448"/>
                <a:gd name="connsiteX21" fmla="*/ 1395096 w 1725296"/>
                <a:gd name="connsiteY21" fmla="*/ 2490788 h 4174448"/>
                <a:gd name="connsiteX22" fmla="*/ 1355408 w 1725296"/>
                <a:gd name="connsiteY22" fmla="*/ 2530476 h 4174448"/>
                <a:gd name="connsiteX23" fmla="*/ 1315720 w 1725296"/>
                <a:gd name="connsiteY23" fmla="*/ 2490788 h 4174448"/>
                <a:gd name="connsiteX24" fmla="*/ 1355408 w 1725296"/>
                <a:gd name="connsiteY24" fmla="*/ 2451100 h 4174448"/>
                <a:gd name="connsiteX25" fmla="*/ 847408 w 1725296"/>
                <a:gd name="connsiteY25" fmla="*/ 2392680 h 4174448"/>
                <a:gd name="connsiteX26" fmla="*/ 887096 w 1725296"/>
                <a:gd name="connsiteY26" fmla="*/ 2432368 h 4174448"/>
                <a:gd name="connsiteX27" fmla="*/ 847408 w 1725296"/>
                <a:gd name="connsiteY27" fmla="*/ 2472056 h 4174448"/>
                <a:gd name="connsiteX28" fmla="*/ 807720 w 1725296"/>
                <a:gd name="connsiteY28" fmla="*/ 2432368 h 4174448"/>
                <a:gd name="connsiteX29" fmla="*/ 847408 w 1725296"/>
                <a:gd name="connsiteY29" fmla="*/ 2392680 h 4174448"/>
                <a:gd name="connsiteX30" fmla="*/ 481648 w 1725296"/>
                <a:gd name="connsiteY30" fmla="*/ 2331720 h 4174448"/>
                <a:gd name="connsiteX31" fmla="*/ 521336 w 1725296"/>
                <a:gd name="connsiteY31" fmla="*/ 2371408 h 4174448"/>
                <a:gd name="connsiteX32" fmla="*/ 481648 w 1725296"/>
                <a:gd name="connsiteY32" fmla="*/ 2411096 h 4174448"/>
                <a:gd name="connsiteX33" fmla="*/ 441960 w 1725296"/>
                <a:gd name="connsiteY33" fmla="*/ 2371408 h 4174448"/>
                <a:gd name="connsiteX34" fmla="*/ 481648 w 1725296"/>
                <a:gd name="connsiteY34" fmla="*/ 2331720 h 4174448"/>
                <a:gd name="connsiteX35" fmla="*/ 1507808 w 1725296"/>
                <a:gd name="connsiteY35" fmla="*/ 1905000 h 4174448"/>
                <a:gd name="connsiteX36" fmla="*/ 1547496 w 1725296"/>
                <a:gd name="connsiteY36" fmla="*/ 1944688 h 4174448"/>
                <a:gd name="connsiteX37" fmla="*/ 1507808 w 1725296"/>
                <a:gd name="connsiteY37" fmla="*/ 1984376 h 4174448"/>
                <a:gd name="connsiteX38" fmla="*/ 1468120 w 1725296"/>
                <a:gd name="connsiteY38" fmla="*/ 1944688 h 4174448"/>
                <a:gd name="connsiteX39" fmla="*/ 1507808 w 1725296"/>
                <a:gd name="connsiteY39" fmla="*/ 1905000 h 4174448"/>
                <a:gd name="connsiteX40" fmla="*/ 568008 w 1725296"/>
                <a:gd name="connsiteY40" fmla="*/ 1841500 h 4174448"/>
                <a:gd name="connsiteX41" fmla="*/ 607696 w 1725296"/>
                <a:gd name="connsiteY41" fmla="*/ 1881188 h 4174448"/>
                <a:gd name="connsiteX42" fmla="*/ 568008 w 1725296"/>
                <a:gd name="connsiteY42" fmla="*/ 1920876 h 4174448"/>
                <a:gd name="connsiteX43" fmla="*/ 528320 w 1725296"/>
                <a:gd name="connsiteY43" fmla="*/ 1881188 h 4174448"/>
                <a:gd name="connsiteX44" fmla="*/ 568008 w 1725296"/>
                <a:gd name="connsiteY44" fmla="*/ 1841500 h 4174448"/>
                <a:gd name="connsiteX45" fmla="*/ 1685608 w 1725296"/>
                <a:gd name="connsiteY45" fmla="*/ 1379220 h 4174448"/>
                <a:gd name="connsiteX46" fmla="*/ 1725296 w 1725296"/>
                <a:gd name="connsiteY46" fmla="*/ 1418908 h 4174448"/>
                <a:gd name="connsiteX47" fmla="*/ 1685608 w 1725296"/>
                <a:gd name="connsiteY47" fmla="*/ 1458596 h 4174448"/>
                <a:gd name="connsiteX48" fmla="*/ 1645920 w 1725296"/>
                <a:gd name="connsiteY48" fmla="*/ 1418908 h 4174448"/>
                <a:gd name="connsiteX49" fmla="*/ 1685608 w 1725296"/>
                <a:gd name="connsiteY49" fmla="*/ 1379220 h 4174448"/>
                <a:gd name="connsiteX50" fmla="*/ 1355408 w 1725296"/>
                <a:gd name="connsiteY50" fmla="*/ 1308100 h 4174448"/>
                <a:gd name="connsiteX51" fmla="*/ 1395096 w 1725296"/>
                <a:gd name="connsiteY51" fmla="*/ 1347788 h 4174448"/>
                <a:gd name="connsiteX52" fmla="*/ 1355408 w 1725296"/>
                <a:gd name="connsiteY52" fmla="*/ 1387476 h 4174448"/>
                <a:gd name="connsiteX53" fmla="*/ 1315720 w 1725296"/>
                <a:gd name="connsiteY53" fmla="*/ 1347788 h 4174448"/>
                <a:gd name="connsiteX54" fmla="*/ 1355408 w 1725296"/>
                <a:gd name="connsiteY54" fmla="*/ 1308100 h 4174448"/>
                <a:gd name="connsiteX55" fmla="*/ 710248 w 1725296"/>
                <a:gd name="connsiteY55" fmla="*/ 1242060 h 4174448"/>
                <a:gd name="connsiteX56" fmla="*/ 749936 w 1725296"/>
                <a:gd name="connsiteY56" fmla="*/ 1281748 h 4174448"/>
                <a:gd name="connsiteX57" fmla="*/ 710248 w 1725296"/>
                <a:gd name="connsiteY57" fmla="*/ 1321436 h 4174448"/>
                <a:gd name="connsiteX58" fmla="*/ 670560 w 1725296"/>
                <a:gd name="connsiteY58" fmla="*/ 1281748 h 4174448"/>
                <a:gd name="connsiteX59" fmla="*/ 710248 w 1725296"/>
                <a:gd name="connsiteY59" fmla="*/ 1242060 h 4174448"/>
                <a:gd name="connsiteX60" fmla="*/ 230188 w 1725296"/>
                <a:gd name="connsiteY60" fmla="*/ 1203960 h 4174448"/>
                <a:gd name="connsiteX61" fmla="*/ 269876 w 1725296"/>
                <a:gd name="connsiteY61" fmla="*/ 1243648 h 4174448"/>
                <a:gd name="connsiteX62" fmla="*/ 230188 w 1725296"/>
                <a:gd name="connsiteY62" fmla="*/ 1283336 h 4174448"/>
                <a:gd name="connsiteX63" fmla="*/ 190500 w 1725296"/>
                <a:gd name="connsiteY63" fmla="*/ 1243648 h 4174448"/>
                <a:gd name="connsiteX64" fmla="*/ 230188 w 1725296"/>
                <a:gd name="connsiteY64" fmla="*/ 1203960 h 4174448"/>
                <a:gd name="connsiteX65" fmla="*/ 1647508 w 1725296"/>
                <a:gd name="connsiteY65" fmla="*/ 812800 h 4174448"/>
                <a:gd name="connsiteX66" fmla="*/ 1687196 w 1725296"/>
                <a:gd name="connsiteY66" fmla="*/ 852488 h 4174448"/>
                <a:gd name="connsiteX67" fmla="*/ 1647508 w 1725296"/>
                <a:gd name="connsiteY67" fmla="*/ 892176 h 4174448"/>
                <a:gd name="connsiteX68" fmla="*/ 1607820 w 1725296"/>
                <a:gd name="connsiteY68" fmla="*/ 852488 h 4174448"/>
                <a:gd name="connsiteX69" fmla="*/ 1647508 w 1725296"/>
                <a:gd name="connsiteY69" fmla="*/ 812800 h 4174448"/>
                <a:gd name="connsiteX70" fmla="*/ 390208 w 1725296"/>
                <a:gd name="connsiteY70" fmla="*/ 635000 h 4174448"/>
                <a:gd name="connsiteX71" fmla="*/ 429896 w 1725296"/>
                <a:gd name="connsiteY71" fmla="*/ 674688 h 4174448"/>
                <a:gd name="connsiteX72" fmla="*/ 390208 w 1725296"/>
                <a:gd name="connsiteY72" fmla="*/ 714376 h 4174448"/>
                <a:gd name="connsiteX73" fmla="*/ 350520 w 1725296"/>
                <a:gd name="connsiteY73" fmla="*/ 674688 h 4174448"/>
                <a:gd name="connsiteX74" fmla="*/ 390208 w 1725296"/>
                <a:gd name="connsiteY74" fmla="*/ 635000 h 4174448"/>
                <a:gd name="connsiteX75" fmla="*/ 1609408 w 1725296"/>
                <a:gd name="connsiteY75" fmla="*/ 190500 h 4174448"/>
                <a:gd name="connsiteX76" fmla="*/ 1649096 w 1725296"/>
                <a:gd name="connsiteY76" fmla="*/ 230188 h 4174448"/>
                <a:gd name="connsiteX77" fmla="*/ 1609408 w 1725296"/>
                <a:gd name="connsiteY77" fmla="*/ 269876 h 4174448"/>
                <a:gd name="connsiteX78" fmla="*/ 1569720 w 1725296"/>
                <a:gd name="connsiteY78" fmla="*/ 230188 h 4174448"/>
                <a:gd name="connsiteX79" fmla="*/ 1609408 w 1725296"/>
                <a:gd name="connsiteY79" fmla="*/ 190500 h 4174448"/>
                <a:gd name="connsiteX80" fmla="*/ 936308 w 1725296"/>
                <a:gd name="connsiteY80" fmla="*/ 101600 h 4174448"/>
                <a:gd name="connsiteX81" fmla="*/ 975996 w 1725296"/>
                <a:gd name="connsiteY81" fmla="*/ 141288 h 4174448"/>
                <a:gd name="connsiteX82" fmla="*/ 936308 w 1725296"/>
                <a:gd name="connsiteY82" fmla="*/ 180976 h 4174448"/>
                <a:gd name="connsiteX83" fmla="*/ 896620 w 1725296"/>
                <a:gd name="connsiteY83" fmla="*/ 141288 h 4174448"/>
                <a:gd name="connsiteX84" fmla="*/ 936308 w 1725296"/>
                <a:gd name="connsiteY84" fmla="*/ 101600 h 4174448"/>
                <a:gd name="connsiteX85" fmla="*/ 39688 w 1725296"/>
                <a:gd name="connsiteY85" fmla="*/ 0 h 4174448"/>
                <a:gd name="connsiteX86" fmla="*/ 79376 w 1725296"/>
                <a:gd name="connsiteY86" fmla="*/ 39688 h 4174448"/>
                <a:gd name="connsiteX87" fmla="*/ 39688 w 1725296"/>
                <a:gd name="connsiteY87" fmla="*/ 79376 h 4174448"/>
                <a:gd name="connsiteX88" fmla="*/ 0 w 1725296"/>
                <a:gd name="connsiteY88" fmla="*/ 39688 h 4174448"/>
                <a:gd name="connsiteX89" fmla="*/ 39688 w 1725296"/>
                <a:gd name="connsiteY89" fmla="*/ 0 h 4174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25296" h="4174448">
                  <a:moveTo>
                    <a:pt x="1474606" y="4095072"/>
                  </a:moveTo>
                  <a:cubicBezTo>
                    <a:pt x="1496525" y="4095072"/>
                    <a:pt x="1514294" y="4112841"/>
                    <a:pt x="1514294" y="4134760"/>
                  </a:cubicBezTo>
                  <a:cubicBezTo>
                    <a:pt x="1514294" y="4156679"/>
                    <a:pt x="1496525" y="4174448"/>
                    <a:pt x="1474606" y="4174448"/>
                  </a:cubicBezTo>
                  <a:cubicBezTo>
                    <a:pt x="1452687" y="4174448"/>
                    <a:pt x="1434918" y="4156679"/>
                    <a:pt x="1434918" y="4134760"/>
                  </a:cubicBezTo>
                  <a:cubicBezTo>
                    <a:pt x="1434918" y="4112841"/>
                    <a:pt x="1452687" y="4095072"/>
                    <a:pt x="1474606" y="4095072"/>
                  </a:cubicBezTo>
                  <a:close/>
                  <a:moveTo>
                    <a:pt x="1431608" y="3276600"/>
                  </a:moveTo>
                  <a:cubicBezTo>
                    <a:pt x="1453527" y="3276600"/>
                    <a:pt x="1471296" y="3294369"/>
                    <a:pt x="1471296" y="3316288"/>
                  </a:cubicBezTo>
                  <a:cubicBezTo>
                    <a:pt x="1471296" y="3338207"/>
                    <a:pt x="1453527" y="3355976"/>
                    <a:pt x="1431608" y="3355976"/>
                  </a:cubicBezTo>
                  <a:cubicBezTo>
                    <a:pt x="1409689" y="3355976"/>
                    <a:pt x="1391920" y="3338207"/>
                    <a:pt x="1391920" y="3316288"/>
                  </a:cubicBezTo>
                  <a:cubicBezTo>
                    <a:pt x="1391920" y="3294369"/>
                    <a:pt x="1409689" y="3276600"/>
                    <a:pt x="1431608" y="3276600"/>
                  </a:cubicBezTo>
                  <a:close/>
                  <a:moveTo>
                    <a:pt x="885508" y="3098800"/>
                  </a:moveTo>
                  <a:cubicBezTo>
                    <a:pt x="907427" y="3098800"/>
                    <a:pt x="925196" y="3116569"/>
                    <a:pt x="925196" y="3138488"/>
                  </a:cubicBezTo>
                  <a:cubicBezTo>
                    <a:pt x="925196" y="3160407"/>
                    <a:pt x="907427" y="3178176"/>
                    <a:pt x="885508" y="3178176"/>
                  </a:cubicBezTo>
                  <a:cubicBezTo>
                    <a:pt x="863589" y="3178176"/>
                    <a:pt x="845820" y="3160407"/>
                    <a:pt x="845820" y="3138488"/>
                  </a:cubicBezTo>
                  <a:cubicBezTo>
                    <a:pt x="845820" y="3116569"/>
                    <a:pt x="863589" y="3098800"/>
                    <a:pt x="885508" y="3098800"/>
                  </a:cubicBezTo>
                  <a:close/>
                  <a:moveTo>
                    <a:pt x="1670368" y="2484120"/>
                  </a:moveTo>
                  <a:cubicBezTo>
                    <a:pt x="1692287" y="2484120"/>
                    <a:pt x="1710056" y="2501889"/>
                    <a:pt x="1710056" y="2523808"/>
                  </a:cubicBezTo>
                  <a:cubicBezTo>
                    <a:pt x="1710056" y="2545727"/>
                    <a:pt x="1692287" y="2563496"/>
                    <a:pt x="1670368" y="2563496"/>
                  </a:cubicBezTo>
                  <a:cubicBezTo>
                    <a:pt x="1648449" y="2563496"/>
                    <a:pt x="1630680" y="2545727"/>
                    <a:pt x="1630680" y="2523808"/>
                  </a:cubicBezTo>
                  <a:cubicBezTo>
                    <a:pt x="1630680" y="2501889"/>
                    <a:pt x="1648449" y="2484120"/>
                    <a:pt x="1670368" y="2484120"/>
                  </a:cubicBezTo>
                  <a:close/>
                  <a:moveTo>
                    <a:pt x="1355408" y="2451100"/>
                  </a:moveTo>
                  <a:cubicBezTo>
                    <a:pt x="1377327" y="2451100"/>
                    <a:pt x="1395096" y="2468869"/>
                    <a:pt x="1395096" y="2490788"/>
                  </a:cubicBezTo>
                  <a:cubicBezTo>
                    <a:pt x="1395096" y="2512707"/>
                    <a:pt x="1377327" y="2530476"/>
                    <a:pt x="1355408" y="2530476"/>
                  </a:cubicBezTo>
                  <a:cubicBezTo>
                    <a:pt x="1333489" y="2530476"/>
                    <a:pt x="1315720" y="2512707"/>
                    <a:pt x="1315720" y="2490788"/>
                  </a:cubicBezTo>
                  <a:cubicBezTo>
                    <a:pt x="1315720" y="2468869"/>
                    <a:pt x="1333489" y="2451100"/>
                    <a:pt x="1355408" y="2451100"/>
                  </a:cubicBezTo>
                  <a:close/>
                  <a:moveTo>
                    <a:pt x="847408" y="2392680"/>
                  </a:moveTo>
                  <a:cubicBezTo>
                    <a:pt x="869327" y="2392680"/>
                    <a:pt x="887096" y="2410449"/>
                    <a:pt x="887096" y="2432368"/>
                  </a:cubicBezTo>
                  <a:cubicBezTo>
                    <a:pt x="887096" y="2454287"/>
                    <a:pt x="869327" y="2472056"/>
                    <a:pt x="847408" y="2472056"/>
                  </a:cubicBezTo>
                  <a:cubicBezTo>
                    <a:pt x="825489" y="2472056"/>
                    <a:pt x="807720" y="2454287"/>
                    <a:pt x="807720" y="2432368"/>
                  </a:cubicBezTo>
                  <a:cubicBezTo>
                    <a:pt x="807720" y="2410449"/>
                    <a:pt x="825489" y="2392680"/>
                    <a:pt x="847408" y="2392680"/>
                  </a:cubicBezTo>
                  <a:close/>
                  <a:moveTo>
                    <a:pt x="481648" y="2331720"/>
                  </a:moveTo>
                  <a:cubicBezTo>
                    <a:pt x="503567" y="2331720"/>
                    <a:pt x="521336" y="2349489"/>
                    <a:pt x="521336" y="2371408"/>
                  </a:cubicBezTo>
                  <a:cubicBezTo>
                    <a:pt x="521336" y="2393327"/>
                    <a:pt x="503567" y="2411096"/>
                    <a:pt x="481648" y="2411096"/>
                  </a:cubicBezTo>
                  <a:cubicBezTo>
                    <a:pt x="459729" y="2411096"/>
                    <a:pt x="441960" y="2393327"/>
                    <a:pt x="441960" y="2371408"/>
                  </a:cubicBezTo>
                  <a:cubicBezTo>
                    <a:pt x="441960" y="2349489"/>
                    <a:pt x="459729" y="2331720"/>
                    <a:pt x="481648" y="2331720"/>
                  </a:cubicBezTo>
                  <a:close/>
                  <a:moveTo>
                    <a:pt x="1507808" y="1905000"/>
                  </a:moveTo>
                  <a:cubicBezTo>
                    <a:pt x="1529727" y="1905000"/>
                    <a:pt x="1547496" y="1922769"/>
                    <a:pt x="1547496" y="1944688"/>
                  </a:cubicBezTo>
                  <a:cubicBezTo>
                    <a:pt x="1547496" y="1966607"/>
                    <a:pt x="1529727" y="1984376"/>
                    <a:pt x="1507808" y="1984376"/>
                  </a:cubicBezTo>
                  <a:cubicBezTo>
                    <a:pt x="1485889" y="1984376"/>
                    <a:pt x="1468120" y="1966607"/>
                    <a:pt x="1468120" y="1944688"/>
                  </a:cubicBezTo>
                  <a:cubicBezTo>
                    <a:pt x="1468120" y="1922769"/>
                    <a:pt x="1485889" y="1905000"/>
                    <a:pt x="1507808" y="1905000"/>
                  </a:cubicBezTo>
                  <a:close/>
                  <a:moveTo>
                    <a:pt x="568008" y="1841500"/>
                  </a:moveTo>
                  <a:cubicBezTo>
                    <a:pt x="589927" y="1841500"/>
                    <a:pt x="607696" y="1859269"/>
                    <a:pt x="607696" y="1881188"/>
                  </a:cubicBezTo>
                  <a:cubicBezTo>
                    <a:pt x="607696" y="1903107"/>
                    <a:pt x="589927" y="1920876"/>
                    <a:pt x="568008" y="1920876"/>
                  </a:cubicBezTo>
                  <a:cubicBezTo>
                    <a:pt x="546089" y="1920876"/>
                    <a:pt x="528320" y="1903107"/>
                    <a:pt x="528320" y="1881188"/>
                  </a:cubicBezTo>
                  <a:cubicBezTo>
                    <a:pt x="528320" y="1859269"/>
                    <a:pt x="546089" y="1841500"/>
                    <a:pt x="568008" y="1841500"/>
                  </a:cubicBezTo>
                  <a:close/>
                  <a:moveTo>
                    <a:pt x="1685608" y="1379220"/>
                  </a:moveTo>
                  <a:cubicBezTo>
                    <a:pt x="1707527" y="1379220"/>
                    <a:pt x="1725296" y="1396989"/>
                    <a:pt x="1725296" y="1418908"/>
                  </a:cubicBezTo>
                  <a:cubicBezTo>
                    <a:pt x="1725296" y="1440827"/>
                    <a:pt x="1707527" y="1458596"/>
                    <a:pt x="1685608" y="1458596"/>
                  </a:cubicBezTo>
                  <a:cubicBezTo>
                    <a:pt x="1663689" y="1458596"/>
                    <a:pt x="1645920" y="1440827"/>
                    <a:pt x="1645920" y="1418908"/>
                  </a:cubicBezTo>
                  <a:cubicBezTo>
                    <a:pt x="1645920" y="1396989"/>
                    <a:pt x="1663689" y="1379220"/>
                    <a:pt x="1685608" y="1379220"/>
                  </a:cubicBezTo>
                  <a:close/>
                  <a:moveTo>
                    <a:pt x="1355408" y="1308100"/>
                  </a:moveTo>
                  <a:cubicBezTo>
                    <a:pt x="1377327" y="1308100"/>
                    <a:pt x="1395096" y="1325869"/>
                    <a:pt x="1395096" y="1347788"/>
                  </a:cubicBezTo>
                  <a:cubicBezTo>
                    <a:pt x="1395096" y="1369707"/>
                    <a:pt x="1377327" y="1387476"/>
                    <a:pt x="1355408" y="1387476"/>
                  </a:cubicBezTo>
                  <a:cubicBezTo>
                    <a:pt x="1333489" y="1387476"/>
                    <a:pt x="1315720" y="1369707"/>
                    <a:pt x="1315720" y="1347788"/>
                  </a:cubicBezTo>
                  <a:cubicBezTo>
                    <a:pt x="1315720" y="1325869"/>
                    <a:pt x="1333489" y="1308100"/>
                    <a:pt x="1355408" y="1308100"/>
                  </a:cubicBezTo>
                  <a:close/>
                  <a:moveTo>
                    <a:pt x="710248" y="1242060"/>
                  </a:moveTo>
                  <a:cubicBezTo>
                    <a:pt x="732167" y="1242060"/>
                    <a:pt x="749936" y="1259829"/>
                    <a:pt x="749936" y="1281748"/>
                  </a:cubicBezTo>
                  <a:cubicBezTo>
                    <a:pt x="749936" y="1303667"/>
                    <a:pt x="732167" y="1321436"/>
                    <a:pt x="710248" y="1321436"/>
                  </a:cubicBezTo>
                  <a:cubicBezTo>
                    <a:pt x="688329" y="1321436"/>
                    <a:pt x="670560" y="1303667"/>
                    <a:pt x="670560" y="1281748"/>
                  </a:cubicBezTo>
                  <a:cubicBezTo>
                    <a:pt x="670560" y="1259829"/>
                    <a:pt x="688329" y="1242060"/>
                    <a:pt x="710248" y="1242060"/>
                  </a:cubicBezTo>
                  <a:close/>
                  <a:moveTo>
                    <a:pt x="230188" y="1203960"/>
                  </a:moveTo>
                  <a:cubicBezTo>
                    <a:pt x="252107" y="1203960"/>
                    <a:pt x="269876" y="1221729"/>
                    <a:pt x="269876" y="1243648"/>
                  </a:cubicBezTo>
                  <a:cubicBezTo>
                    <a:pt x="269876" y="1265567"/>
                    <a:pt x="252107" y="1283336"/>
                    <a:pt x="230188" y="1283336"/>
                  </a:cubicBezTo>
                  <a:cubicBezTo>
                    <a:pt x="208269" y="1283336"/>
                    <a:pt x="190500" y="1265567"/>
                    <a:pt x="190500" y="1243648"/>
                  </a:cubicBezTo>
                  <a:cubicBezTo>
                    <a:pt x="190500" y="1221729"/>
                    <a:pt x="208269" y="1203960"/>
                    <a:pt x="230188" y="1203960"/>
                  </a:cubicBezTo>
                  <a:close/>
                  <a:moveTo>
                    <a:pt x="1647508" y="812800"/>
                  </a:moveTo>
                  <a:cubicBezTo>
                    <a:pt x="1669427" y="812800"/>
                    <a:pt x="1687196" y="830569"/>
                    <a:pt x="1687196" y="852488"/>
                  </a:cubicBezTo>
                  <a:cubicBezTo>
                    <a:pt x="1687196" y="874407"/>
                    <a:pt x="1669427" y="892176"/>
                    <a:pt x="1647508" y="892176"/>
                  </a:cubicBezTo>
                  <a:cubicBezTo>
                    <a:pt x="1625589" y="892176"/>
                    <a:pt x="1607820" y="874407"/>
                    <a:pt x="1607820" y="852488"/>
                  </a:cubicBezTo>
                  <a:cubicBezTo>
                    <a:pt x="1607820" y="830569"/>
                    <a:pt x="1625589" y="812800"/>
                    <a:pt x="1647508" y="812800"/>
                  </a:cubicBezTo>
                  <a:close/>
                  <a:moveTo>
                    <a:pt x="390208" y="635000"/>
                  </a:moveTo>
                  <a:cubicBezTo>
                    <a:pt x="412127" y="635000"/>
                    <a:pt x="429896" y="652769"/>
                    <a:pt x="429896" y="674688"/>
                  </a:cubicBezTo>
                  <a:cubicBezTo>
                    <a:pt x="429896" y="696607"/>
                    <a:pt x="412127" y="714376"/>
                    <a:pt x="390208" y="714376"/>
                  </a:cubicBezTo>
                  <a:cubicBezTo>
                    <a:pt x="368289" y="714376"/>
                    <a:pt x="350520" y="696607"/>
                    <a:pt x="350520" y="674688"/>
                  </a:cubicBezTo>
                  <a:cubicBezTo>
                    <a:pt x="350520" y="652769"/>
                    <a:pt x="368289" y="635000"/>
                    <a:pt x="390208" y="635000"/>
                  </a:cubicBezTo>
                  <a:close/>
                  <a:moveTo>
                    <a:pt x="1609408" y="190500"/>
                  </a:moveTo>
                  <a:cubicBezTo>
                    <a:pt x="1631327" y="190500"/>
                    <a:pt x="1649096" y="208269"/>
                    <a:pt x="1649096" y="230188"/>
                  </a:cubicBezTo>
                  <a:cubicBezTo>
                    <a:pt x="1649096" y="252107"/>
                    <a:pt x="1631327" y="269876"/>
                    <a:pt x="1609408" y="269876"/>
                  </a:cubicBezTo>
                  <a:cubicBezTo>
                    <a:pt x="1587489" y="269876"/>
                    <a:pt x="1569720" y="252107"/>
                    <a:pt x="1569720" y="230188"/>
                  </a:cubicBezTo>
                  <a:cubicBezTo>
                    <a:pt x="1569720" y="208269"/>
                    <a:pt x="1587489" y="190500"/>
                    <a:pt x="1609408" y="190500"/>
                  </a:cubicBezTo>
                  <a:close/>
                  <a:moveTo>
                    <a:pt x="936308" y="101600"/>
                  </a:moveTo>
                  <a:cubicBezTo>
                    <a:pt x="958227" y="101600"/>
                    <a:pt x="975996" y="119369"/>
                    <a:pt x="975996" y="141288"/>
                  </a:cubicBezTo>
                  <a:cubicBezTo>
                    <a:pt x="975996" y="163207"/>
                    <a:pt x="958227" y="180976"/>
                    <a:pt x="936308" y="180976"/>
                  </a:cubicBezTo>
                  <a:cubicBezTo>
                    <a:pt x="914389" y="180976"/>
                    <a:pt x="896620" y="163207"/>
                    <a:pt x="896620" y="141288"/>
                  </a:cubicBezTo>
                  <a:cubicBezTo>
                    <a:pt x="896620" y="119369"/>
                    <a:pt x="914389" y="101600"/>
                    <a:pt x="936308" y="101600"/>
                  </a:cubicBezTo>
                  <a:close/>
                  <a:moveTo>
                    <a:pt x="39688" y="0"/>
                  </a:moveTo>
                  <a:cubicBezTo>
                    <a:pt x="61607" y="0"/>
                    <a:pt x="79376" y="17769"/>
                    <a:pt x="79376" y="39688"/>
                  </a:cubicBezTo>
                  <a:cubicBezTo>
                    <a:pt x="79376" y="61607"/>
                    <a:pt x="61607" y="79376"/>
                    <a:pt x="39688" y="79376"/>
                  </a:cubicBezTo>
                  <a:cubicBezTo>
                    <a:pt x="17769" y="79376"/>
                    <a:pt x="0" y="61607"/>
                    <a:pt x="0" y="39688"/>
                  </a:cubicBezTo>
                  <a:cubicBezTo>
                    <a:pt x="0" y="17769"/>
                    <a:pt x="17769" y="0"/>
                    <a:pt x="39688" y="0"/>
                  </a:cubicBezTo>
                  <a:close/>
                </a:path>
              </a:pathLst>
            </a:custGeom>
            <a:gradFill>
              <a:gsLst>
                <a:gs pos="0">
                  <a:schemeClr val="bg1">
                    <a:lumMod val="95000"/>
                  </a:schemeClr>
                </a:gs>
                <a:gs pos="100000">
                  <a:srgbClr val="1C212B">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Lightning Bolt 34"/>
            <p:cNvSpPr/>
            <p:nvPr/>
          </p:nvSpPr>
          <p:spPr>
            <a:xfrm>
              <a:off x="5242871" y="1970995"/>
              <a:ext cx="1442220" cy="3956743"/>
            </a:xfrm>
            <a:custGeom>
              <a:avLst/>
              <a:gdLst>
                <a:gd name="connsiteX0" fmla="*/ 0 w 1442220"/>
                <a:gd name="connsiteY0" fmla="*/ 0 h 3956743"/>
                <a:gd name="connsiteX1" fmla="*/ 1377024 w 1442220"/>
                <a:gd name="connsiteY1" fmla="*/ 188933 h 3956743"/>
                <a:gd name="connsiteX2" fmla="*/ 1442220 w 1442220"/>
                <a:gd name="connsiteY2" fmla="*/ 1304956 h 3956743"/>
                <a:gd name="connsiteX3" fmla="*/ 1157158 w 1442220"/>
                <a:gd name="connsiteY3" fmla="*/ 1250243 h 3956743"/>
                <a:gd name="connsiteX4" fmla="*/ 1435263 w 1442220"/>
                <a:gd name="connsiteY4" fmla="*/ 2348019 h 3956743"/>
                <a:gd name="connsiteX5" fmla="*/ 1137954 w 1442220"/>
                <a:gd name="connsiteY5" fmla="*/ 2312550 h 3956743"/>
                <a:gd name="connsiteX6" fmla="*/ 1299101 w 1442220"/>
                <a:gd name="connsiteY6" fmla="*/ 3956743 h 3956743"/>
                <a:gd name="connsiteX7" fmla="*/ 376718 w 1442220"/>
                <a:gd name="connsiteY7" fmla="*/ 2188232 h 3956743"/>
                <a:gd name="connsiteX8" fmla="*/ 728983 w 1442220"/>
                <a:gd name="connsiteY8" fmla="*/ 2248428 h 3956743"/>
                <a:gd name="connsiteX9" fmla="*/ 166155 w 1442220"/>
                <a:gd name="connsiteY9" fmla="*/ 1133445 h 3956743"/>
                <a:gd name="connsiteX10" fmla="*/ 596580 w 1442220"/>
                <a:gd name="connsiteY10" fmla="*/ 1173578 h 395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2220" h="3956743">
                  <a:moveTo>
                    <a:pt x="0" y="0"/>
                  </a:moveTo>
                  <a:lnTo>
                    <a:pt x="1377024" y="188933"/>
                  </a:lnTo>
                  <a:lnTo>
                    <a:pt x="1442220" y="1304956"/>
                  </a:lnTo>
                  <a:lnTo>
                    <a:pt x="1157158" y="1250243"/>
                  </a:lnTo>
                  <a:lnTo>
                    <a:pt x="1435263" y="2348019"/>
                  </a:lnTo>
                  <a:lnTo>
                    <a:pt x="1137954" y="2312550"/>
                  </a:lnTo>
                  <a:lnTo>
                    <a:pt x="1299101" y="3956743"/>
                  </a:lnTo>
                  <a:lnTo>
                    <a:pt x="376718" y="2188232"/>
                  </a:lnTo>
                  <a:lnTo>
                    <a:pt x="728983" y="2248428"/>
                  </a:lnTo>
                  <a:lnTo>
                    <a:pt x="166155" y="1133445"/>
                  </a:lnTo>
                  <a:lnTo>
                    <a:pt x="596580" y="1173578"/>
                  </a:lnTo>
                  <a:close/>
                </a:path>
              </a:pathLst>
            </a:custGeom>
            <a:gradFill>
              <a:gsLst>
                <a:gs pos="0">
                  <a:srgbClr val="B7DDFF">
                    <a:alpha val="80000"/>
                  </a:srgbClr>
                </a:gs>
                <a:gs pos="100000">
                  <a:srgbClr val="222730">
                    <a:alpha val="80000"/>
                  </a:srgbClr>
                </a:gs>
              </a:gsLst>
              <a:lin ang="5400000" scaled="1"/>
            </a:gradFill>
            <a:ln w="34925">
              <a:gradFill>
                <a:gsLst>
                  <a:gs pos="0">
                    <a:srgbClr val="B7DDFF"/>
                  </a:gs>
                  <a:gs pos="100000">
                    <a:srgbClr val="222730">
                      <a:alpha val="80000"/>
                    </a:srgbClr>
                  </a:gs>
                </a:gsLst>
                <a:lin ang="5400000" scaled="1"/>
              </a:gradFill>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zh-CN" altLang="en-US">
                <a:solidFill>
                  <a:schemeClr val="tx1"/>
                </a:solidFill>
              </a:endParaRPr>
            </a:p>
          </p:txBody>
        </p:sp>
      </p:grpSp>
      <p:grpSp>
        <p:nvGrpSpPr>
          <p:cNvPr id="83" name="组合 82"/>
          <p:cNvGrpSpPr/>
          <p:nvPr/>
        </p:nvGrpSpPr>
        <p:grpSpPr>
          <a:xfrm>
            <a:off x="2457449" y="647700"/>
            <a:ext cx="7372352" cy="6362700"/>
            <a:chOff x="2457449" y="647700"/>
            <a:chExt cx="7372352" cy="6362700"/>
          </a:xfrm>
        </p:grpSpPr>
        <p:sp>
          <p:nvSpPr>
            <p:cNvPr id="63" name="弧形 62"/>
            <p:cNvSpPr/>
            <p:nvPr/>
          </p:nvSpPr>
          <p:spPr>
            <a:xfrm rot="13461989">
              <a:off x="3467101" y="647700"/>
              <a:ext cx="6362700" cy="6362700"/>
            </a:xfrm>
            <a:prstGeom prst="arc">
              <a:avLst/>
            </a:prstGeom>
            <a:ln>
              <a:gradFill>
                <a:gsLst>
                  <a:gs pos="0">
                    <a:srgbClr val="1C212B"/>
                  </a:gs>
                  <a:gs pos="50000">
                    <a:schemeClr val="bg1">
                      <a:lumMod val="95000"/>
                    </a:schemeClr>
                  </a:gs>
                  <a:gs pos="100000">
                    <a:srgbClr val="1C212B"/>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64" name="弧形 63"/>
            <p:cNvSpPr/>
            <p:nvPr/>
          </p:nvSpPr>
          <p:spPr>
            <a:xfrm rot="8138011" flipH="1">
              <a:off x="2457449" y="647700"/>
              <a:ext cx="6362700" cy="6362700"/>
            </a:xfrm>
            <a:prstGeom prst="arc">
              <a:avLst/>
            </a:prstGeom>
            <a:ln>
              <a:gradFill>
                <a:gsLst>
                  <a:gs pos="0">
                    <a:srgbClr val="1C212B"/>
                  </a:gs>
                  <a:gs pos="50000">
                    <a:schemeClr val="bg1">
                      <a:lumMod val="95000"/>
                    </a:schemeClr>
                  </a:gs>
                  <a:gs pos="100000">
                    <a:srgbClr val="1C212B"/>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2" name="组合 81"/>
          <p:cNvGrpSpPr/>
          <p:nvPr/>
        </p:nvGrpSpPr>
        <p:grpSpPr>
          <a:xfrm>
            <a:off x="3357137" y="1433086"/>
            <a:ext cx="5439625" cy="4791926"/>
            <a:chOff x="3357137" y="1433086"/>
            <a:chExt cx="5439625" cy="4791926"/>
          </a:xfrm>
        </p:grpSpPr>
        <p:sp>
          <p:nvSpPr>
            <p:cNvPr id="65" name="弧形 64"/>
            <p:cNvSpPr/>
            <p:nvPr/>
          </p:nvSpPr>
          <p:spPr>
            <a:xfrm rot="12990789">
              <a:off x="4004836" y="1433086"/>
              <a:ext cx="4791926" cy="4791926"/>
            </a:xfrm>
            <a:prstGeom prst="arc">
              <a:avLst/>
            </a:prstGeom>
            <a:ln>
              <a:gradFill>
                <a:gsLst>
                  <a:gs pos="0">
                    <a:srgbClr val="1C212B">
                      <a:alpha val="0"/>
                    </a:srgbClr>
                  </a:gs>
                  <a:gs pos="5000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67" name="弧形 66"/>
            <p:cNvSpPr/>
            <p:nvPr/>
          </p:nvSpPr>
          <p:spPr>
            <a:xfrm rot="8609211" flipH="1">
              <a:off x="3357137" y="1433086"/>
              <a:ext cx="4791926" cy="4791926"/>
            </a:xfrm>
            <a:prstGeom prst="arc">
              <a:avLst/>
            </a:prstGeom>
            <a:ln>
              <a:gradFill>
                <a:gsLst>
                  <a:gs pos="0">
                    <a:srgbClr val="1C212B">
                      <a:alpha val="0"/>
                    </a:srgbClr>
                  </a:gs>
                  <a:gs pos="5000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1" name="组合 80"/>
          <p:cNvGrpSpPr/>
          <p:nvPr/>
        </p:nvGrpSpPr>
        <p:grpSpPr>
          <a:xfrm>
            <a:off x="4766977" y="2709573"/>
            <a:ext cx="2696148" cy="2238949"/>
            <a:chOff x="4766977" y="2709573"/>
            <a:chExt cx="2696148" cy="2238949"/>
          </a:xfrm>
        </p:grpSpPr>
        <p:sp>
          <p:nvSpPr>
            <p:cNvPr id="68" name="弧形 67"/>
            <p:cNvSpPr/>
            <p:nvPr/>
          </p:nvSpPr>
          <p:spPr>
            <a:xfrm rot="8609211" flipH="1">
              <a:off x="5224177" y="2709574"/>
              <a:ext cx="2238948" cy="2238948"/>
            </a:xfrm>
            <a:prstGeom prst="arc">
              <a:avLst/>
            </a:prstGeom>
            <a:ln>
              <a:gradFill>
                <a:gsLst>
                  <a:gs pos="0">
                    <a:srgbClr val="1C212B">
                      <a:alpha val="0"/>
                    </a:srgbClr>
                  </a:gs>
                  <a:gs pos="50000">
                    <a:schemeClr val="bg1">
                      <a:lumMod val="95000"/>
                      <a:alpha val="6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69" name="弧形 68"/>
            <p:cNvSpPr/>
            <p:nvPr/>
          </p:nvSpPr>
          <p:spPr>
            <a:xfrm rot="12990789">
              <a:off x="4766977" y="2709573"/>
              <a:ext cx="2238948" cy="2238948"/>
            </a:xfrm>
            <a:prstGeom prst="arc">
              <a:avLst/>
            </a:prstGeom>
            <a:ln>
              <a:gradFill>
                <a:gsLst>
                  <a:gs pos="0">
                    <a:srgbClr val="1C212B">
                      <a:alpha val="0"/>
                    </a:srgbClr>
                  </a:gs>
                  <a:gs pos="50000">
                    <a:schemeClr val="bg1">
                      <a:lumMod val="95000"/>
                      <a:alpha val="6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0" name="组合 79"/>
          <p:cNvGrpSpPr/>
          <p:nvPr/>
        </p:nvGrpSpPr>
        <p:grpSpPr>
          <a:xfrm>
            <a:off x="3486149" y="3369733"/>
            <a:ext cx="5332386" cy="728134"/>
            <a:chOff x="3486149" y="3369733"/>
            <a:chExt cx="5332386" cy="728134"/>
          </a:xfrm>
        </p:grpSpPr>
        <p:sp>
          <p:nvSpPr>
            <p:cNvPr id="77" name="任意多边形 76"/>
            <p:cNvSpPr/>
            <p:nvPr/>
          </p:nvSpPr>
          <p:spPr>
            <a:xfrm>
              <a:off x="3486149" y="3369733"/>
              <a:ext cx="1966383" cy="728134"/>
            </a:xfrm>
            <a:custGeom>
              <a:avLst/>
              <a:gdLst>
                <a:gd name="connsiteX0" fmla="*/ 1257300 w 1257300"/>
                <a:gd name="connsiteY0" fmla="*/ 609600 h 1181100"/>
                <a:gd name="connsiteX1" fmla="*/ 1066800 w 1257300"/>
                <a:gd name="connsiteY1" fmla="*/ 609600 h 1181100"/>
                <a:gd name="connsiteX2" fmla="*/ 971550 w 1257300"/>
                <a:gd name="connsiteY2" fmla="*/ 228600 h 1181100"/>
                <a:gd name="connsiteX3" fmla="*/ 895350 w 1257300"/>
                <a:gd name="connsiteY3" fmla="*/ 1104900 h 1181100"/>
                <a:gd name="connsiteX4" fmla="*/ 762000 w 1257300"/>
                <a:gd name="connsiteY4" fmla="*/ 228600 h 1181100"/>
                <a:gd name="connsiteX5" fmla="*/ 723900 w 1257300"/>
                <a:gd name="connsiteY5" fmla="*/ 990600 h 1181100"/>
                <a:gd name="connsiteX6" fmla="*/ 571500 w 1257300"/>
                <a:gd name="connsiteY6" fmla="*/ 0 h 1181100"/>
                <a:gd name="connsiteX7" fmla="*/ 476250 w 1257300"/>
                <a:gd name="connsiteY7" fmla="*/ 1181100 h 1181100"/>
                <a:gd name="connsiteX8" fmla="*/ 323850 w 1257300"/>
                <a:gd name="connsiteY8" fmla="*/ 571500 h 1181100"/>
                <a:gd name="connsiteX9" fmla="*/ 0 w 1257300"/>
                <a:gd name="connsiteY9" fmla="*/ 5715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1181100">
                  <a:moveTo>
                    <a:pt x="1257300" y="609600"/>
                  </a:moveTo>
                  <a:lnTo>
                    <a:pt x="1066800" y="609600"/>
                  </a:lnTo>
                  <a:lnTo>
                    <a:pt x="971550" y="228600"/>
                  </a:lnTo>
                  <a:lnTo>
                    <a:pt x="895350" y="1104900"/>
                  </a:lnTo>
                  <a:lnTo>
                    <a:pt x="762000" y="228600"/>
                  </a:lnTo>
                  <a:lnTo>
                    <a:pt x="723900" y="990600"/>
                  </a:lnTo>
                  <a:lnTo>
                    <a:pt x="571500" y="0"/>
                  </a:lnTo>
                  <a:lnTo>
                    <a:pt x="476250" y="1181100"/>
                  </a:lnTo>
                  <a:lnTo>
                    <a:pt x="323850" y="571500"/>
                  </a:lnTo>
                  <a:lnTo>
                    <a:pt x="0" y="571500"/>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78"/>
            <p:cNvSpPr/>
            <p:nvPr/>
          </p:nvSpPr>
          <p:spPr>
            <a:xfrm flipH="1">
              <a:off x="6754281" y="3369733"/>
              <a:ext cx="2064254" cy="728134"/>
            </a:xfrm>
            <a:custGeom>
              <a:avLst/>
              <a:gdLst>
                <a:gd name="connsiteX0" fmla="*/ 1257300 w 1257300"/>
                <a:gd name="connsiteY0" fmla="*/ 609600 h 1181100"/>
                <a:gd name="connsiteX1" fmla="*/ 1066800 w 1257300"/>
                <a:gd name="connsiteY1" fmla="*/ 609600 h 1181100"/>
                <a:gd name="connsiteX2" fmla="*/ 971550 w 1257300"/>
                <a:gd name="connsiteY2" fmla="*/ 228600 h 1181100"/>
                <a:gd name="connsiteX3" fmla="*/ 895350 w 1257300"/>
                <a:gd name="connsiteY3" fmla="*/ 1104900 h 1181100"/>
                <a:gd name="connsiteX4" fmla="*/ 762000 w 1257300"/>
                <a:gd name="connsiteY4" fmla="*/ 228600 h 1181100"/>
                <a:gd name="connsiteX5" fmla="*/ 723900 w 1257300"/>
                <a:gd name="connsiteY5" fmla="*/ 990600 h 1181100"/>
                <a:gd name="connsiteX6" fmla="*/ 571500 w 1257300"/>
                <a:gd name="connsiteY6" fmla="*/ 0 h 1181100"/>
                <a:gd name="connsiteX7" fmla="*/ 476250 w 1257300"/>
                <a:gd name="connsiteY7" fmla="*/ 1181100 h 1181100"/>
                <a:gd name="connsiteX8" fmla="*/ 323850 w 1257300"/>
                <a:gd name="connsiteY8" fmla="*/ 571500 h 1181100"/>
                <a:gd name="connsiteX9" fmla="*/ 0 w 1257300"/>
                <a:gd name="connsiteY9" fmla="*/ 5715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1181100">
                  <a:moveTo>
                    <a:pt x="1257300" y="609600"/>
                  </a:moveTo>
                  <a:lnTo>
                    <a:pt x="1066800" y="609600"/>
                  </a:lnTo>
                  <a:lnTo>
                    <a:pt x="971550" y="228600"/>
                  </a:lnTo>
                  <a:lnTo>
                    <a:pt x="895350" y="1104900"/>
                  </a:lnTo>
                  <a:lnTo>
                    <a:pt x="762000" y="228600"/>
                  </a:lnTo>
                  <a:lnTo>
                    <a:pt x="723900" y="990600"/>
                  </a:lnTo>
                  <a:lnTo>
                    <a:pt x="571500" y="0"/>
                  </a:lnTo>
                  <a:lnTo>
                    <a:pt x="476250" y="1181100"/>
                  </a:lnTo>
                  <a:lnTo>
                    <a:pt x="323850" y="571500"/>
                  </a:lnTo>
                  <a:lnTo>
                    <a:pt x="0" y="571500"/>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1965640" y="1606034"/>
            <a:ext cx="2111060"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前置通道柜</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面</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6" name="矩形 15"/>
          <p:cNvSpPr/>
          <p:nvPr/>
        </p:nvSpPr>
        <p:spPr>
          <a:xfrm>
            <a:off x="1418858" y="2266470"/>
            <a:ext cx="2353042"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通道测试柜</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面</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7" name="矩形 16"/>
          <p:cNvSpPr/>
          <p:nvPr/>
        </p:nvSpPr>
        <p:spPr>
          <a:xfrm>
            <a:off x="117790" y="2926906"/>
            <a:ext cx="3387410"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前置数据采集工作站</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8" name="矩形 17"/>
          <p:cNvSpPr/>
          <p:nvPr/>
        </p:nvSpPr>
        <p:spPr>
          <a:xfrm>
            <a:off x="592108" y="3587342"/>
            <a:ext cx="2760692"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历史数据服务器</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9" name="矩形 18"/>
          <p:cNvSpPr/>
          <p:nvPr/>
        </p:nvSpPr>
        <p:spPr>
          <a:xfrm>
            <a:off x="1045872" y="4247778"/>
            <a:ext cx="2459328"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调度员工作站</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0" name="矩形 19"/>
          <p:cNvSpPr/>
          <p:nvPr/>
        </p:nvSpPr>
        <p:spPr>
          <a:xfrm>
            <a:off x="982912" y="4908214"/>
            <a:ext cx="2731838"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远动维护工作站</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1" name="矩形 20"/>
          <p:cNvSpPr/>
          <p:nvPr/>
        </p:nvSpPr>
        <p:spPr>
          <a:xfrm>
            <a:off x="1484991" y="5568650"/>
            <a:ext cx="2430474"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管理层工作站</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2" name="矩形 21"/>
          <p:cNvSpPr/>
          <p:nvPr/>
        </p:nvSpPr>
        <p:spPr>
          <a:xfrm>
            <a:off x="8247485" y="1631400"/>
            <a:ext cx="2157963" cy="572464"/>
          </a:xfrm>
          <a:prstGeom prst="rect">
            <a:avLst/>
          </a:prstGeom>
          <a:noFill/>
        </p:spPr>
        <p:txBody>
          <a:bodyPr wrap="square" rtlCol="0">
            <a:spAutoFit/>
          </a:bodyPr>
          <a:lstStyle/>
          <a:p>
            <a:pPr>
              <a:lnSpc>
                <a:spcPct val="130000"/>
              </a:lnSpc>
            </a:pP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Web</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工作站</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3" name="矩形 22"/>
          <p:cNvSpPr/>
          <p:nvPr/>
        </p:nvSpPr>
        <p:spPr>
          <a:xfrm>
            <a:off x="8723735" y="2410158"/>
            <a:ext cx="2157963"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网络交换机</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3</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 name="矩形 23"/>
          <p:cNvSpPr/>
          <p:nvPr/>
        </p:nvSpPr>
        <p:spPr>
          <a:xfrm>
            <a:off x="8933285" y="3188916"/>
            <a:ext cx="1555234"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打印机</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5" name="矩形 24"/>
          <p:cNvSpPr/>
          <p:nvPr/>
        </p:nvSpPr>
        <p:spPr>
          <a:xfrm>
            <a:off x="8876135" y="3967674"/>
            <a:ext cx="1845377" cy="572464"/>
          </a:xfrm>
          <a:prstGeom prst="rect">
            <a:avLst/>
          </a:prstGeom>
          <a:noFill/>
        </p:spPr>
        <p:txBody>
          <a:bodyPr wrap="square" rtlCol="0">
            <a:spAutoFit/>
          </a:bodyPr>
          <a:lstStyle/>
          <a:p>
            <a:pPr>
              <a:lnSpc>
                <a:spcPct val="130000"/>
              </a:lnSpc>
            </a:pP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GPS</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时钟</a:t>
            </a:r>
            <a:r>
              <a:rPr lang="en-US"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6" name="矩形 25"/>
          <p:cNvSpPr/>
          <p:nvPr/>
        </p:nvSpPr>
        <p:spPr>
          <a:xfrm>
            <a:off x="8342735" y="5489382"/>
            <a:ext cx="3801041"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调度主站设不间断电源系统</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7" name="矩形 26"/>
          <p:cNvSpPr/>
          <p:nvPr/>
        </p:nvSpPr>
        <p:spPr>
          <a:xfrm>
            <a:off x="8685635" y="4782242"/>
            <a:ext cx="1390124"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仪器仪表</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advTm="4500">
        <p14:switch dir="r"/>
      </p:transition>
    </mc:Choice>
    <mc:Fallback>
      <p:transition spd="slow" advTm="45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38000">
                                          <p:cBhvr additive="base">
                                            <p:cTn id="7" dur="500" fill="hold"/>
                                            <p:tgtEl>
                                              <p:spTgt spid="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70"/>
                                            </p:tgtEl>
                                            <p:attrNameLst>
                                              <p:attrName>style.visibility</p:attrName>
                                            </p:attrNameLst>
                                          </p:cBhvr>
                                          <p:to>
                                            <p:strVal val="visible"/>
                                          </p:to>
                                        </p:set>
                                        <p:anim calcmode="lin" valueType="num">
                                          <p:cBhvr>
                                            <p:cTn id="11" dur="300" fill="hold"/>
                                            <p:tgtEl>
                                              <p:spTgt spid="70"/>
                                            </p:tgtEl>
                                            <p:attrNameLst>
                                              <p:attrName>ppt_w</p:attrName>
                                            </p:attrNameLst>
                                          </p:cBhvr>
                                          <p:tavLst>
                                            <p:tav tm="0">
                                              <p:val>
                                                <p:fltVal val="0"/>
                                              </p:val>
                                            </p:tav>
                                            <p:tav tm="100000">
                                              <p:val>
                                                <p:strVal val="#ppt_w"/>
                                              </p:val>
                                            </p:tav>
                                          </p:tavLst>
                                        </p:anim>
                                        <p:anim calcmode="lin" valueType="num">
                                          <p:cBhvr>
                                            <p:cTn id="12" dur="300" fill="hold"/>
                                            <p:tgtEl>
                                              <p:spTgt spid="70"/>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70"/>
                                            </p:tgtEl>
                                          </p:cBhvr>
                                          <p:by x="110000" y="110000"/>
                                        </p:animScale>
                                      </p:childTnLst>
                                    </p:cTn>
                                  </p:par>
                                  <p:par>
                                    <p:cTn id="15" presetID="16" presetClass="entr" presetSubtype="37" fill="hold" nodeType="withEffect">
                                      <p:stCondLst>
                                        <p:cond delay="550"/>
                                      </p:stCondLst>
                                      <p:childTnLst>
                                        <p:set>
                                          <p:cBhvr>
                                            <p:cTn id="16" dur="1" fill="hold">
                                              <p:stCondLst>
                                                <p:cond delay="0"/>
                                              </p:stCondLst>
                                            </p:cTn>
                                            <p:tgtEl>
                                              <p:spTgt spid="80"/>
                                            </p:tgtEl>
                                            <p:attrNameLst>
                                              <p:attrName>style.visibility</p:attrName>
                                            </p:attrNameLst>
                                          </p:cBhvr>
                                          <p:to>
                                            <p:strVal val="visible"/>
                                          </p:to>
                                        </p:set>
                                        <p:animEffect transition="in" filter="barn(outVertical)">
                                          <p:cBhvr>
                                            <p:cTn id="17" dur="1000"/>
                                            <p:tgtEl>
                                              <p:spTgt spid="80"/>
                                            </p:tgtEl>
                                          </p:cBhvr>
                                        </p:animEffect>
                                      </p:childTnLst>
                                    </p:cTn>
                                  </p:par>
                                  <p:par>
                                    <p:cTn id="18" presetID="49" presetClass="entr" presetSubtype="0" decel="100000" fill="hold" nodeType="withEffect">
                                      <p:stCondLst>
                                        <p:cond delay="700"/>
                                      </p:stCondLst>
                                      <p:childTnLst>
                                        <p:set>
                                          <p:cBhvr>
                                            <p:cTn id="19" dur="1" fill="hold">
                                              <p:stCondLst>
                                                <p:cond delay="0"/>
                                              </p:stCondLst>
                                            </p:cTn>
                                            <p:tgtEl>
                                              <p:spTgt spid="81"/>
                                            </p:tgtEl>
                                            <p:attrNameLst>
                                              <p:attrName>style.visibility</p:attrName>
                                            </p:attrNameLst>
                                          </p:cBhvr>
                                          <p:to>
                                            <p:strVal val="visible"/>
                                          </p:to>
                                        </p:set>
                                        <p:anim calcmode="lin" valueType="num">
                                          <p:cBhvr>
                                            <p:cTn id="20" dur="1000" fill="hold"/>
                                            <p:tgtEl>
                                              <p:spTgt spid="81"/>
                                            </p:tgtEl>
                                            <p:attrNameLst>
                                              <p:attrName>ppt_w</p:attrName>
                                            </p:attrNameLst>
                                          </p:cBhvr>
                                          <p:tavLst>
                                            <p:tav tm="0">
                                              <p:val>
                                                <p:fltVal val="0"/>
                                              </p:val>
                                            </p:tav>
                                            <p:tav tm="100000">
                                              <p:val>
                                                <p:strVal val="#ppt_w"/>
                                              </p:val>
                                            </p:tav>
                                          </p:tavLst>
                                        </p:anim>
                                        <p:anim calcmode="lin" valueType="num">
                                          <p:cBhvr>
                                            <p:cTn id="21" dur="1000" fill="hold"/>
                                            <p:tgtEl>
                                              <p:spTgt spid="81"/>
                                            </p:tgtEl>
                                            <p:attrNameLst>
                                              <p:attrName>ppt_h</p:attrName>
                                            </p:attrNameLst>
                                          </p:cBhvr>
                                          <p:tavLst>
                                            <p:tav tm="0">
                                              <p:val>
                                                <p:fltVal val="0"/>
                                              </p:val>
                                            </p:tav>
                                            <p:tav tm="100000">
                                              <p:val>
                                                <p:strVal val="#ppt_h"/>
                                              </p:val>
                                            </p:tav>
                                          </p:tavLst>
                                        </p:anim>
                                        <p:anim calcmode="lin" valueType="num">
                                          <p:cBhvr>
                                            <p:cTn id="22" dur="1000" fill="hold"/>
                                            <p:tgtEl>
                                              <p:spTgt spid="81"/>
                                            </p:tgtEl>
                                            <p:attrNameLst>
                                              <p:attrName>style.rotation</p:attrName>
                                            </p:attrNameLst>
                                          </p:cBhvr>
                                          <p:tavLst>
                                            <p:tav tm="0">
                                              <p:val>
                                                <p:fltVal val="360"/>
                                              </p:val>
                                            </p:tav>
                                            <p:tav tm="100000">
                                              <p:val>
                                                <p:fltVal val="0"/>
                                              </p:val>
                                            </p:tav>
                                          </p:tavLst>
                                        </p:anim>
                                        <p:animEffect transition="in" filter="fade">
                                          <p:cBhvr>
                                            <p:cTn id="23" dur="1000"/>
                                            <p:tgtEl>
                                              <p:spTgt spid="81"/>
                                            </p:tgtEl>
                                          </p:cBhvr>
                                        </p:animEffect>
                                      </p:childTnLst>
                                    </p:cTn>
                                  </p:par>
                                  <p:par>
                                    <p:cTn id="24" presetID="49" presetClass="entr" presetSubtype="0" decel="100000" fill="hold" nodeType="withEffect">
                                      <p:stCondLst>
                                        <p:cond delay="1000"/>
                                      </p:stCondLst>
                                      <p:childTnLst>
                                        <p:set>
                                          <p:cBhvr>
                                            <p:cTn id="25" dur="1" fill="hold">
                                              <p:stCondLst>
                                                <p:cond delay="0"/>
                                              </p:stCondLst>
                                            </p:cTn>
                                            <p:tgtEl>
                                              <p:spTgt spid="82"/>
                                            </p:tgtEl>
                                            <p:attrNameLst>
                                              <p:attrName>style.visibility</p:attrName>
                                            </p:attrNameLst>
                                          </p:cBhvr>
                                          <p:to>
                                            <p:strVal val="visible"/>
                                          </p:to>
                                        </p:set>
                                        <p:anim calcmode="lin" valueType="num">
                                          <p:cBhvr>
                                            <p:cTn id="26" dur="1000" fill="hold"/>
                                            <p:tgtEl>
                                              <p:spTgt spid="82"/>
                                            </p:tgtEl>
                                            <p:attrNameLst>
                                              <p:attrName>ppt_w</p:attrName>
                                            </p:attrNameLst>
                                          </p:cBhvr>
                                          <p:tavLst>
                                            <p:tav tm="0">
                                              <p:val>
                                                <p:fltVal val="0"/>
                                              </p:val>
                                            </p:tav>
                                            <p:tav tm="100000">
                                              <p:val>
                                                <p:strVal val="#ppt_w"/>
                                              </p:val>
                                            </p:tav>
                                          </p:tavLst>
                                        </p:anim>
                                        <p:anim calcmode="lin" valueType="num">
                                          <p:cBhvr>
                                            <p:cTn id="27" dur="1000" fill="hold"/>
                                            <p:tgtEl>
                                              <p:spTgt spid="82"/>
                                            </p:tgtEl>
                                            <p:attrNameLst>
                                              <p:attrName>ppt_h</p:attrName>
                                            </p:attrNameLst>
                                          </p:cBhvr>
                                          <p:tavLst>
                                            <p:tav tm="0">
                                              <p:val>
                                                <p:fltVal val="0"/>
                                              </p:val>
                                            </p:tav>
                                            <p:tav tm="100000">
                                              <p:val>
                                                <p:strVal val="#ppt_h"/>
                                              </p:val>
                                            </p:tav>
                                          </p:tavLst>
                                        </p:anim>
                                        <p:anim calcmode="lin" valueType="num">
                                          <p:cBhvr>
                                            <p:cTn id="28" dur="1000" fill="hold"/>
                                            <p:tgtEl>
                                              <p:spTgt spid="82"/>
                                            </p:tgtEl>
                                            <p:attrNameLst>
                                              <p:attrName>style.rotation</p:attrName>
                                            </p:attrNameLst>
                                          </p:cBhvr>
                                          <p:tavLst>
                                            <p:tav tm="0">
                                              <p:val>
                                                <p:fltVal val="360"/>
                                              </p:val>
                                            </p:tav>
                                            <p:tav tm="100000">
                                              <p:val>
                                                <p:fltVal val="0"/>
                                              </p:val>
                                            </p:tav>
                                          </p:tavLst>
                                        </p:anim>
                                        <p:animEffect transition="in" filter="fade">
                                          <p:cBhvr>
                                            <p:cTn id="29" dur="1000"/>
                                            <p:tgtEl>
                                              <p:spTgt spid="82"/>
                                            </p:tgtEl>
                                          </p:cBhvr>
                                        </p:animEffect>
                                      </p:childTnLst>
                                    </p:cTn>
                                  </p:par>
                                  <p:par>
                                    <p:cTn id="30" presetID="49" presetClass="entr" presetSubtype="0" decel="100000" fill="hold" nodeType="withEffect">
                                      <p:stCondLst>
                                        <p:cond delay="1300"/>
                                      </p:stCondLst>
                                      <p:childTnLst>
                                        <p:set>
                                          <p:cBhvr>
                                            <p:cTn id="31" dur="1" fill="hold">
                                              <p:stCondLst>
                                                <p:cond delay="0"/>
                                              </p:stCondLst>
                                            </p:cTn>
                                            <p:tgtEl>
                                              <p:spTgt spid="83"/>
                                            </p:tgtEl>
                                            <p:attrNameLst>
                                              <p:attrName>style.visibility</p:attrName>
                                            </p:attrNameLst>
                                          </p:cBhvr>
                                          <p:to>
                                            <p:strVal val="visible"/>
                                          </p:to>
                                        </p:set>
                                        <p:anim calcmode="lin" valueType="num">
                                          <p:cBhvr>
                                            <p:cTn id="32" dur="1000" fill="hold"/>
                                            <p:tgtEl>
                                              <p:spTgt spid="83"/>
                                            </p:tgtEl>
                                            <p:attrNameLst>
                                              <p:attrName>ppt_w</p:attrName>
                                            </p:attrNameLst>
                                          </p:cBhvr>
                                          <p:tavLst>
                                            <p:tav tm="0">
                                              <p:val>
                                                <p:fltVal val="0"/>
                                              </p:val>
                                            </p:tav>
                                            <p:tav tm="100000">
                                              <p:val>
                                                <p:strVal val="#ppt_w"/>
                                              </p:val>
                                            </p:tav>
                                          </p:tavLst>
                                        </p:anim>
                                        <p:anim calcmode="lin" valueType="num">
                                          <p:cBhvr>
                                            <p:cTn id="33" dur="1000" fill="hold"/>
                                            <p:tgtEl>
                                              <p:spTgt spid="83"/>
                                            </p:tgtEl>
                                            <p:attrNameLst>
                                              <p:attrName>ppt_h</p:attrName>
                                            </p:attrNameLst>
                                          </p:cBhvr>
                                          <p:tavLst>
                                            <p:tav tm="0">
                                              <p:val>
                                                <p:fltVal val="0"/>
                                              </p:val>
                                            </p:tav>
                                            <p:tav tm="100000">
                                              <p:val>
                                                <p:strVal val="#ppt_h"/>
                                              </p:val>
                                            </p:tav>
                                          </p:tavLst>
                                        </p:anim>
                                        <p:anim calcmode="lin" valueType="num">
                                          <p:cBhvr>
                                            <p:cTn id="34" dur="1000" fill="hold"/>
                                            <p:tgtEl>
                                              <p:spTgt spid="83"/>
                                            </p:tgtEl>
                                            <p:attrNameLst>
                                              <p:attrName>style.rotation</p:attrName>
                                            </p:attrNameLst>
                                          </p:cBhvr>
                                          <p:tavLst>
                                            <p:tav tm="0">
                                              <p:val>
                                                <p:fltVal val="360"/>
                                              </p:val>
                                            </p:tav>
                                            <p:tav tm="100000">
                                              <p:val>
                                                <p:fltVal val="0"/>
                                              </p:val>
                                            </p:tav>
                                          </p:tavLst>
                                        </p:anim>
                                        <p:animEffect transition="in" filter="fade">
                                          <p:cBhvr>
                                            <p:cTn id="35" dur="1000"/>
                                            <p:tgtEl>
                                              <p:spTgt spid="83"/>
                                            </p:tgtEl>
                                          </p:cBhvr>
                                        </p:animEffect>
                                      </p:childTnLst>
                                    </p:cTn>
                                  </p:par>
                                  <p:par>
                                    <p:cTn id="36" presetID="2" presetClass="entr" presetSubtype="8" decel="100000" fill="hold" grpId="0" nodeType="withEffect">
                                      <p:stCondLst>
                                        <p:cond delay="200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0-#ppt_w/2"/>
                                              </p:val>
                                            </p:tav>
                                            <p:tav tm="100000">
                                              <p:val>
                                                <p:strVal val="#ppt_x"/>
                                              </p:val>
                                            </p:tav>
                                          </p:tavLst>
                                        </p:anim>
                                        <p:anim calcmode="lin" valueType="num">
                                          <p:cBhvr additive="base">
                                            <p:cTn id="39" dur="500" fill="hold"/>
                                            <p:tgtEl>
                                              <p:spTgt spid="15"/>
                                            </p:tgtEl>
                                            <p:attrNameLst>
                                              <p:attrName>ppt_y</p:attrName>
                                            </p:attrNameLst>
                                          </p:cBhvr>
                                          <p:tavLst>
                                            <p:tav tm="0">
                                              <p:val>
                                                <p:strVal val="#ppt_y"/>
                                              </p:val>
                                            </p:tav>
                                            <p:tav tm="100000">
                                              <p:val>
                                                <p:strVal val="#ppt_y"/>
                                              </p:val>
                                            </p:tav>
                                          </p:tavLst>
                                        </p:anim>
                                      </p:childTnLst>
                                    </p:cTn>
                                  </p:par>
                                  <p:par>
                                    <p:cTn id="40" presetID="2" presetClass="entr" presetSubtype="2" decel="100000" fill="hold" grpId="0" nodeType="withEffect">
                                      <p:stCondLst>
                                        <p:cond delay="200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1+#ppt_w/2"/>
                                              </p:val>
                                            </p:tav>
                                            <p:tav tm="100000">
                                              <p:val>
                                                <p:strVal val="#ppt_x"/>
                                              </p:val>
                                            </p:tav>
                                          </p:tavLst>
                                        </p:anim>
                                        <p:anim calcmode="lin" valueType="num">
                                          <p:cBhvr additive="base">
                                            <p:cTn id="43" dur="500" fill="hold"/>
                                            <p:tgtEl>
                                              <p:spTgt spid="22"/>
                                            </p:tgtEl>
                                            <p:attrNameLst>
                                              <p:attrName>ppt_y</p:attrName>
                                            </p:attrNameLst>
                                          </p:cBhvr>
                                          <p:tavLst>
                                            <p:tav tm="0">
                                              <p:val>
                                                <p:strVal val="#ppt_y"/>
                                              </p:val>
                                            </p:tav>
                                            <p:tav tm="100000">
                                              <p:val>
                                                <p:strVal val="#ppt_y"/>
                                              </p:val>
                                            </p:tav>
                                          </p:tavLst>
                                        </p:anim>
                                      </p:childTnLst>
                                    </p:cTn>
                                  </p:par>
                                  <p:par>
                                    <p:cTn id="44" presetID="2" presetClass="entr" presetSubtype="8" decel="100000" fill="hold" grpId="0" nodeType="withEffect">
                                      <p:stCondLst>
                                        <p:cond delay="2100"/>
                                      </p:stCondLst>
                                      <p:childTnLst>
                                        <p:set>
                                          <p:cBhvr>
                                            <p:cTn id="45" dur="1" fill="hold">
                                              <p:stCondLst>
                                                <p:cond delay="0"/>
                                              </p:stCondLst>
                                            </p:cTn>
                                            <p:tgtEl>
                                              <p:spTgt spid="16"/>
                                            </p:tgtEl>
                                            <p:attrNameLst>
                                              <p:attrName>style.visibility</p:attrName>
                                            </p:attrNameLst>
                                          </p:cBhvr>
                                          <p:to>
                                            <p:strVal val="visible"/>
                                          </p:to>
                                        </p:set>
                                        <p:anim calcmode="lin" valueType="num">
                                          <p:cBhvr additive="base">
                                            <p:cTn id="46" dur="500" fill="hold"/>
                                            <p:tgtEl>
                                              <p:spTgt spid="16"/>
                                            </p:tgtEl>
                                            <p:attrNameLst>
                                              <p:attrName>ppt_x</p:attrName>
                                            </p:attrNameLst>
                                          </p:cBhvr>
                                          <p:tavLst>
                                            <p:tav tm="0">
                                              <p:val>
                                                <p:strVal val="0-#ppt_w/2"/>
                                              </p:val>
                                            </p:tav>
                                            <p:tav tm="100000">
                                              <p:val>
                                                <p:strVal val="#ppt_x"/>
                                              </p:val>
                                            </p:tav>
                                          </p:tavLst>
                                        </p:anim>
                                        <p:anim calcmode="lin" valueType="num">
                                          <p:cBhvr additive="base">
                                            <p:cTn id="47" dur="500" fill="hold"/>
                                            <p:tgtEl>
                                              <p:spTgt spid="16"/>
                                            </p:tgtEl>
                                            <p:attrNameLst>
                                              <p:attrName>ppt_y</p:attrName>
                                            </p:attrNameLst>
                                          </p:cBhvr>
                                          <p:tavLst>
                                            <p:tav tm="0">
                                              <p:val>
                                                <p:strVal val="#ppt_y"/>
                                              </p:val>
                                            </p:tav>
                                            <p:tav tm="100000">
                                              <p:val>
                                                <p:strVal val="#ppt_y"/>
                                              </p:val>
                                            </p:tav>
                                          </p:tavLst>
                                        </p:anim>
                                      </p:childTnLst>
                                    </p:cTn>
                                  </p:par>
                                  <p:par>
                                    <p:cTn id="48" presetID="2" presetClass="entr" presetSubtype="2" decel="100000" fill="hold" grpId="0" nodeType="withEffect">
                                      <p:stCondLst>
                                        <p:cond delay="210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1+#ppt_w/2"/>
                                              </p:val>
                                            </p:tav>
                                            <p:tav tm="100000">
                                              <p:val>
                                                <p:strVal val="#ppt_x"/>
                                              </p:val>
                                            </p:tav>
                                          </p:tavLst>
                                        </p:anim>
                                        <p:anim calcmode="lin" valueType="num">
                                          <p:cBhvr additive="base">
                                            <p:cTn id="51" dur="500" fill="hold"/>
                                            <p:tgtEl>
                                              <p:spTgt spid="23"/>
                                            </p:tgtEl>
                                            <p:attrNameLst>
                                              <p:attrName>ppt_y</p:attrName>
                                            </p:attrNameLst>
                                          </p:cBhvr>
                                          <p:tavLst>
                                            <p:tav tm="0">
                                              <p:val>
                                                <p:strVal val="#ppt_y"/>
                                              </p:val>
                                            </p:tav>
                                            <p:tav tm="100000">
                                              <p:val>
                                                <p:strVal val="#ppt_y"/>
                                              </p:val>
                                            </p:tav>
                                          </p:tavLst>
                                        </p:anim>
                                      </p:childTnLst>
                                    </p:cTn>
                                  </p:par>
                                  <p:par>
                                    <p:cTn id="52" presetID="2" presetClass="entr" presetSubtype="8" decel="100000" fill="hold" grpId="0" nodeType="withEffect">
                                      <p:stCondLst>
                                        <p:cond delay="220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500" fill="hold"/>
                                            <p:tgtEl>
                                              <p:spTgt spid="17"/>
                                            </p:tgtEl>
                                            <p:attrNameLst>
                                              <p:attrName>ppt_x</p:attrName>
                                            </p:attrNameLst>
                                          </p:cBhvr>
                                          <p:tavLst>
                                            <p:tav tm="0">
                                              <p:val>
                                                <p:strVal val="0-#ppt_w/2"/>
                                              </p:val>
                                            </p:tav>
                                            <p:tav tm="100000">
                                              <p:val>
                                                <p:strVal val="#ppt_x"/>
                                              </p:val>
                                            </p:tav>
                                          </p:tavLst>
                                        </p:anim>
                                        <p:anim calcmode="lin" valueType="num">
                                          <p:cBhvr additive="base">
                                            <p:cTn id="55" dur="500" fill="hold"/>
                                            <p:tgtEl>
                                              <p:spTgt spid="17"/>
                                            </p:tgtEl>
                                            <p:attrNameLst>
                                              <p:attrName>ppt_y</p:attrName>
                                            </p:attrNameLst>
                                          </p:cBhvr>
                                          <p:tavLst>
                                            <p:tav tm="0">
                                              <p:val>
                                                <p:strVal val="#ppt_y"/>
                                              </p:val>
                                            </p:tav>
                                            <p:tav tm="100000">
                                              <p:val>
                                                <p:strVal val="#ppt_y"/>
                                              </p:val>
                                            </p:tav>
                                          </p:tavLst>
                                        </p:anim>
                                      </p:childTnLst>
                                    </p:cTn>
                                  </p:par>
                                  <p:par>
                                    <p:cTn id="56" presetID="2" presetClass="entr" presetSubtype="2" decel="100000" fill="hold" grpId="0" nodeType="withEffect">
                                      <p:stCondLst>
                                        <p:cond delay="2200"/>
                                      </p:stCondLst>
                                      <p:childTnLst>
                                        <p:set>
                                          <p:cBhvr>
                                            <p:cTn id="57" dur="1" fill="hold">
                                              <p:stCondLst>
                                                <p:cond delay="0"/>
                                              </p:stCondLst>
                                            </p:cTn>
                                            <p:tgtEl>
                                              <p:spTgt spid="24"/>
                                            </p:tgtEl>
                                            <p:attrNameLst>
                                              <p:attrName>style.visibility</p:attrName>
                                            </p:attrNameLst>
                                          </p:cBhvr>
                                          <p:to>
                                            <p:strVal val="visible"/>
                                          </p:to>
                                        </p:set>
                                        <p:anim calcmode="lin" valueType="num">
                                          <p:cBhvr additive="base">
                                            <p:cTn id="58" dur="500" fill="hold"/>
                                            <p:tgtEl>
                                              <p:spTgt spid="24"/>
                                            </p:tgtEl>
                                            <p:attrNameLst>
                                              <p:attrName>ppt_x</p:attrName>
                                            </p:attrNameLst>
                                          </p:cBhvr>
                                          <p:tavLst>
                                            <p:tav tm="0">
                                              <p:val>
                                                <p:strVal val="1+#ppt_w/2"/>
                                              </p:val>
                                            </p:tav>
                                            <p:tav tm="100000">
                                              <p:val>
                                                <p:strVal val="#ppt_x"/>
                                              </p:val>
                                            </p:tav>
                                          </p:tavLst>
                                        </p:anim>
                                        <p:anim calcmode="lin" valueType="num">
                                          <p:cBhvr additive="base">
                                            <p:cTn id="59" dur="500" fill="hold"/>
                                            <p:tgtEl>
                                              <p:spTgt spid="24"/>
                                            </p:tgtEl>
                                            <p:attrNameLst>
                                              <p:attrName>ppt_y</p:attrName>
                                            </p:attrNameLst>
                                          </p:cBhvr>
                                          <p:tavLst>
                                            <p:tav tm="0">
                                              <p:val>
                                                <p:strVal val="#ppt_y"/>
                                              </p:val>
                                            </p:tav>
                                            <p:tav tm="100000">
                                              <p:val>
                                                <p:strVal val="#ppt_y"/>
                                              </p:val>
                                            </p:tav>
                                          </p:tavLst>
                                        </p:anim>
                                      </p:childTnLst>
                                    </p:cTn>
                                  </p:par>
                                  <p:par>
                                    <p:cTn id="60" presetID="2" presetClass="entr" presetSubtype="8" decel="100000" fill="hold" grpId="0" nodeType="withEffect">
                                      <p:stCondLst>
                                        <p:cond delay="2300"/>
                                      </p:stCondLst>
                                      <p:childTnLst>
                                        <p:set>
                                          <p:cBhvr>
                                            <p:cTn id="61" dur="1" fill="hold">
                                              <p:stCondLst>
                                                <p:cond delay="0"/>
                                              </p:stCondLst>
                                            </p:cTn>
                                            <p:tgtEl>
                                              <p:spTgt spid="18"/>
                                            </p:tgtEl>
                                            <p:attrNameLst>
                                              <p:attrName>style.visibility</p:attrName>
                                            </p:attrNameLst>
                                          </p:cBhvr>
                                          <p:to>
                                            <p:strVal val="visible"/>
                                          </p:to>
                                        </p:set>
                                        <p:anim calcmode="lin" valueType="num">
                                          <p:cBhvr additive="base">
                                            <p:cTn id="62" dur="500" fill="hold"/>
                                            <p:tgtEl>
                                              <p:spTgt spid="18"/>
                                            </p:tgtEl>
                                            <p:attrNameLst>
                                              <p:attrName>ppt_x</p:attrName>
                                            </p:attrNameLst>
                                          </p:cBhvr>
                                          <p:tavLst>
                                            <p:tav tm="0">
                                              <p:val>
                                                <p:strVal val="0-#ppt_w/2"/>
                                              </p:val>
                                            </p:tav>
                                            <p:tav tm="100000">
                                              <p:val>
                                                <p:strVal val="#ppt_x"/>
                                              </p:val>
                                            </p:tav>
                                          </p:tavLst>
                                        </p:anim>
                                        <p:anim calcmode="lin" valueType="num">
                                          <p:cBhvr additive="base">
                                            <p:cTn id="63" dur="500" fill="hold"/>
                                            <p:tgtEl>
                                              <p:spTgt spid="18"/>
                                            </p:tgtEl>
                                            <p:attrNameLst>
                                              <p:attrName>ppt_y</p:attrName>
                                            </p:attrNameLst>
                                          </p:cBhvr>
                                          <p:tavLst>
                                            <p:tav tm="0">
                                              <p:val>
                                                <p:strVal val="#ppt_y"/>
                                              </p:val>
                                            </p:tav>
                                            <p:tav tm="100000">
                                              <p:val>
                                                <p:strVal val="#ppt_y"/>
                                              </p:val>
                                            </p:tav>
                                          </p:tavLst>
                                        </p:anim>
                                      </p:childTnLst>
                                    </p:cTn>
                                  </p:par>
                                  <p:par>
                                    <p:cTn id="64" presetID="2" presetClass="entr" presetSubtype="2" decel="100000" fill="hold" grpId="0" nodeType="withEffect">
                                      <p:stCondLst>
                                        <p:cond delay="2300"/>
                                      </p:stCondLst>
                                      <p:childTnLst>
                                        <p:set>
                                          <p:cBhvr>
                                            <p:cTn id="65" dur="1" fill="hold">
                                              <p:stCondLst>
                                                <p:cond delay="0"/>
                                              </p:stCondLst>
                                            </p:cTn>
                                            <p:tgtEl>
                                              <p:spTgt spid="25"/>
                                            </p:tgtEl>
                                            <p:attrNameLst>
                                              <p:attrName>style.visibility</p:attrName>
                                            </p:attrNameLst>
                                          </p:cBhvr>
                                          <p:to>
                                            <p:strVal val="visible"/>
                                          </p:to>
                                        </p:set>
                                        <p:anim calcmode="lin" valueType="num">
                                          <p:cBhvr additive="base">
                                            <p:cTn id="66" dur="500" fill="hold"/>
                                            <p:tgtEl>
                                              <p:spTgt spid="25"/>
                                            </p:tgtEl>
                                            <p:attrNameLst>
                                              <p:attrName>ppt_x</p:attrName>
                                            </p:attrNameLst>
                                          </p:cBhvr>
                                          <p:tavLst>
                                            <p:tav tm="0">
                                              <p:val>
                                                <p:strVal val="1+#ppt_w/2"/>
                                              </p:val>
                                            </p:tav>
                                            <p:tav tm="100000">
                                              <p:val>
                                                <p:strVal val="#ppt_x"/>
                                              </p:val>
                                            </p:tav>
                                          </p:tavLst>
                                        </p:anim>
                                        <p:anim calcmode="lin" valueType="num">
                                          <p:cBhvr additive="base">
                                            <p:cTn id="67" dur="500" fill="hold"/>
                                            <p:tgtEl>
                                              <p:spTgt spid="25"/>
                                            </p:tgtEl>
                                            <p:attrNameLst>
                                              <p:attrName>ppt_y</p:attrName>
                                            </p:attrNameLst>
                                          </p:cBhvr>
                                          <p:tavLst>
                                            <p:tav tm="0">
                                              <p:val>
                                                <p:strVal val="#ppt_y"/>
                                              </p:val>
                                            </p:tav>
                                            <p:tav tm="100000">
                                              <p:val>
                                                <p:strVal val="#ppt_y"/>
                                              </p:val>
                                            </p:tav>
                                          </p:tavLst>
                                        </p:anim>
                                      </p:childTnLst>
                                    </p:cTn>
                                  </p:par>
                                  <p:par>
                                    <p:cTn id="68" presetID="2" presetClass="entr" presetSubtype="8" decel="100000" fill="hold" grpId="0" nodeType="withEffect">
                                      <p:stCondLst>
                                        <p:cond delay="2400"/>
                                      </p:stCondLst>
                                      <p:childTnLst>
                                        <p:set>
                                          <p:cBhvr>
                                            <p:cTn id="69" dur="1" fill="hold">
                                              <p:stCondLst>
                                                <p:cond delay="0"/>
                                              </p:stCondLst>
                                            </p:cTn>
                                            <p:tgtEl>
                                              <p:spTgt spid="19"/>
                                            </p:tgtEl>
                                            <p:attrNameLst>
                                              <p:attrName>style.visibility</p:attrName>
                                            </p:attrNameLst>
                                          </p:cBhvr>
                                          <p:to>
                                            <p:strVal val="visible"/>
                                          </p:to>
                                        </p:set>
                                        <p:anim calcmode="lin" valueType="num">
                                          <p:cBhvr additive="base">
                                            <p:cTn id="70" dur="500" fill="hold"/>
                                            <p:tgtEl>
                                              <p:spTgt spid="19"/>
                                            </p:tgtEl>
                                            <p:attrNameLst>
                                              <p:attrName>ppt_x</p:attrName>
                                            </p:attrNameLst>
                                          </p:cBhvr>
                                          <p:tavLst>
                                            <p:tav tm="0">
                                              <p:val>
                                                <p:strVal val="0-#ppt_w/2"/>
                                              </p:val>
                                            </p:tav>
                                            <p:tav tm="100000">
                                              <p:val>
                                                <p:strVal val="#ppt_x"/>
                                              </p:val>
                                            </p:tav>
                                          </p:tavLst>
                                        </p:anim>
                                        <p:anim calcmode="lin" valueType="num">
                                          <p:cBhvr additive="base">
                                            <p:cTn id="71" dur="500" fill="hold"/>
                                            <p:tgtEl>
                                              <p:spTgt spid="19"/>
                                            </p:tgtEl>
                                            <p:attrNameLst>
                                              <p:attrName>ppt_y</p:attrName>
                                            </p:attrNameLst>
                                          </p:cBhvr>
                                          <p:tavLst>
                                            <p:tav tm="0">
                                              <p:val>
                                                <p:strVal val="#ppt_y"/>
                                              </p:val>
                                            </p:tav>
                                            <p:tav tm="100000">
                                              <p:val>
                                                <p:strVal val="#ppt_y"/>
                                              </p:val>
                                            </p:tav>
                                          </p:tavLst>
                                        </p:anim>
                                      </p:childTnLst>
                                    </p:cTn>
                                  </p:par>
                                  <p:par>
                                    <p:cTn id="72" presetID="2" presetClass="entr" presetSubtype="2" decel="100000" fill="hold" grpId="0" nodeType="withEffect">
                                      <p:stCondLst>
                                        <p:cond delay="240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fill="hold"/>
                                            <p:tgtEl>
                                              <p:spTgt spid="27"/>
                                            </p:tgtEl>
                                            <p:attrNameLst>
                                              <p:attrName>ppt_x</p:attrName>
                                            </p:attrNameLst>
                                          </p:cBhvr>
                                          <p:tavLst>
                                            <p:tav tm="0">
                                              <p:val>
                                                <p:strVal val="1+#ppt_w/2"/>
                                              </p:val>
                                            </p:tav>
                                            <p:tav tm="100000">
                                              <p:val>
                                                <p:strVal val="#ppt_x"/>
                                              </p:val>
                                            </p:tav>
                                          </p:tavLst>
                                        </p:anim>
                                        <p:anim calcmode="lin" valueType="num">
                                          <p:cBhvr additive="base">
                                            <p:cTn id="75" dur="500" fill="hold"/>
                                            <p:tgtEl>
                                              <p:spTgt spid="27"/>
                                            </p:tgtEl>
                                            <p:attrNameLst>
                                              <p:attrName>ppt_y</p:attrName>
                                            </p:attrNameLst>
                                          </p:cBhvr>
                                          <p:tavLst>
                                            <p:tav tm="0">
                                              <p:val>
                                                <p:strVal val="#ppt_y"/>
                                              </p:val>
                                            </p:tav>
                                            <p:tav tm="100000">
                                              <p:val>
                                                <p:strVal val="#ppt_y"/>
                                              </p:val>
                                            </p:tav>
                                          </p:tavLst>
                                        </p:anim>
                                      </p:childTnLst>
                                    </p:cTn>
                                  </p:par>
                                  <p:par>
                                    <p:cTn id="76" presetID="2" presetClass="entr" presetSubtype="8" decel="100000" fill="hold" grpId="0" nodeType="withEffect">
                                      <p:stCondLst>
                                        <p:cond delay="2500"/>
                                      </p:stCondLst>
                                      <p:childTnLst>
                                        <p:set>
                                          <p:cBhvr>
                                            <p:cTn id="77" dur="1" fill="hold">
                                              <p:stCondLst>
                                                <p:cond delay="0"/>
                                              </p:stCondLst>
                                            </p:cTn>
                                            <p:tgtEl>
                                              <p:spTgt spid="20"/>
                                            </p:tgtEl>
                                            <p:attrNameLst>
                                              <p:attrName>style.visibility</p:attrName>
                                            </p:attrNameLst>
                                          </p:cBhvr>
                                          <p:to>
                                            <p:strVal val="visible"/>
                                          </p:to>
                                        </p:set>
                                        <p:anim calcmode="lin" valueType="num">
                                          <p:cBhvr additive="base">
                                            <p:cTn id="78" dur="500" fill="hold"/>
                                            <p:tgtEl>
                                              <p:spTgt spid="20"/>
                                            </p:tgtEl>
                                            <p:attrNameLst>
                                              <p:attrName>ppt_x</p:attrName>
                                            </p:attrNameLst>
                                          </p:cBhvr>
                                          <p:tavLst>
                                            <p:tav tm="0">
                                              <p:val>
                                                <p:strVal val="0-#ppt_w/2"/>
                                              </p:val>
                                            </p:tav>
                                            <p:tav tm="100000">
                                              <p:val>
                                                <p:strVal val="#ppt_x"/>
                                              </p:val>
                                            </p:tav>
                                          </p:tavLst>
                                        </p:anim>
                                        <p:anim calcmode="lin" valueType="num">
                                          <p:cBhvr additive="base">
                                            <p:cTn id="79" dur="500" fill="hold"/>
                                            <p:tgtEl>
                                              <p:spTgt spid="20"/>
                                            </p:tgtEl>
                                            <p:attrNameLst>
                                              <p:attrName>ppt_y</p:attrName>
                                            </p:attrNameLst>
                                          </p:cBhvr>
                                          <p:tavLst>
                                            <p:tav tm="0">
                                              <p:val>
                                                <p:strVal val="#ppt_y"/>
                                              </p:val>
                                            </p:tav>
                                            <p:tav tm="100000">
                                              <p:val>
                                                <p:strVal val="#ppt_y"/>
                                              </p:val>
                                            </p:tav>
                                          </p:tavLst>
                                        </p:anim>
                                      </p:childTnLst>
                                    </p:cTn>
                                  </p:par>
                                  <p:par>
                                    <p:cTn id="80" presetID="2" presetClass="entr" presetSubtype="2" decel="100000" fill="hold" grpId="0" nodeType="withEffect">
                                      <p:stCondLst>
                                        <p:cond delay="2500"/>
                                      </p:stCondLst>
                                      <p:childTnLst>
                                        <p:set>
                                          <p:cBhvr>
                                            <p:cTn id="81" dur="1" fill="hold">
                                              <p:stCondLst>
                                                <p:cond delay="0"/>
                                              </p:stCondLst>
                                            </p:cTn>
                                            <p:tgtEl>
                                              <p:spTgt spid="26"/>
                                            </p:tgtEl>
                                            <p:attrNameLst>
                                              <p:attrName>style.visibility</p:attrName>
                                            </p:attrNameLst>
                                          </p:cBhvr>
                                          <p:to>
                                            <p:strVal val="visible"/>
                                          </p:to>
                                        </p:set>
                                        <p:anim calcmode="lin" valueType="num">
                                          <p:cBhvr additive="base">
                                            <p:cTn id="82" dur="500" fill="hold"/>
                                            <p:tgtEl>
                                              <p:spTgt spid="26"/>
                                            </p:tgtEl>
                                            <p:attrNameLst>
                                              <p:attrName>ppt_x</p:attrName>
                                            </p:attrNameLst>
                                          </p:cBhvr>
                                          <p:tavLst>
                                            <p:tav tm="0">
                                              <p:val>
                                                <p:strVal val="1+#ppt_w/2"/>
                                              </p:val>
                                            </p:tav>
                                            <p:tav tm="100000">
                                              <p:val>
                                                <p:strVal val="#ppt_x"/>
                                              </p:val>
                                            </p:tav>
                                          </p:tavLst>
                                        </p:anim>
                                        <p:anim calcmode="lin" valueType="num">
                                          <p:cBhvr additive="base">
                                            <p:cTn id="83" dur="500" fill="hold"/>
                                            <p:tgtEl>
                                              <p:spTgt spid="26"/>
                                            </p:tgtEl>
                                            <p:attrNameLst>
                                              <p:attrName>ppt_y</p:attrName>
                                            </p:attrNameLst>
                                          </p:cBhvr>
                                          <p:tavLst>
                                            <p:tav tm="0">
                                              <p:val>
                                                <p:strVal val="#ppt_y"/>
                                              </p:val>
                                            </p:tav>
                                            <p:tav tm="100000">
                                              <p:val>
                                                <p:strVal val="#ppt_y"/>
                                              </p:val>
                                            </p:tav>
                                          </p:tavLst>
                                        </p:anim>
                                      </p:childTnLst>
                                    </p:cTn>
                                  </p:par>
                                  <p:par>
                                    <p:cTn id="84" presetID="2" presetClass="entr" presetSubtype="8" decel="100000" fill="hold" grpId="0" nodeType="withEffect">
                                      <p:stCondLst>
                                        <p:cond delay="2600"/>
                                      </p:stCondLst>
                                      <p:childTnLst>
                                        <p:set>
                                          <p:cBhvr>
                                            <p:cTn id="85" dur="1" fill="hold">
                                              <p:stCondLst>
                                                <p:cond delay="0"/>
                                              </p:stCondLst>
                                            </p:cTn>
                                            <p:tgtEl>
                                              <p:spTgt spid="21"/>
                                            </p:tgtEl>
                                            <p:attrNameLst>
                                              <p:attrName>style.visibility</p:attrName>
                                            </p:attrNameLst>
                                          </p:cBhvr>
                                          <p:to>
                                            <p:strVal val="visible"/>
                                          </p:to>
                                        </p:set>
                                        <p:anim calcmode="lin" valueType="num">
                                          <p:cBhvr additive="base">
                                            <p:cTn id="86" dur="500" fill="hold"/>
                                            <p:tgtEl>
                                              <p:spTgt spid="21"/>
                                            </p:tgtEl>
                                            <p:attrNameLst>
                                              <p:attrName>ppt_x</p:attrName>
                                            </p:attrNameLst>
                                          </p:cBhvr>
                                          <p:tavLst>
                                            <p:tav tm="0">
                                              <p:val>
                                                <p:strVal val="0-#ppt_w/2"/>
                                              </p:val>
                                            </p:tav>
                                            <p:tav tm="100000">
                                              <p:val>
                                                <p:strVal val="#ppt_x"/>
                                              </p:val>
                                            </p:tav>
                                          </p:tavLst>
                                        </p:anim>
                                        <p:anim calcmode="lin" valueType="num">
                                          <p:cBhvr additive="base">
                                            <p:cTn id="87"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p:bldP spid="22" grpId="0"/>
          <p:bldP spid="23" grpId="0"/>
          <p:bldP spid="24" grpId="0"/>
          <p:bldP spid="25" grpId="0"/>
          <p:bldP spid="26" grpId="0"/>
          <p:bldP spid="2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70"/>
                                            </p:tgtEl>
                                            <p:attrNameLst>
                                              <p:attrName>style.visibility</p:attrName>
                                            </p:attrNameLst>
                                          </p:cBhvr>
                                          <p:to>
                                            <p:strVal val="visible"/>
                                          </p:to>
                                        </p:set>
                                        <p:anim calcmode="lin" valueType="num">
                                          <p:cBhvr>
                                            <p:cTn id="11" dur="300" fill="hold"/>
                                            <p:tgtEl>
                                              <p:spTgt spid="70"/>
                                            </p:tgtEl>
                                            <p:attrNameLst>
                                              <p:attrName>ppt_w</p:attrName>
                                            </p:attrNameLst>
                                          </p:cBhvr>
                                          <p:tavLst>
                                            <p:tav tm="0">
                                              <p:val>
                                                <p:fltVal val="0"/>
                                              </p:val>
                                            </p:tav>
                                            <p:tav tm="100000">
                                              <p:val>
                                                <p:strVal val="#ppt_w"/>
                                              </p:val>
                                            </p:tav>
                                          </p:tavLst>
                                        </p:anim>
                                        <p:anim calcmode="lin" valueType="num">
                                          <p:cBhvr>
                                            <p:cTn id="12" dur="300" fill="hold"/>
                                            <p:tgtEl>
                                              <p:spTgt spid="70"/>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70"/>
                                            </p:tgtEl>
                                          </p:cBhvr>
                                          <p:by x="110000" y="110000"/>
                                        </p:animScale>
                                      </p:childTnLst>
                                    </p:cTn>
                                  </p:par>
                                  <p:par>
                                    <p:cTn id="15" presetID="16" presetClass="entr" presetSubtype="37" fill="hold" nodeType="withEffect">
                                      <p:stCondLst>
                                        <p:cond delay="550"/>
                                      </p:stCondLst>
                                      <p:childTnLst>
                                        <p:set>
                                          <p:cBhvr>
                                            <p:cTn id="16" dur="1" fill="hold">
                                              <p:stCondLst>
                                                <p:cond delay="0"/>
                                              </p:stCondLst>
                                            </p:cTn>
                                            <p:tgtEl>
                                              <p:spTgt spid="80"/>
                                            </p:tgtEl>
                                            <p:attrNameLst>
                                              <p:attrName>style.visibility</p:attrName>
                                            </p:attrNameLst>
                                          </p:cBhvr>
                                          <p:to>
                                            <p:strVal val="visible"/>
                                          </p:to>
                                        </p:set>
                                        <p:animEffect transition="in" filter="barn(outVertical)">
                                          <p:cBhvr>
                                            <p:cTn id="17" dur="1000"/>
                                            <p:tgtEl>
                                              <p:spTgt spid="80"/>
                                            </p:tgtEl>
                                          </p:cBhvr>
                                        </p:animEffect>
                                      </p:childTnLst>
                                    </p:cTn>
                                  </p:par>
                                  <p:par>
                                    <p:cTn id="18" presetID="49" presetClass="entr" presetSubtype="0" decel="100000" fill="hold" nodeType="withEffect">
                                      <p:stCondLst>
                                        <p:cond delay="700"/>
                                      </p:stCondLst>
                                      <p:childTnLst>
                                        <p:set>
                                          <p:cBhvr>
                                            <p:cTn id="19" dur="1" fill="hold">
                                              <p:stCondLst>
                                                <p:cond delay="0"/>
                                              </p:stCondLst>
                                            </p:cTn>
                                            <p:tgtEl>
                                              <p:spTgt spid="81"/>
                                            </p:tgtEl>
                                            <p:attrNameLst>
                                              <p:attrName>style.visibility</p:attrName>
                                            </p:attrNameLst>
                                          </p:cBhvr>
                                          <p:to>
                                            <p:strVal val="visible"/>
                                          </p:to>
                                        </p:set>
                                        <p:anim calcmode="lin" valueType="num">
                                          <p:cBhvr>
                                            <p:cTn id="20" dur="1000" fill="hold"/>
                                            <p:tgtEl>
                                              <p:spTgt spid="81"/>
                                            </p:tgtEl>
                                            <p:attrNameLst>
                                              <p:attrName>ppt_w</p:attrName>
                                            </p:attrNameLst>
                                          </p:cBhvr>
                                          <p:tavLst>
                                            <p:tav tm="0">
                                              <p:val>
                                                <p:fltVal val="0"/>
                                              </p:val>
                                            </p:tav>
                                            <p:tav tm="100000">
                                              <p:val>
                                                <p:strVal val="#ppt_w"/>
                                              </p:val>
                                            </p:tav>
                                          </p:tavLst>
                                        </p:anim>
                                        <p:anim calcmode="lin" valueType="num">
                                          <p:cBhvr>
                                            <p:cTn id="21" dur="1000" fill="hold"/>
                                            <p:tgtEl>
                                              <p:spTgt spid="81"/>
                                            </p:tgtEl>
                                            <p:attrNameLst>
                                              <p:attrName>ppt_h</p:attrName>
                                            </p:attrNameLst>
                                          </p:cBhvr>
                                          <p:tavLst>
                                            <p:tav tm="0">
                                              <p:val>
                                                <p:fltVal val="0"/>
                                              </p:val>
                                            </p:tav>
                                            <p:tav tm="100000">
                                              <p:val>
                                                <p:strVal val="#ppt_h"/>
                                              </p:val>
                                            </p:tav>
                                          </p:tavLst>
                                        </p:anim>
                                        <p:anim calcmode="lin" valueType="num">
                                          <p:cBhvr>
                                            <p:cTn id="22" dur="1000" fill="hold"/>
                                            <p:tgtEl>
                                              <p:spTgt spid="81"/>
                                            </p:tgtEl>
                                            <p:attrNameLst>
                                              <p:attrName>style.rotation</p:attrName>
                                            </p:attrNameLst>
                                          </p:cBhvr>
                                          <p:tavLst>
                                            <p:tav tm="0">
                                              <p:val>
                                                <p:fltVal val="360"/>
                                              </p:val>
                                            </p:tav>
                                            <p:tav tm="100000">
                                              <p:val>
                                                <p:fltVal val="0"/>
                                              </p:val>
                                            </p:tav>
                                          </p:tavLst>
                                        </p:anim>
                                        <p:animEffect transition="in" filter="fade">
                                          <p:cBhvr>
                                            <p:cTn id="23" dur="1000"/>
                                            <p:tgtEl>
                                              <p:spTgt spid="81"/>
                                            </p:tgtEl>
                                          </p:cBhvr>
                                        </p:animEffect>
                                      </p:childTnLst>
                                    </p:cTn>
                                  </p:par>
                                  <p:par>
                                    <p:cTn id="24" presetID="49" presetClass="entr" presetSubtype="0" decel="100000" fill="hold" nodeType="withEffect">
                                      <p:stCondLst>
                                        <p:cond delay="1000"/>
                                      </p:stCondLst>
                                      <p:childTnLst>
                                        <p:set>
                                          <p:cBhvr>
                                            <p:cTn id="25" dur="1" fill="hold">
                                              <p:stCondLst>
                                                <p:cond delay="0"/>
                                              </p:stCondLst>
                                            </p:cTn>
                                            <p:tgtEl>
                                              <p:spTgt spid="82"/>
                                            </p:tgtEl>
                                            <p:attrNameLst>
                                              <p:attrName>style.visibility</p:attrName>
                                            </p:attrNameLst>
                                          </p:cBhvr>
                                          <p:to>
                                            <p:strVal val="visible"/>
                                          </p:to>
                                        </p:set>
                                        <p:anim calcmode="lin" valueType="num">
                                          <p:cBhvr>
                                            <p:cTn id="26" dur="1000" fill="hold"/>
                                            <p:tgtEl>
                                              <p:spTgt spid="82"/>
                                            </p:tgtEl>
                                            <p:attrNameLst>
                                              <p:attrName>ppt_w</p:attrName>
                                            </p:attrNameLst>
                                          </p:cBhvr>
                                          <p:tavLst>
                                            <p:tav tm="0">
                                              <p:val>
                                                <p:fltVal val="0"/>
                                              </p:val>
                                            </p:tav>
                                            <p:tav tm="100000">
                                              <p:val>
                                                <p:strVal val="#ppt_w"/>
                                              </p:val>
                                            </p:tav>
                                          </p:tavLst>
                                        </p:anim>
                                        <p:anim calcmode="lin" valueType="num">
                                          <p:cBhvr>
                                            <p:cTn id="27" dur="1000" fill="hold"/>
                                            <p:tgtEl>
                                              <p:spTgt spid="82"/>
                                            </p:tgtEl>
                                            <p:attrNameLst>
                                              <p:attrName>ppt_h</p:attrName>
                                            </p:attrNameLst>
                                          </p:cBhvr>
                                          <p:tavLst>
                                            <p:tav tm="0">
                                              <p:val>
                                                <p:fltVal val="0"/>
                                              </p:val>
                                            </p:tav>
                                            <p:tav tm="100000">
                                              <p:val>
                                                <p:strVal val="#ppt_h"/>
                                              </p:val>
                                            </p:tav>
                                          </p:tavLst>
                                        </p:anim>
                                        <p:anim calcmode="lin" valueType="num">
                                          <p:cBhvr>
                                            <p:cTn id="28" dur="1000" fill="hold"/>
                                            <p:tgtEl>
                                              <p:spTgt spid="82"/>
                                            </p:tgtEl>
                                            <p:attrNameLst>
                                              <p:attrName>style.rotation</p:attrName>
                                            </p:attrNameLst>
                                          </p:cBhvr>
                                          <p:tavLst>
                                            <p:tav tm="0">
                                              <p:val>
                                                <p:fltVal val="360"/>
                                              </p:val>
                                            </p:tav>
                                            <p:tav tm="100000">
                                              <p:val>
                                                <p:fltVal val="0"/>
                                              </p:val>
                                            </p:tav>
                                          </p:tavLst>
                                        </p:anim>
                                        <p:animEffect transition="in" filter="fade">
                                          <p:cBhvr>
                                            <p:cTn id="29" dur="1000"/>
                                            <p:tgtEl>
                                              <p:spTgt spid="82"/>
                                            </p:tgtEl>
                                          </p:cBhvr>
                                        </p:animEffect>
                                      </p:childTnLst>
                                    </p:cTn>
                                  </p:par>
                                  <p:par>
                                    <p:cTn id="30" presetID="49" presetClass="entr" presetSubtype="0" decel="100000" fill="hold" nodeType="withEffect">
                                      <p:stCondLst>
                                        <p:cond delay="1300"/>
                                      </p:stCondLst>
                                      <p:childTnLst>
                                        <p:set>
                                          <p:cBhvr>
                                            <p:cTn id="31" dur="1" fill="hold">
                                              <p:stCondLst>
                                                <p:cond delay="0"/>
                                              </p:stCondLst>
                                            </p:cTn>
                                            <p:tgtEl>
                                              <p:spTgt spid="83"/>
                                            </p:tgtEl>
                                            <p:attrNameLst>
                                              <p:attrName>style.visibility</p:attrName>
                                            </p:attrNameLst>
                                          </p:cBhvr>
                                          <p:to>
                                            <p:strVal val="visible"/>
                                          </p:to>
                                        </p:set>
                                        <p:anim calcmode="lin" valueType="num">
                                          <p:cBhvr>
                                            <p:cTn id="32" dur="1000" fill="hold"/>
                                            <p:tgtEl>
                                              <p:spTgt spid="83"/>
                                            </p:tgtEl>
                                            <p:attrNameLst>
                                              <p:attrName>ppt_w</p:attrName>
                                            </p:attrNameLst>
                                          </p:cBhvr>
                                          <p:tavLst>
                                            <p:tav tm="0">
                                              <p:val>
                                                <p:fltVal val="0"/>
                                              </p:val>
                                            </p:tav>
                                            <p:tav tm="100000">
                                              <p:val>
                                                <p:strVal val="#ppt_w"/>
                                              </p:val>
                                            </p:tav>
                                          </p:tavLst>
                                        </p:anim>
                                        <p:anim calcmode="lin" valueType="num">
                                          <p:cBhvr>
                                            <p:cTn id="33" dur="1000" fill="hold"/>
                                            <p:tgtEl>
                                              <p:spTgt spid="83"/>
                                            </p:tgtEl>
                                            <p:attrNameLst>
                                              <p:attrName>ppt_h</p:attrName>
                                            </p:attrNameLst>
                                          </p:cBhvr>
                                          <p:tavLst>
                                            <p:tav tm="0">
                                              <p:val>
                                                <p:fltVal val="0"/>
                                              </p:val>
                                            </p:tav>
                                            <p:tav tm="100000">
                                              <p:val>
                                                <p:strVal val="#ppt_h"/>
                                              </p:val>
                                            </p:tav>
                                          </p:tavLst>
                                        </p:anim>
                                        <p:anim calcmode="lin" valueType="num">
                                          <p:cBhvr>
                                            <p:cTn id="34" dur="1000" fill="hold"/>
                                            <p:tgtEl>
                                              <p:spTgt spid="83"/>
                                            </p:tgtEl>
                                            <p:attrNameLst>
                                              <p:attrName>style.rotation</p:attrName>
                                            </p:attrNameLst>
                                          </p:cBhvr>
                                          <p:tavLst>
                                            <p:tav tm="0">
                                              <p:val>
                                                <p:fltVal val="360"/>
                                              </p:val>
                                            </p:tav>
                                            <p:tav tm="100000">
                                              <p:val>
                                                <p:fltVal val="0"/>
                                              </p:val>
                                            </p:tav>
                                          </p:tavLst>
                                        </p:anim>
                                        <p:animEffect transition="in" filter="fade">
                                          <p:cBhvr>
                                            <p:cTn id="35" dur="1000"/>
                                            <p:tgtEl>
                                              <p:spTgt spid="83"/>
                                            </p:tgtEl>
                                          </p:cBhvr>
                                        </p:animEffect>
                                      </p:childTnLst>
                                    </p:cTn>
                                  </p:par>
                                  <p:par>
                                    <p:cTn id="36" presetID="2" presetClass="entr" presetSubtype="8" decel="100000" fill="hold" grpId="0" nodeType="withEffect">
                                      <p:stCondLst>
                                        <p:cond delay="200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0-#ppt_w/2"/>
                                              </p:val>
                                            </p:tav>
                                            <p:tav tm="100000">
                                              <p:val>
                                                <p:strVal val="#ppt_x"/>
                                              </p:val>
                                            </p:tav>
                                          </p:tavLst>
                                        </p:anim>
                                        <p:anim calcmode="lin" valueType="num">
                                          <p:cBhvr additive="base">
                                            <p:cTn id="39" dur="500" fill="hold"/>
                                            <p:tgtEl>
                                              <p:spTgt spid="15"/>
                                            </p:tgtEl>
                                            <p:attrNameLst>
                                              <p:attrName>ppt_y</p:attrName>
                                            </p:attrNameLst>
                                          </p:cBhvr>
                                          <p:tavLst>
                                            <p:tav tm="0">
                                              <p:val>
                                                <p:strVal val="#ppt_y"/>
                                              </p:val>
                                            </p:tav>
                                            <p:tav tm="100000">
                                              <p:val>
                                                <p:strVal val="#ppt_y"/>
                                              </p:val>
                                            </p:tav>
                                          </p:tavLst>
                                        </p:anim>
                                      </p:childTnLst>
                                    </p:cTn>
                                  </p:par>
                                  <p:par>
                                    <p:cTn id="40" presetID="2" presetClass="entr" presetSubtype="2" decel="100000" fill="hold" grpId="0" nodeType="withEffect">
                                      <p:stCondLst>
                                        <p:cond delay="200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1+#ppt_w/2"/>
                                              </p:val>
                                            </p:tav>
                                            <p:tav tm="100000">
                                              <p:val>
                                                <p:strVal val="#ppt_x"/>
                                              </p:val>
                                            </p:tav>
                                          </p:tavLst>
                                        </p:anim>
                                        <p:anim calcmode="lin" valueType="num">
                                          <p:cBhvr additive="base">
                                            <p:cTn id="43" dur="500" fill="hold"/>
                                            <p:tgtEl>
                                              <p:spTgt spid="22"/>
                                            </p:tgtEl>
                                            <p:attrNameLst>
                                              <p:attrName>ppt_y</p:attrName>
                                            </p:attrNameLst>
                                          </p:cBhvr>
                                          <p:tavLst>
                                            <p:tav tm="0">
                                              <p:val>
                                                <p:strVal val="#ppt_y"/>
                                              </p:val>
                                            </p:tav>
                                            <p:tav tm="100000">
                                              <p:val>
                                                <p:strVal val="#ppt_y"/>
                                              </p:val>
                                            </p:tav>
                                          </p:tavLst>
                                        </p:anim>
                                      </p:childTnLst>
                                    </p:cTn>
                                  </p:par>
                                  <p:par>
                                    <p:cTn id="44" presetID="2" presetClass="entr" presetSubtype="8" decel="100000" fill="hold" grpId="0" nodeType="withEffect">
                                      <p:stCondLst>
                                        <p:cond delay="2100"/>
                                      </p:stCondLst>
                                      <p:childTnLst>
                                        <p:set>
                                          <p:cBhvr>
                                            <p:cTn id="45" dur="1" fill="hold">
                                              <p:stCondLst>
                                                <p:cond delay="0"/>
                                              </p:stCondLst>
                                            </p:cTn>
                                            <p:tgtEl>
                                              <p:spTgt spid="16"/>
                                            </p:tgtEl>
                                            <p:attrNameLst>
                                              <p:attrName>style.visibility</p:attrName>
                                            </p:attrNameLst>
                                          </p:cBhvr>
                                          <p:to>
                                            <p:strVal val="visible"/>
                                          </p:to>
                                        </p:set>
                                        <p:anim calcmode="lin" valueType="num">
                                          <p:cBhvr additive="base">
                                            <p:cTn id="46" dur="500" fill="hold"/>
                                            <p:tgtEl>
                                              <p:spTgt spid="16"/>
                                            </p:tgtEl>
                                            <p:attrNameLst>
                                              <p:attrName>ppt_x</p:attrName>
                                            </p:attrNameLst>
                                          </p:cBhvr>
                                          <p:tavLst>
                                            <p:tav tm="0">
                                              <p:val>
                                                <p:strVal val="0-#ppt_w/2"/>
                                              </p:val>
                                            </p:tav>
                                            <p:tav tm="100000">
                                              <p:val>
                                                <p:strVal val="#ppt_x"/>
                                              </p:val>
                                            </p:tav>
                                          </p:tavLst>
                                        </p:anim>
                                        <p:anim calcmode="lin" valueType="num">
                                          <p:cBhvr additive="base">
                                            <p:cTn id="47" dur="500" fill="hold"/>
                                            <p:tgtEl>
                                              <p:spTgt spid="16"/>
                                            </p:tgtEl>
                                            <p:attrNameLst>
                                              <p:attrName>ppt_y</p:attrName>
                                            </p:attrNameLst>
                                          </p:cBhvr>
                                          <p:tavLst>
                                            <p:tav tm="0">
                                              <p:val>
                                                <p:strVal val="#ppt_y"/>
                                              </p:val>
                                            </p:tav>
                                            <p:tav tm="100000">
                                              <p:val>
                                                <p:strVal val="#ppt_y"/>
                                              </p:val>
                                            </p:tav>
                                          </p:tavLst>
                                        </p:anim>
                                      </p:childTnLst>
                                    </p:cTn>
                                  </p:par>
                                  <p:par>
                                    <p:cTn id="48" presetID="2" presetClass="entr" presetSubtype="2" decel="100000" fill="hold" grpId="0" nodeType="withEffect">
                                      <p:stCondLst>
                                        <p:cond delay="210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1+#ppt_w/2"/>
                                              </p:val>
                                            </p:tav>
                                            <p:tav tm="100000">
                                              <p:val>
                                                <p:strVal val="#ppt_x"/>
                                              </p:val>
                                            </p:tav>
                                          </p:tavLst>
                                        </p:anim>
                                        <p:anim calcmode="lin" valueType="num">
                                          <p:cBhvr additive="base">
                                            <p:cTn id="51" dur="500" fill="hold"/>
                                            <p:tgtEl>
                                              <p:spTgt spid="23"/>
                                            </p:tgtEl>
                                            <p:attrNameLst>
                                              <p:attrName>ppt_y</p:attrName>
                                            </p:attrNameLst>
                                          </p:cBhvr>
                                          <p:tavLst>
                                            <p:tav tm="0">
                                              <p:val>
                                                <p:strVal val="#ppt_y"/>
                                              </p:val>
                                            </p:tav>
                                            <p:tav tm="100000">
                                              <p:val>
                                                <p:strVal val="#ppt_y"/>
                                              </p:val>
                                            </p:tav>
                                          </p:tavLst>
                                        </p:anim>
                                      </p:childTnLst>
                                    </p:cTn>
                                  </p:par>
                                  <p:par>
                                    <p:cTn id="52" presetID="2" presetClass="entr" presetSubtype="8" decel="100000" fill="hold" grpId="0" nodeType="withEffect">
                                      <p:stCondLst>
                                        <p:cond delay="220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500" fill="hold"/>
                                            <p:tgtEl>
                                              <p:spTgt spid="17"/>
                                            </p:tgtEl>
                                            <p:attrNameLst>
                                              <p:attrName>ppt_x</p:attrName>
                                            </p:attrNameLst>
                                          </p:cBhvr>
                                          <p:tavLst>
                                            <p:tav tm="0">
                                              <p:val>
                                                <p:strVal val="0-#ppt_w/2"/>
                                              </p:val>
                                            </p:tav>
                                            <p:tav tm="100000">
                                              <p:val>
                                                <p:strVal val="#ppt_x"/>
                                              </p:val>
                                            </p:tav>
                                          </p:tavLst>
                                        </p:anim>
                                        <p:anim calcmode="lin" valueType="num">
                                          <p:cBhvr additive="base">
                                            <p:cTn id="55" dur="500" fill="hold"/>
                                            <p:tgtEl>
                                              <p:spTgt spid="17"/>
                                            </p:tgtEl>
                                            <p:attrNameLst>
                                              <p:attrName>ppt_y</p:attrName>
                                            </p:attrNameLst>
                                          </p:cBhvr>
                                          <p:tavLst>
                                            <p:tav tm="0">
                                              <p:val>
                                                <p:strVal val="#ppt_y"/>
                                              </p:val>
                                            </p:tav>
                                            <p:tav tm="100000">
                                              <p:val>
                                                <p:strVal val="#ppt_y"/>
                                              </p:val>
                                            </p:tav>
                                          </p:tavLst>
                                        </p:anim>
                                      </p:childTnLst>
                                    </p:cTn>
                                  </p:par>
                                  <p:par>
                                    <p:cTn id="56" presetID="2" presetClass="entr" presetSubtype="2" decel="100000" fill="hold" grpId="0" nodeType="withEffect">
                                      <p:stCondLst>
                                        <p:cond delay="2200"/>
                                      </p:stCondLst>
                                      <p:childTnLst>
                                        <p:set>
                                          <p:cBhvr>
                                            <p:cTn id="57" dur="1" fill="hold">
                                              <p:stCondLst>
                                                <p:cond delay="0"/>
                                              </p:stCondLst>
                                            </p:cTn>
                                            <p:tgtEl>
                                              <p:spTgt spid="24"/>
                                            </p:tgtEl>
                                            <p:attrNameLst>
                                              <p:attrName>style.visibility</p:attrName>
                                            </p:attrNameLst>
                                          </p:cBhvr>
                                          <p:to>
                                            <p:strVal val="visible"/>
                                          </p:to>
                                        </p:set>
                                        <p:anim calcmode="lin" valueType="num">
                                          <p:cBhvr additive="base">
                                            <p:cTn id="58" dur="500" fill="hold"/>
                                            <p:tgtEl>
                                              <p:spTgt spid="24"/>
                                            </p:tgtEl>
                                            <p:attrNameLst>
                                              <p:attrName>ppt_x</p:attrName>
                                            </p:attrNameLst>
                                          </p:cBhvr>
                                          <p:tavLst>
                                            <p:tav tm="0">
                                              <p:val>
                                                <p:strVal val="1+#ppt_w/2"/>
                                              </p:val>
                                            </p:tav>
                                            <p:tav tm="100000">
                                              <p:val>
                                                <p:strVal val="#ppt_x"/>
                                              </p:val>
                                            </p:tav>
                                          </p:tavLst>
                                        </p:anim>
                                        <p:anim calcmode="lin" valueType="num">
                                          <p:cBhvr additive="base">
                                            <p:cTn id="59" dur="500" fill="hold"/>
                                            <p:tgtEl>
                                              <p:spTgt spid="24"/>
                                            </p:tgtEl>
                                            <p:attrNameLst>
                                              <p:attrName>ppt_y</p:attrName>
                                            </p:attrNameLst>
                                          </p:cBhvr>
                                          <p:tavLst>
                                            <p:tav tm="0">
                                              <p:val>
                                                <p:strVal val="#ppt_y"/>
                                              </p:val>
                                            </p:tav>
                                            <p:tav tm="100000">
                                              <p:val>
                                                <p:strVal val="#ppt_y"/>
                                              </p:val>
                                            </p:tav>
                                          </p:tavLst>
                                        </p:anim>
                                      </p:childTnLst>
                                    </p:cTn>
                                  </p:par>
                                  <p:par>
                                    <p:cTn id="60" presetID="2" presetClass="entr" presetSubtype="8" decel="100000" fill="hold" grpId="0" nodeType="withEffect">
                                      <p:stCondLst>
                                        <p:cond delay="2300"/>
                                      </p:stCondLst>
                                      <p:childTnLst>
                                        <p:set>
                                          <p:cBhvr>
                                            <p:cTn id="61" dur="1" fill="hold">
                                              <p:stCondLst>
                                                <p:cond delay="0"/>
                                              </p:stCondLst>
                                            </p:cTn>
                                            <p:tgtEl>
                                              <p:spTgt spid="18"/>
                                            </p:tgtEl>
                                            <p:attrNameLst>
                                              <p:attrName>style.visibility</p:attrName>
                                            </p:attrNameLst>
                                          </p:cBhvr>
                                          <p:to>
                                            <p:strVal val="visible"/>
                                          </p:to>
                                        </p:set>
                                        <p:anim calcmode="lin" valueType="num">
                                          <p:cBhvr additive="base">
                                            <p:cTn id="62" dur="500" fill="hold"/>
                                            <p:tgtEl>
                                              <p:spTgt spid="18"/>
                                            </p:tgtEl>
                                            <p:attrNameLst>
                                              <p:attrName>ppt_x</p:attrName>
                                            </p:attrNameLst>
                                          </p:cBhvr>
                                          <p:tavLst>
                                            <p:tav tm="0">
                                              <p:val>
                                                <p:strVal val="0-#ppt_w/2"/>
                                              </p:val>
                                            </p:tav>
                                            <p:tav tm="100000">
                                              <p:val>
                                                <p:strVal val="#ppt_x"/>
                                              </p:val>
                                            </p:tav>
                                          </p:tavLst>
                                        </p:anim>
                                        <p:anim calcmode="lin" valueType="num">
                                          <p:cBhvr additive="base">
                                            <p:cTn id="63" dur="500" fill="hold"/>
                                            <p:tgtEl>
                                              <p:spTgt spid="18"/>
                                            </p:tgtEl>
                                            <p:attrNameLst>
                                              <p:attrName>ppt_y</p:attrName>
                                            </p:attrNameLst>
                                          </p:cBhvr>
                                          <p:tavLst>
                                            <p:tav tm="0">
                                              <p:val>
                                                <p:strVal val="#ppt_y"/>
                                              </p:val>
                                            </p:tav>
                                            <p:tav tm="100000">
                                              <p:val>
                                                <p:strVal val="#ppt_y"/>
                                              </p:val>
                                            </p:tav>
                                          </p:tavLst>
                                        </p:anim>
                                      </p:childTnLst>
                                    </p:cTn>
                                  </p:par>
                                  <p:par>
                                    <p:cTn id="64" presetID="2" presetClass="entr" presetSubtype="2" decel="100000" fill="hold" grpId="0" nodeType="withEffect">
                                      <p:stCondLst>
                                        <p:cond delay="2300"/>
                                      </p:stCondLst>
                                      <p:childTnLst>
                                        <p:set>
                                          <p:cBhvr>
                                            <p:cTn id="65" dur="1" fill="hold">
                                              <p:stCondLst>
                                                <p:cond delay="0"/>
                                              </p:stCondLst>
                                            </p:cTn>
                                            <p:tgtEl>
                                              <p:spTgt spid="25"/>
                                            </p:tgtEl>
                                            <p:attrNameLst>
                                              <p:attrName>style.visibility</p:attrName>
                                            </p:attrNameLst>
                                          </p:cBhvr>
                                          <p:to>
                                            <p:strVal val="visible"/>
                                          </p:to>
                                        </p:set>
                                        <p:anim calcmode="lin" valueType="num">
                                          <p:cBhvr additive="base">
                                            <p:cTn id="66" dur="500" fill="hold"/>
                                            <p:tgtEl>
                                              <p:spTgt spid="25"/>
                                            </p:tgtEl>
                                            <p:attrNameLst>
                                              <p:attrName>ppt_x</p:attrName>
                                            </p:attrNameLst>
                                          </p:cBhvr>
                                          <p:tavLst>
                                            <p:tav tm="0">
                                              <p:val>
                                                <p:strVal val="1+#ppt_w/2"/>
                                              </p:val>
                                            </p:tav>
                                            <p:tav tm="100000">
                                              <p:val>
                                                <p:strVal val="#ppt_x"/>
                                              </p:val>
                                            </p:tav>
                                          </p:tavLst>
                                        </p:anim>
                                        <p:anim calcmode="lin" valueType="num">
                                          <p:cBhvr additive="base">
                                            <p:cTn id="67" dur="500" fill="hold"/>
                                            <p:tgtEl>
                                              <p:spTgt spid="25"/>
                                            </p:tgtEl>
                                            <p:attrNameLst>
                                              <p:attrName>ppt_y</p:attrName>
                                            </p:attrNameLst>
                                          </p:cBhvr>
                                          <p:tavLst>
                                            <p:tav tm="0">
                                              <p:val>
                                                <p:strVal val="#ppt_y"/>
                                              </p:val>
                                            </p:tav>
                                            <p:tav tm="100000">
                                              <p:val>
                                                <p:strVal val="#ppt_y"/>
                                              </p:val>
                                            </p:tav>
                                          </p:tavLst>
                                        </p:anim>
                                      </p:childTnLst>
                                    </p:cTn>
                                  </p:par>
                                  <p:par>
                                    <p:cTn id="68" presetID="2" presetClass="entr" presetSubtype="8" decel="100000" fill="hold" grpId="0" nodeType="withEffect">
                                      <p:stCondLst>
                                        <p:cond delay="2400"/>
                                      </p:stCondLst>
                                      <p:childTnLst>
                                        <p:set>
                                          <p:cBhvr>
                                            <p:cTn id="69" dur="1" fill="hold">
                                              <p:stCondLst>
                                                <p:cond delay="0"/>
                                              </p:stCondLst>
                                            </p:cTn>
                                            <p:tgtEl>
                                              <p:spTgt spid="19"/>
                                            </p:tgtEl>
                                            <p:attrNameLst>
                                              <p:attrName>style.visibility</p:attrName>
                                            </p:attrNameLst>
                                          </p:cBhvr>
                                          <p:to>
                                            <p:strVal val="visible"/>
                                          </p:to>
                                        </p:set>
                                        <p:anim calcmode="lin" valueType="num">
                                          <p:cBhvr additive="base">
                                            <p:cTn id="70" dur="500" fill="hold"/>
                                            <p:tgtEl>
                                              <p:spTgt spid="19"/>
                                            </p:tgtEl>
                                            <p:attrNameLst>
                                              <p:attrName>ppt_x</p:attrName>
                                            </p:attrNameLst>
                                          </p:cBhvr>
                                          <p:tavLst>
                                            <p:tav tm="0">
                                              <p:val>
                                                <p:strVal val="0-#ppt_w/2"/>
                                              </p:val>
                                            </p:tav>
                                            <p:tav tm="100000">
                                              <p:val>
                                                <p:strVal val="#ppt_x"/>
                                              </p:val>
                                            </p:tav>
                                          </p:tavLst>
                                        </p:anim>
                                        <p:anim calcmode="lin" valueType="num">
                                          <p:cBhvr additive="base">
                                            <p:cTn id="71" dur="500" fill="hold"/>
                                            <p:tgtEl>
                                              <p:spTgt spid="19"/>
                                            </p:tgtEl>
                                            <p:attrNameLst>
                                              <p:attrName>ppt_y</p:attrName>
                                            </p:attrNameLst>
                                          </p:cBhvr>
                                          <p:tavLst>
                                            <p:tav tm="0">
                                              <p:val>
                                                <p:strVal val="#ppt_y"/>
                                              </p:val>
                                            </p:tav>
                                            <p:tav tm="100000">
                                              <p:val>
                                                <p:strVal val="#ppt_y"/>
                                              </p:val>
                                            </p:tav>
                                          </p:tavLst>
                                        </p:anim>
                                      </p:childTnLst>
                                    </p:cTn>
                                  </p:par>
                                  <p:par>
                                    <p:cTn id="72" presetID="2" presetClass="entr" presetSubtype="2" decel="100000" fill="hold" grpId="0" nodeType="withEffect">
                                      <p:stCondLst>
                                        <p:cond delay="240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fill="hold"/>
                                            <p:tgtEl>
                                              <p:spTgt spid="27"/>
                                            </p:tgtEl>
                                            <p:attrNameLst>
                                              <p:attrName>ppt_x</p:attrName>
                                            </p:attrNameLst>
                                          </p:cBhvr>
                                          <p:tavLst>
                                            <p:tav tm="0">
                                              <p:val>
                                                <p:strVal val="1+#ppt_w/2"/>
                                              </p:val>
                                            </p:tav>
                                            <p:tav tm="100000">
                                              <p:val>
                                                <p:strVal val="#ppt_x"/>
                                              </p:val>
                                            </p:tav>
                                          </p:tavLst>
                                        </p:anim>
                                        <p:anim calcmode="lin" valueType="num">
                                          <p:cBhvr additive="base">
                                            <p:cTn id="75" dur="500" fill="hold"/>
                                            <p:tgtEl>
                                              <p:spTgt spid="27"/>
                                            </p:tgtEl>
                                            <p:attrNameLst>
                                              <p:attrName>ppt_y</p:attrName>
                                            </p:attrNameLst>
                                          </p:cBhvr>
                                          <p:tavLst>
                                            <p:tav tm="0">
                                              <p:val>
                                                <p:strVal val="#ppt_y"/>
                                              </p:val>
                                            </p:tav>
                                            <p:tav tm="100000">
                                              <p:val>
                                                <p:strVal val="#ppt_y"/>
                                              </p:val>
                                            </p:tav>
                                          </p:tavLst>
                                        </p:anim>
                                      </p:childTnLst>
                                    </p:cTn>
                                  </p:par>
                                  <p:par>
                                    <p:cTn id="76" presetID="2" presetClass="entr" presetSubtype="8" decel="100000" fill="hold" grpId="0" nodeType="withEffect">
                                      <p:stCondLst>
                                        <p:cond delay="2500"/>
                                      </p:stCondLst>
                                      <p:childTnLst>
                                        <p:set>
                                          <p:cBhvr>
                                            <p:cTn id="77" dur="1" fill="hold">
                                              <p:stCondLst>
                                                <p:cond delay="0"/>
                                              </p:stCondLst>
                                            </p:cTn>
                                            <p:tgtEl>
                                              <p:spTgt spid="20"/>
                                            </p:tgtEl>
                                            <p:attrNameLst>
                                              <p:attrName>style.visibility</p:attrName>
                                            </p:attrNameLst>
                                          </p:cBhvr>
                                          <p:to>
                                            <p:strVal val="visible"/>
                                          </p:to>
                                        </p:set>
                                        <p:anim calcmode="lin" valueType="num">
                                          <p:cBhvr additive="base">
                                            <p:cTn id="78" dur="500" fill="hold"/>
                                            <p:tgtEl>
                                              <p:spTgt spid="20"/>
                                            </p:tgtEl>
                                            <p:attrNameLst>
                                              <p:attrName>ppt_x</p:attrName>
                                            </p:attrNameLst>
                                          </p:cBhvr>
                                          <p:tavLst>
                                            <p:tav tm="0">
                                              <p:val>
                                                <p:strVal val="0-#ppt_w/2"/>
                                              </p:val>
                                            </p:tav>
                                            <p:tav tm="100000">
                                              <p:val>
                                                <p:strVal val="#ppt_x"/>
                                              </p:val>
                                            </p:tav>
                                          </p:tavLst>
                                        </p:anim>
                                        <p:anim calcmode="lin" valueType="num">
                                          <p:cBhvr additive="base">
                                            <p:cTn id="79" dur="500" fill="hold"/>
                                            <p:tgtEl>
                                              <p:spTgt spid="20"/>
                                            </p:tgtEl>
                                            <p:attrNameLst>
                                              <p:attrName>ppt_y</p:attrName>
                                            </p:attrNameLst>
                                          </p:cBhvr>
                                          <p:tavLst>
                                            <p:tav tm="0">
                                              <p:val>
                                                <p:strVal val="#ppt_y"/>
                                              </p:val>
                                            </p:tav>
                                            <p:tav tm="100000">
                                              <p:val>
                                                <p:strVal val="#ppt_y"/>
                                              </p:val>
                                            </p:tav>
                                          </p:tavLst>
                                        </p:anim>
                                      </p:childTnLst>
                                    </p:cTn>
                                  </p:par>
                                  <p:par>
                                    <p:cTn id="80" presetID="2" presetClass="entr" presetSubtype="2" decel="100000" fill="hold" grpId="0" nodeType="withEffect">
                                      <p:stCondLst>
                                        <p:cond delay="2500"/>
                                      </p:stCondLst>
                                      <p:childTnLst>
                                        <p:set>
                                          <p:cBhvr>
                                            <p:cTn id="81" dur="1" fill="hold">
                                              <p:stCondLst>
                                                <p:cond delay="0"/>
                                              </p:stCondLst>
                                            </p:cTn>
                                            <p:tgtEl>
                                              <p:spTgt spid="26"/>
                                            </p:tgtEl>
                                            <p:attrNameLst>
                                              <p:attrName>style.visibility</p:attrName>
                                            </p:attrNameLst>
                                          </p:cBhvr>
                                          <p:to>
                                            <p:strVal val="visible"/>
                                          </p:to>
                                        </p:set>
                                        <p:anim calcmode="lin" valueType="num">
                                          <p:cBhvr additive="base">
                                            <p:cTn id="82" dur="500" fill="hold"/>
                                            <p:tgtEl>
                                              <p:spTgt spid="26"/>
                                            </p:tgtEl>
                                            <p:attrNameLst>
                                              <p:attrName>ppt_x</p:attrName>
                                            </p:attrNameLst>
                                          </p:cBhvr>
                                          <p:tavLst>
                                            <p:tav tm="0">
                                              <p:val>
                                                <p:strVal val="1+#ppt_w/2"/>
                                              </p:val>
                                            </p:tav>
                                            <p:tav tm="100000">
                                              <p:val>
                                                <p:strVal val="#ppt_x"/>
                                              </p:val>
                                            </p:tav>
                                          </p:tavLst>
                                        </p:anim>
                                        <p:anim calcmode="lin" valueType="num">
                                          <p:cBhvr additive="base">
                                            <p:cTn id="83" dur="500" fill="hold"/>
                                            <p:tgtEl>
                                              <p:spTgt spid="26"/>
                                            </p:tgtEl>
                                            <p:attrNameLst>
                                              <p:attrName>ppt_y</p:attrName>
                                            </p:attrNameLst>
                                          </p:cBhvr>
                                          <p:tavLst>
                                            <p:tav tm="0">
                                              <p:val>
                                                <p:strVal val="#ppt_y"/>
                                              </p:val>
                                            </p:tav>
                                            <p:tav tm="100000">
                                              <p:val>
                                                <p:strVal val="#ppt_y"/>
                                              </p:val>
                                            </p:tav>
                                          </p:tavLst>
                                        </p:anim>
                                      </p:childTnLst>
                                    </p:cTn>
                                  </p:par>
                                  <p:par>
                                    <p:cTn id="84" presetID="2" presetClass="entr" presetSubtype="8" decel="100000" fill="hold" grpId="0" nodeType="withEffect">
                                      <p:stCondLst>
                                        <p:cond delay="2600"/>
                                      </p:stCondLst>
                                      <p:childTnLst>
                                        <p:set>
                                          <p:cBhvr>
                                            <p:cTn id="85" dur="1" fill="hold">
                                              <p:stCondLst>
                                                <p:cond delay="0"/>
                                              </p:stCondLst>
                                            </p:cTn>
                                            <p:tgtEl>
                                              <p:spTgt spid="21"/>
                                            </p:tgtEl>
                                            <p:attrNameLst>
                                              <p:attrName>style.visibility</p:attrName>
                                            </p:attrNameLst>
                                          </p:cBhvr>
                                          <p:to>
                                            <p:strVal val="visible"/>
                                          </p:to>
                                        </p:set>
                                        <p:anim calcmode="lin" valueType="num">
                                          <p:cBhvr additive="base">
                                            <p:cTn id="86" dur="500" fill="hold"/>
                                            <p:tgtEl>
                                              <p:spTgt spid="21"/>
                                            </p:tgtEl>
                                            <p:attrNameLst>
                                              <p:attrName>ppt_x</p:attrName>
                                            </p:attrNameLst>
                                          </p:cBhvr>
                                          <p:tavLst>
                                            <p:tav tm="0">
                                              <p:val>
                                                <p:strVal val="0-#ppt_w/2"/>
                                              </p:val>
                                            </p:tav>
                                            <p:tav tm="100000">
                                              <p:val>
                                                <p:strVal val="#ppt_x"/>
                                              </p:val>
                                            </p:tav>
                                          </p:tavLst>
                                        </p:anim>
                                        <p:anim calcmode="lin" valueType="num">
                                          <p:cBhvr additive="base">
                                            <p:cTn id="87"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p:bldP spid="22" grpId="0"/>
          <p:bldP spid="23" grpId="0"/>
          <p:bldP spid="24" grpId="0"/>
          <p:bldP spid="25" grpId="0"/>
          <p:bldP spid="26" grpId="0"/>
          <p:bldP spid="27"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1903049" y="1449758"/>
            <a:ext cx="1866900"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前置机系统</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0" name="矩形 39"/>
          <p:cNvSpPr/>
          <p:nvPr/>
        </p:nvSpPr>
        <p:spPr>
          <a:xfrm>
            <a:off x="1587604" y="4779365"/>
            <a:ext cx="2159534" cy="1052596"/>
          </a:xfrm>
          <a:prstGeom prst="rect">
            <a:avLst/>
          </a:prstGeom>
          <a:noFill/>
        </p:spPr>
        <p:txBody>
          <a:bodyPr wrap="square" rtlCol="0">
            <a:spAutoFit/>
          </a:bodyPr>
          <a:lstStyle/>
          <a:p>
            <a:pPr algn="dist">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数据库及数据库管理系统</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3" name="矩形 42"/>
          <p:cNvSpPr/>
          <p:nvPr/>
        </p:nvSpPr>
        <p:spPr>
          <a:xfrm>
            <a:off x="1273143" y="2906363"/>
            <a:ext cx="1611706" cy="1052596"/>
          </a:xfrm>
          <a:prstGeom prst="rect">
            <a:avLst/>
          </a:prstGeom>
          <a:noFill/>
        </p:spPr>
        <p:txBody>
          <a:bodyPr wrap="square" rtlCol="0">
            <a:spAutoFit/>
          </a:bodyPr>
          <a:lstStyle/>
          <a:p>
            <a:pPr algn="dist">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数据采集处理软件</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5" name="矩形 44"/>
          <p:cNvSpPr/>
          <p:nvPr/>
        </p:nvSpPr>
        <p:spPr>
          <a:xfrm>
            <a:off x="8435993" y="1487723"/>
            <a:ext cx="1554556"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报警处理</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7" name="矩形 56"/>
          <p:cNvSpPr/>
          <p:nvPr/>
        </p:nvSpPr>
        <p:spPr>
          <a:xfrm>
            <a:off x="9497534" y="2609188"/>
            <a:ext cx="1764106"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记录打印</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8" name="矩形 247"/>
          <p:cNvSpPr/>
          <p:nvPr/>
        </p:nvSpPr>
        <p:spPr>
          <a:xfrm>
            <a:off x="9210239" y="3730653"/>
            <a:ext cx="1764106" cy="1052596"/>
          </a:xfrm>
          <a:prstGeom prst="rect">
            <a:avLst/>
          </a:prstGeom>
          <a:noFill/>
        </p:spPr>
        <p:txBody>
          <a:bodyPr wrap="square" rtlCol="0">
            <a:spAutoFit/>
          </a:bodyPr>
          <a:lstStyle/>
          <a:p>
            <a:pPr algn="dist">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计算机数据通信软件</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9" name="矩形 248"/>
          <p:cNvSpPr/>
          <p:nvPr/>
        </p:nvSpPr>
        <p:spPr>
          <a:xfrm>
            <a:off x="8668944" y="5332250"/>
            <a:ext cx="1402156" cy="572464"/>
          </a:xfrm>
          <a:prstGeom prst="rect">
            <a:avLst/>
          </a:prstGeom>
          <a:noFill/>
        </p:spPr>
        <p:txBody>
          <a:bodyPr wrap="square" rtlCol="0">
            <a:spAutoFit/>
          </a:bodyPr>
          <a:lstStyle/>
          <a:p>
            <a:pPr>
              <a:lnSpc>
                <a:spcPct val="130000"/>
              </a:lnSpc>
            </a:pPr>
            <a:r>
              <a:rPr lang="zh-CN" altLang="zh-CN"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诊断软件</a:t>
            </a:r>
            <a:endParaRPr lang="zh-CN" altLang="en-US" sz="24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54" name="任意多边形 253"/>
          <p:cNvSpPr/>
          <p:nvPr/>
        </p:nvSpPr>
        <p:spPr>
          <a:xfrm>
            <a:off x="7007515" y="-437999"/>
            <a:ext cx="1245534" cy="7905750"/>
          </a:xfrm>
          <a:custGeom>
            <a:avLst/>
            <a:gdLst>
              <a:gd name="connsiteX0" fmla="*/ 826434 w 1245534"/>
              <a:gd name="connsiteY0" fmla="*/ 0 h 7905750"/>
              <a:gd name="connsiteX1" fmla="*/ 7284 w 1245534"/>
              <a:gd name="connsiteY1" fmla="*/ 3771900 h 7905750"/>
              <a:gd name="connsiteX2" fmla="*/ 1245534 w 1245534"/>
              <a:gd name="connsiteY2" fmla="*/ 7905750 h 7905750"/>
            </a:gdLst>
            <a:ahLst/>
            <a:cxnLst>
              <a:cxn ang="0">
                <a:pos x="connsiteX0" y="connsiteY0"/>
              </a:cxn>
              <a:cxn ang="0">
                <a:pos x="connsiteX1" y="connsiteY1"/>
              </a:cxn>
              <a:cxn ang="0">
                <a:pos x="connsiteX2" y="connsiteY2"/>
              </a:cxn>
            </a:cxnLst>
            <a:rect l="l" t="t" r="r" b="b"/>
            <a:pathLst>
              <a:path w="1245534" h="7905750">
                <a:moveTo>
                  <a:pt x="826434" y="0"/>
                </a:moveTo>
                <a:cubicBezTo>
                  <a:pt x="381934" y="1227137"/>
                  <a:pt x="-62566" y="2454275"/>
                  <a:pt x="7284" y="3771900"/>
                </a:cubicBezTo>
                <a:cubicBezTo>
                  <a:pt x="77134" y="5089525"/>
                  <a:pt x="661334" y="6497637"/>
                  <a:pt x="1245534" y="7905750"/>
                </a:cubicBezTo>
              </a:path>
            </a:pathLst>
          </a:custGeom>
          <a:ln>
            <a:gradFill>
              <a:gsLst>
                <a:gs pos="0">
                  <a:srgbClr val="1C212B">
                    <a:alpha val="0"/>
                  </a:srgbClr>
                </a:gs>
                <a:gs pos="5000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255" name="任意多边形 254"/>
          <p:cNvSpPr/>
          <p:nvPr/>
        </p:nvSpPr>
        <p:spPr>
          <a:xfrm flipH="1">
            <a:off x="4001848" y="-437999"/>
            <a:ext cx="1245534" cy="7905750"/>
          </a:xfrm>
          <a:custGeom>
            <a:avLst/>
            <a:gdLst>
              <a:gd name="connsiteX0" fmla="*/ 826434 w 1245534"/>
              <a:gd name="connsiteY0" fmla="*/ 0 h 7905750"/>
              <a:gd name="connsiteX1" fmla="*/ 7284 w 1245534"/>
              <a:gd name="connsiteY1" fmla="*/ 3771900 h 7905750"/>
              <a:gd name="connsiteX2" fmla="*/ 1245534 w 1245534"/>
              <a:gd name="connsiteY2" fmla="*/ 7905750 h 7905750"/>
            </a:gdLst>
            <a:ahLst/>
            <a:cxnLst>
              <a:cxn ang="0">
                <a:pos x="connsiteX0" y="connsiteY0"/>
              </a:cxn>
              <a:cxn ang="0">
                <a:pos x="connsiteX1" y="connsiteY1"/>
              </a:cxn>
              <a:cxn ang="0">
                <a:pos x="connsiteX2" y="connsiteY2"/>
              </a:cxn>
            </a:cxnLst>
            <a:rect l="l" t="t" r="r" b="b"/>
            <a:pathLst>
              <a:path w="1245534" h="7905750">
                <a:moveTo>
                  <a:pt x="826434" y="0"/>
                </a:moveTo>
                <a:cubicBezTo>
                  <a:pt x="381934" y="1227137"/>
                  <a:pt x="-62566" y="2454275"/>
                  <a:pt x="7284" y="3771900"/>
                </a:cubicBezTo>
                <a:cubicBezTo>
                  <a:pt x="77134" y="5089525"/>
                  <a:pt x="661334" y="6497637"/>
                  <a:pt x="1245534" y="7905750"/>
                </a:cubicBezTo>
              </a:path>
            </a:pathLst>
          </a:custGeom>
          <a:ln>
            <a:gradFill>
              <a:gsLst>
                <a:gs pos="0">
                  <a:srgbClr val="1C212B">
                    <a:alpha val="0"/>
                  </a:srgbClr>
                </a:gs>
                <a:gs pos="5000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346" name="组合 345"/>
          <p:cNvGrpSpPr/>
          <p:nvPr/>
        </p:nvGrpSpPr>
        <p:grpSpPr>
          <a:xfrm>
            <a:off x="5053086" y="-100404"/>
            <a:ext cx="2437964" cy="7325810"/>
            <a:chOff x="5053086" y="-100404"/>
            <a:chExt cx="2437964" cy="7325810"/>
          </a:xfrm>
        </p:grpSpPr>
        <p:sp>
          <p:nvSpPr>
            <p:cNvPr id="252" name="任意多边形 251"/>
            <p:cNvSpPr>
              <a:spLocks noChangeAspect="1"/>
            </p:cNvSpPr>
            <p:nvPr/>
          </p:nvSpPr>
          <p:spPr>
            <a:xfrm flipV="1">
              <a:off x="5053086" y="3747696"/>
              <a:ext cx="2437964" cy="3477710"/>
            </a:xfrm>
            <a:custGeom>
              <a:avLst/>
              <a:gdLst>
                <a:gd name="connsiteX0" fmla="*/ 1690007 w 3911600"/>
                <a:gd name="connsiteY0" fmla="*/ 5474601 h 5579831"/>
                <a:gd name="connsiteX1" fmla="*/ 1742622 w 3911600"/>
                <a:gd name="connsiteY1" fmla="*/ 5527216 h 5579831"/>
                <a:gd name="connsiteX2" fmla="*/ 1690007 w 3911600"/>
                <a:gd name="connsiteY2" fmla="*/ 5579831 h 5579831"/>
                <a:gd name="connsiteX3" fmla="*/ 1637392 w 3911600"/>
                <a:gd name="connsiteY3" fmla="*/ 5527216 h 5579831"/>
                <a:gd name="connsiteX4" fmla="*/ 1690007 w 3911600"/>
                <a:gd name="connsiteY4" fmla="*/ 5474601 h 5579831"/>
                <a:gd name="connsiteX5" fmla="*/ 661306 w 3911600"/>
                <a:gd name="connsiteY5" fmla="*/ 5160730 h 5579831"/>
                <a:gd name="connsiteX6" fmla="*/ 750206 w 3911600"/>
                <a:gd name="connsiteY6" fmla="*/ 5249630 h 5579831"/>
                <a:gd name="connsiteX7" fmla="*/ 661306 w 3911600"/>
                <a:gd name="connsiteY7" fmla="*/ 5338530 h 5579831"/>
                <a:gd name="connsiteX8" fmla="*/ 572406 w 3911600"/>
                <a:gd name="connsiteY8" fmla="*/ 5249630 h 5579831"/>
                <a:gd name="connsiteX9" fmla="*/ 661306 w 3911600"/>
                <a:gd name="connsiteY9" fmla="*/ 5160730 h 5579831"/>
                <a:gd name="connsiteX10" fmla="*/ 1477735 w 3911600"/>
                <a:gd name="connsiteY10" fmla="*/ 4857745 h 5579831"/>
                <a:gd name="connsiteX11" fmla="*/ 1613807 w 3911600"/>
                <a:gd name="connsiteY11" fmla="*/ 4993817 h 5579831"/>
                <a:gd name="connsiteX12" fmla="*/ 1477735 w 3911600"/>
                <a:gd name="connsiteY12" fmla="*/ 5129889 h 5579831"/>
                <a:gd name="connsiteX13" fmla="*/ 1341663 w 3911600"/>
                <a:gd name="connsiteY13" fmla="*/ 4993817 h 5579831"/>
                <a:gd name="connsiteX14" fmla="*/ 1477735 w 3911600"/>
                <a:gd name="connsiteY14" fmla="*/ 4857745 h 5579831"/>
                <a:gd name="connsiteX15" fmla="*/ 2413000 w 3911600"/>
                <a:gd name="connsiteY15" fmla="*/ 4819646 h 5579831"/>
                <a:gd name="connsiteX16" fmla="*/ 2500086 w 3911600"/>
                <a:gd name="connsiteY16" fmla="*/ 4906732 h 5579831"/>
                <a:gd name="connsiteX17" fmla="*/ 2413000 w 3911600"/>
                <a:gd name="connsiteY17" fmla="*/ 4993818 h 5579831"/>
                <a:gd name="connsiteX18" fmla="*/ 2325914 w 3911600"/>
                <a:gd name="connsiteY18" fmla="*/ 4906732 h 5579831"/>
                <a:gd name="connsiteX19" fmla="*/ 2413000 w 3911600"/>
                <a:gd name="connsiteY19" fmla="*/ 4819646 h 5579831"/>
                <a:gd name="connsiteX20" fmla="*/ 1356179 w 3911600"/>
                <a:gd name="connsiteY20" fmla="*/ 4757960 h 5579831"/>
                <a:gd name="connsiteX21" fmla="*/ 1403351 w 3911600"/>
                <a:gd name="connsiteY21" fmla="*/ 4805132 h 5579831"/>
                <a:gd name="connsiteX22" fmla="*/ 1356179 w 3911600"/>
                <a:gd name="connsiteY22" fmla="*/ 4852304 h 5579831"/>
                <a:gd name="connsiteX23" fmla="*/ 1309007 w 3911600"/>
                <a:gd name="connsiteY23" fmla="*/ 4805132 h 5579831"/>
                <a:gd name="connsiteX24" fmla="*/ 1356179 w 3911600"/>
                <a:gd name="connsiteY24" fmla="*/ 4757960 h 5579831"/>
                <a:gd name="connsiteX25" fmla="*/ 2230663 w 3911600"/>
                <a:gd name="connsiteY25" fmla="*/ 4416873 h 5579831"/>
                <a:gd name="connsiteX26" fmla="*/ 2314120 w 3911600"/>
                <a:gd name="connsiteY26" fmla="*/ 4500330 h 5579831"/>
                <a:gd name="connsiteX27" fmla="*/ 2230663 w 3911600"/>
                <a:gd name="connsiteY27" fmla="*/ 4583787 h 5579831"/>
                <a:gd name="connsiteX28" fmla="*/ 2147206 w 3911600"/>
                <a:gd name="connsiteY28" fmla="*/ 4500330 h 5579831"/>
                <a:gd name="connsiteX29" fmla="*/ 2230663 w 3911600"/>
                <a:gd name="connsiteY29" fmla="*/ 4416873 h 5579831"/>
                <a:gd name="connsiteX30" fmla="*/ 2802163 w 3911600"/>
                <a:gd name="connsiteY30" fmla="*/ 4289873 h 5579831"/>
                <a:gd name="connsiteX31" fmla="*/ 2898320 w 3911600"/>
                <a:gd name="connsiteY31" fmla="*/ 4386030 h 5579831"/>
                <a:gd name="connsiteX32" fmla="*/ 2802163 w 3911600"/>
                <a:gd name="connsiteY32" fmla="*/ 4482187 h 5579831"/>
                <a:gd name="connsiteX33" fmla="*/ 2706006 w 3911600"/>
                <a:gd name="connsiteY33" fmla="*/ 4386030 h 5579831"/>
                <a:gd name="connsiteX34" fmla="*/ 2802163 w 3911600"/>
                <a:gd name="connsiteY34" fmla="*/ 4289873 h 5579831"/>
                <a:gd name="connsiteX35" fmla="*/ 1076779 w 3911600"/>
                <a:gd name="connsiteY35" fmla="*/ 4249960 h 5579831"/>
                <a:gd name="connsiteX36" fmla="*/ 1136651 w 3911600"/>
                <a:gd name="connsiteY36" fmla="*/ 4309832 h 5579831"/>
                <a:gd name="connsiteX37" fmla="*/ 1076779 w 3911600"/>
                <a:gd name="connsiteY37" fmla="*/ 4369704 h 5579831"/>
                <a:gd name="connsiteX38" fmla="*/ 1016907 w 3911600"/>
                <a:gd name="connsiteY38" fmla="*/ 4309832 h 5579831"/>
                <a:gd name="connsiteX39" fmla="*/ 1076779 w 3911600"/>
                <a:gd name="connsiteY39" fmla="*/ 4249960 h 5579831"/>
                <a:gd name="connsiteX40" fmla="*/ 638629 w 3911600"/>
                <a:gd name="connsiteY40" fmla="*/ 4222744 h 5579831"/>
                <a:gd name="connsiteX41" fmla="*/ 720272 w 3911600"/>
                <a:gd name="connsiteY41" fmla="*/ 4304387 h 5579831"/>
                <a:gd name="connsiteX42" fmla="*/ 638629 w 3911600"/>
                <a:gd name="connsiteY42" fmla="*/ 4386030 h 5579831"/>
                <a:gd name="connsiteX43" fmla="*/ 556986 w 3911600"/>
                <a:gd name="connsiteY43" fmla="*/ 4304387 h 5579831"/>
                <a:gd name="connsiteX44" fmla="*/ 638629 w 3911600"/>
                <a:gd name="connsiteY44" fmla="*/ 4222744 h 5579831"/>
                <a:gd name="connsiteX45" fmla="*/ 1982107 w 3911600"/>
                <a:gd name="connsiteY45" fmla="*/ 4220930 h 5579831"/>
                <a:gd name="connsiteX46" fmla="*/ 2112736 w 3911600"/>
                <a:gd name="connsiteY46" fmla="*/ 4351559 h 5579831"/>
                <a:gd name="connsiteX47" fmla="*/ 1982107 w 3911600"/>
                <a:gd name="connsiteY47" fmla="*/ 4482188 h 5579831"/>
                <a:gd name="connsiteX48" fmla="*/ 1851478 w 3911600"/>
                <a:gd name="connsiteY48" fmla="*/ 4351559 h 5579831"/>
                <a:gd name="connsiteX49" fmla="*/ 1982107 w 3911600"/>
                <a:gd name="connsiteY49" fmla="*/ 4220930 h 5579831"/>
                <a:gd name="connsiteX50" fmla="*/ 2176236 w 3911600"/>
                <a:gd name="connsiteY50" fmla="*/ 3931553 h 5579831"/>
                <a:gd name="connsiteX51" fmla="*/ 2268765 w 3911600"/>
                <a:gd name="connsiteY51" fmla="*/ 4024082 h 5579831"/>
                <a:gd name="connsiteX52" fmla="*/ 2176236 w 3911600"/>
                <a:gd name="connsiteY52" fmla="*/ 4116611 h 5579831"/>
                <a:gd name="connsiteX53" fmla="*/ 2083707 w 3911600"/>
                <a:gd name="connsiteY53" fmla="*/ 4024082 h 5579831"/>
                <a:gd name="connsiteX54" fmla="*/ 2176236 w 3911600"/>
                <a:gd name="connsiteY54" fmla="*/ 3931553 h 5579831"/>
                <a:gd name="connsiteX55" fmla="*/ 1007835 w 3911600"/>
                <a:gd name="connsiteY55" fmla="*/ 3741052 h 5579831"/>
                <a:gd name="connsiteX56" fmla="*/ 1113064 w 3911600"/>
                <a:gd name="connsiteY56" fmla="*/ 3846281 h 5579831"/>
                <a:gd name="connsiteX57" fmla="*/ 1105788 w 3911600"/>
                <a:gd name="connsiteY57" fmla="*/ 3882318 h 5579831"/>
                <a:gd name="connsiteX58" fmla="*/ 1126537 w 3911600"/>
                <a:gd name="connsiteY58" fmla="*/ 3896307 h 5579831"/>
                <a:gd name="connsiteX59" fmla="*/ 1158420 w 3911600"/>
                <a:gd name="connsiteY59" fmla="*/ 3973280 h 5579831"/>
                <a:gd name="connsiteX60" fmla="*/ 1049563 w 3911600"/>
                <a:gd name="connsiteY60" fmla="*/ 4082137 h 5579831"/>
                <a:gd name="connsiteX61" fmla="*/ 940706 w 3911600"/>
                <a:gd name="connsiteY61" fmla="*/ 3973280 h 5579831"/>
                <a:gd name="connsiteX62" fmla="*/ 949179 w 3911600"/>
                <a:gd name="connsiteY62" fmla="*/ 3931310 h 5579831"/>
                <a:gd name="connsiteX63" fmla="*/ 933427 w 3911600"/>
                <a:gd name="connsiteY63" fmla="*/ 3920689 h 5579831"/>
                <a:gd name="connsiteX64" fmla="*/ 902606 w 3911600"/>
                <a:gd name="connsiteY64" fmla="*/ 3846281 h 5579831"/>
                <a:gd name="connsiteX65" fmla="*/ 1007835 w 3911600"/>
                <a:gd name="connsiteY65" fmla="*/ 3741052 h 5579831"/>
                <a:gd name="connsiteX66" fmla="*/ 1475920 w 3911600"/>
                <a:gd name="connsiteY66" fmla="*/ 3726537 h 5579831"/>
                <a:gd name="connsiteX67" fmla="*/ 1595663 w 3911600"/>
                <a:gd name="connsiteY67" fmla="*/ 3846280 h 5579831"/>
                <a:gd name="connsiteX68" fmla="*/ 1475920 w 3911600"/>
                <a:gd name="connsiteY68" fmla="*/ 3966023 h 5579831"/>
                <a:gd name="connsiteX69" fmla="*/ 1356177 w 3911600"/>
                <a:gd name="connsiteY69" fmla="*/ 3846280 h 5579831"/>
                <a:gd name="connsiteX70" fmla="*/ 1475920 w 3911600"/>
                <a:gd name="connsiteY70" fmla="*/ 3726537 h 5579831"/>
                <a:gd name="connsiteX71" fmla="*/ 425449 w 3911600"/>
                <a:gd name="connsiteY71" fmla="*/ 3586837 h 5579831"/>
                <a:gd name="connsiteX72" fmla="*/ 494392 w 3911600"/>
                <a:gd name="connsiteY72" fmla="*/ 3655780 h 5579831"/>
                <a:gd name="connsiteX73" fmla="*/ 425449 w 3911600"/>
                <a:gd name="connsiteY73" fmla="*/ 3724723 h 5579831"/>
                <a:gd name="connsiteX74" fmla="*/ 356506 w 3911600"/>
                <a:gd name="connsiteY74" fmla="*/ 3655780 h 5579831"/>
                <a:gd name="connsiteX75" fmla="*/ 425449 w 3911600"/>
                <a:gd name="connsiteY75" fmla="*/ 3586837 h 5579831"/>
                <a:gd name="connsiteX76" fmla="*/ 2261506 w 3911600"/>
                <a:gd name="connsiteY76" fmla="*/ 3554230 h 5579831"/>
                <a:gd name="connsiteX77" fmla="*/ 2401206 w 3911600"/>
                <a:gd name="connsiteY77" fmla="*/ 3693930 h 5579831"/>
                <a:gd name="connsiteX78" fmla="*/ 2261506 w 3911600"/>
                <a:gd name="connsiteY78" fmla="*/ 3833630 h 5579831"/>
                <a:gd name="connsiteX79" fmla="*/ 2121806 w 3911600"/>
                <a:gd name="connsiteY79" fmla="*/ 3693930 h 5579831"/>
                <a:gd name="connsiteX80" fmla="*/ 2261506 w 3911600"/>
                <a:gd name="connsiteY80" fmla="*/ 3554230 h 5579831"/>
                <a:gd name="connsiteX81" fmla="*/ 746578 w 3911600"/>
                <a:gd name="connsiteY81" fmla="*/ 3526058 h 5579831"/>
                <a:gd name="connsiteX82" fmla="*/ 831850 w 3911600"/>
                <a:gd name="connsiteY82" fmla="*/ 3611330 h 5579831"/>
                <a:gd name="connsiteX83" fmla="*/ 746578 w 3911600"/>
                <a:gd name="connsiteY83" fmla="*/ 3696602 h 5579831"/>
                <a:gd name="connsiteX84" fmla="*/ 661306 w 3911600"/>
                <a:gd name="connsiteY84" fmla="*/ 3611330 h 5579831"/>
                <a:gd name="connsiteX85" fmla="*/ 746578 w 3911600"/>
                <a:gd name="connsiteY85" fmla="*/ 3526058 h 5579831"/>
                <a:gd name="connsiteX86" fmla="*/ 2862036 w 3911600"/>
                <a:gd name="connsiteY86" fmla="*/ 3277503 h 5579831"/>
                <a:gd name="connsiteX87" fmla="*/ 2916465 w 3911600"/>
                <a:gd name="connsiteY87" fmla="*/ 3331932 h 5579831"/>
                <a:gd name="connsiteX88" fmla="*/ 2862036 w 3911600"/>
                <a:gd name="connsiteY88" fmla="*/ 3386361 h 5579831"/>
                <a:gd name="connsiteX89" fmla="*/ 2807607 w 3911600"/>
                <a:gd name="connsiteY89" fmla="*/ 3331932 h 5579831"/>
                <a:gd name="connsiteX90" fmla="*/ 2862036 w 3911600"/>
                <a:gd name="connsiteY90" fmla="*/ 3277503 h 5579831"/>
                <a:gd name="connsiteX91" fmla="*/ 813253 w 3911600"/>
                <a:gd name="connsiteY91" fmla="*/ 3068858 h 5579831"/>
                <a:gd name="connsiteX92" fmla="*/ 923925 w 3911600"/>
                <a:gd name="connsiteY92" fmla="*/ 3179530 h 5579831"/>
                <a:gd name="connsiteX93" fmla="*/ 813253 w 3911600"/>
                <a:gd name="connsiteY93" fmla="*/ 3290202 h 5579831"/>
                <a:gd name="connsiteX94" fmla="*/ 702581 w 3911600"/>
                <a:gd name="connsiteY94" fmla="*/ 3179530 h 5579831"/>
                <a:gd name="connsiteX95" fmla="*/ 813253 w 3911600"/>
                <a:gd name="connsiteY95" fmla="*/ 3068858 h 5579831"/>
                <a:gd name="connsiteX96" fmla="*/ 2548163 w 3911600"/>
                <a:gd name="connsiteY96" fmla="*/ 3057973 h 5579831"/>
                <a:gd name="connsiteX97" fmla="*/ 2593520 w 3911600"/>
                <a:gd name="connsiteY97" fmla="*/ 3103330 h 5579831"/>
                <a:gd name="connsiteX98" fmla="*/ 2548163 w 3911600"/>
                <a:gd name="connsiteY98" fmla="*/ 3148687 h 5579831"/>
                <a:gd name="connsiteX99" fmla="*/ 2502806 w 3911600"/>
                <a:gd name="connsiteY99" fmla="*/ 3103330 h 5579831"/>
                <a:gd name="connsiteX100" fmla="*/ 2548163 w 3911600"/>
                <a:gd name="connsiteY100" fmla="*/ 3057973 h 5579831"/>
                <a:gd name="connsiteX101" fmla="*/ 2115456 w 3911600"/>
                <a:gd name="connsiteY101" fmla="*/ 2982680 h 5579831"/>
                <a:gd name="connsiteX102" fmla="*/ 2166256 w 3911600"/>
                <a:gd name="connsiteY102" fmla="*/ 3033480 h 5579831"/>
                <a:gd name="connsiteX103" fmla="*/ 2115456 w 3911600"/>
                <a:gd name="connsiteY103" fmla="*/ 3084280 h 5579831"/>
                <a:gd name="connsiteX104" fmla="*/ 2064656 w 3911600"/>
                <a:gd name="connsiteY104" fmla="*/ 3033480 h 5579831"/>
                <a:gd name="connsiteX105" fmla="*/ 2115456 w 3911600"/>
                <a:gd name="connsiteY105" fmla="*/ 2982680 h 5579831"/>
                <a:gd name="connsiteX106" fmla="*/ 1152978 w 3911600"/>
                <a:gd name="connsiteY106" fmla="*/ 2757708 h 5579831"/>
                <a:gd name="connsiteX107" fmla="*/ 1276350 w 3911600"/>
                <a:gd name="connsiteY107" fmla="*/ 2881080 h 5579831"/>
                <a:gd name="connsiteX108" fmla="*/ 1274719 w 3911600"/>
                <a:gd name="connsiteY108" fmla="*/ 2889158 h 5579831"/>
                <a:gd name="connsiteX109" fmla="*/ 1287477 w 3911600"/>
                <a:gd name="connsiteY109" fmla="*/ 2891734 h 5579831"/>
                <a:gd name="connsiteX110" fmla="*/ 1356178 w 3911600"/>
                <a:gd name="connsiteY110" fmla="*/ 2995380 h 5579831"/>
                <a:gd name="connsiteX111" fmla="*/ 1323232 w 3911600"/>
                <a:gd name="connsiteY111" fmla="*/ 3074920 h 5579831"/>
                <a:gd name="connsiteX112" fmla="*/ 1318003 w 3911600"/>
                <a:gd name="connsiteY112" fmla="*/ 3078445 h 5579831"/>
                <a:gd name="connsiteX113" fmla="*/ 1318283 w 3911600"/>
                <a:gd name="connsiteY113" fmla="*/ 3078634 h 5579831"/>
                <a:gd name="connsiteX114" fmla="*/ 1341664 w 3911600"/>
                <a:gd name="connsiteY114" fmla="*/ 3135081 h 5579831"/>
                <a:gd name="connsiteX115" fmla="*/ 1261835 w 3911600"/>
                <a:gd name="connsiteY115" fmla="*/ 3214910 h 5579831"/>
                <a:gd name="connsiteX116" fmla="*/ 1182006 w 3911600"/>
                <a:gd name="connsiteY116" fmla="*/ 3135081 h 5579831"/>
                <a:gd name="connsiteX117" fmla="*/ 1188279 w 3911600"/>
                <a:gd name="connsiteY117" fmla="*/ 3104008 h 5579831"/>
                <a:gd name="connsiteX118" fmla="*/ 1194223 w 3911600"/>
                <a:gd name="connsiteY118" fmla="*/ 3095193 h 5579831"/>
                <a:gd name="connsiteX119" fmla="*/ 1164153 w 3911600"/>
                <a:gd name="connsiteY119" fmla="*/ 3074920 h 5579831"/>
                <a:gd name="connsiteX120" fmla="*/ 1140046 w 3911600"/>
                <a:gd name="connsiteY120" fmla="*/ 3039165 h 5579831"/>
                <a:gd name="connsiteX121" fmla="*/ 1132190 w 3911600"/>
                <a:gd name="connsiteY121" fmla="*/ 3000255 h 5579831"/>
                <a:gd name="connsiteX122" fmla="*/ 1104956 w 3911600"/>
                <a:gd name="connsiteY122" fmla="*/ 2994757 h 5579831"/>
                <a:gd name="connsiteX123" fmla="*/ 1029606 w 3911600"/>
                <a:gd name="connsiteY123" fmla="*/ 2881080 h 5579831"/>
                <a:gd name="connsiteX124" fmla="*/ 1152978 w 3911600"/>
                <a:gd name="connsiteY124" fmla="*/ 2757708 h 5579831"/>
                <a:gd name="connsiteX125" fmla="*/ 3366406 w 3911600"/>
                <a:gd name="connsiteY125" fmla="*/ 2639780 h 5579831"/>
                <a:gd name="connsiteX126" fmla="*/ 3493406 w 3911600"/>
                <a:gd name="connsiteY126" fmla="*/ 2766780 h 5579831"/>
                <a:gd name="connsiteX127" fmla="*/ 3366406 w 3911600"/>
                <a:gd name="connsiteY127" fmla="*/ 2893780 h 5579831"/>
                <a:gd name="connsiteX128" fmla="*/ 3239406 w 3911600"/>
                <a:gd name="connsiteY128" fmla="*/ 2766780 h 5579831"/>
                <a:gd name="connsiteX129" fmla="*/ 3366406 w 3911600"/>
                <a:gd name="connsiteY129" fmla="*/ 2639780 h 5579831"/>
                <a:gd name="connsiteX130" fmla="*/ 1637393 w 3911600"/>
                <a:gd name="connsiteY130" fmla="*/ 2635245 h 5579831"/>
                <a:gd name="connsiteX131" fmla="*/ 1711779 w 3911600"/>
                <a:gd name="connsiteY131" fmla="*/ 2709631 h 5579831"/>
                <a:gd name="connsiteX132" fmla="*/ 1637393 w 3911600"/>
                <a:gd name="connsiteY132" fmla="*/ 2784017 h 5579831"/>
                <a:gd name="connsiteX133" fmla="*/ 1563007 w 3911600"/>
                <a:gd name="connsiteY133" fmla="*/ 2709631 h 5579831"/>
                <a:gd name="connsiteX134" fmla="*/ 1637393 w 3911600"/>
                <a:gd name="connsiteY134" fmla="*/ 2635245 h 5579831"/>
                <a:gd name="connsiteX135" fmla="*/ 2805793 w 3911600"/>
                <a:gd name="connsiteY135" fmla="*/ 2603495 h 5579831"/>
                <a:gd name="connsiteX136" fmla="*/ 2930979 w 3911600"/>
                <a:gd name="connsiteY136" fmla="*/ 2728681 h 5579831"/>
                <a:gd name="connsiteX137" fmla="*/ 2805793 w 3911600"/>
                <a:gd name="connsiteY137" fmla="*/ 2853867 h 5579831"/>
                <a:gd name="connsiteX138" fmla="*/ 2680607 w 3911600"/>
                <a:gd name="connsiteY138" fmla="*/ 2728681 h 5579831"/>
                <a:gd name="connsiteX139" fmla="*/ 2805793 w 3911600"/>
                <a:gd name="connsiteY139" fmla="*/ 2603495 h 5579831"/>
                <a:gd name="connsiteX140" fmla="*/ 410935 w 3911600"/>
                <a:gd name="connsiteY140" fmla="*/ 2547755 h 5579831"/>
                <a:gd name="connsiteX141" fmla="*/ 488950 w 3911600"/>
                <a:gd name="connsiteY141" fmla="*/ 2625770 h 5579831"/>
                <a:gd name="connsiteX142" fmla="*/ 410935 w 3911600"/>
                <a:gd name="connsiteY142" fmla="*/ 2703785 h 5579831"/>
                <a:gd name="connsiteX143" fmla="*/ 332920 w 3911600"/>
                <a:gd name="connsiteY143" fmla="*/ 2625770 h 5579831"/>
                <a:gd name="connsiteX144" fmla="*/ 410935 w 3911600"/>
                <a:gd name="connsiteY144" fmla="*/ 2547755 h 5579831"/>
                <a:gd name="connsiteX145" fmla="*/ 1459593 w 3911600"/>
                <a:gd name="connsiteY145" fmla="*/ 2527295 h 5579831"/>
                <a:gd name="connsiteX146" fmla="*/ 1521279 w 3911600"/>
                <a:gd name="connsiteY146" fmla="*/ 2588981 h 5579831"/>
                <a:gd name="connsiteX147" fmla="*/ 1459593 w 3911600"/>
                <a:gd name="connsiteY147" fmla="*/ 2650667 h 5579831"/>
                <a:gd name="connsiteX148" fmla="*/ 1397907 w 3911600"/>
                <a:gd name="connsiteY148" fmla="*/ 2588981 h 5579831"/>
                <a:gd name="connsiteX149" fmla="*/ 1459593 w 3911600"/>
                <a:gd name="connsiteY149" fmla="*/ 2527295 h 5579831"/>
                <a:gd name="connsiteX150" fmla="*/ 2119085 w 3911600"/>
                <a:gd name="connsiteY150" fmla="*/ 2415312 h 5579831"/>
                <a:gd name="connsiteX151" fmla="*/ 2184400 w 3911600"/>
                <a:gd name="connsiteY151" fmla="*/ 2480627 h 5579831"/>
                <a:gd name="connsiteX152" fmla="*/ 2119085 w 3911600"/>
                <a:gd name="connsiteY152" fmla="*/ 2545942 h 5579831"/>
                <a:gd name="connsiteX153" fmla="*/ 2053770 w 3911600"/>
                <a:gd name="connsiteY153" fmla="*/ 2480627 h 5579831"/>
                <a:gd name="connsiteX154" fmla="*/ 2119085 w 3911600"/>
                <a:gd name="connsiteY154" fmla="*/ 2415312 h 5579831"/>
                <a:gd name="connsiteX155" fmla="*/ 1085849 w 3911600"/>
                <a:gd name="connsiteY155" fmla="*/ 2342237 h 5579831"/>
                <a:gd name="connsiteX156" fmla="*/ 1129392 w 3911600"/>
                <a:gd name="connsiteY156" fmla="*/ 2385780 h 5579831"/>
                <a:gd name="connsiteX157" fmla="*/ 1085849 w 3911600"/>
                <a:gd name="connsiteY157" fmla="*/ 2429323 h 5579831"/>
                <a:gd name="connsiteX158" fmla="*/ 1042306 w 3911600"/>
                <a:gd name="connsiteY158" fmla="*/ 2385780 h 5579831"/>
                <a:gd name="connsiteX159" fmla="*/ 1085849 w 3911600"/>
                <a:gd name="connsiteY159" fmla="*/ 2342237 h 5579831"/>
                <a:gd name="connsiteX160" fmla="*/ 3594099 w 3911600"/>
                <a:gd name="connsiteY160" fmla="*/ 2250615 h 5579831"/>
                <a:gd name="connsiteX161" fmla="*/ 3728356 w 3911600"/>
                <a:gd name="connsiteY161" fmla="*/ 2384872 h 5579831"/>
                <a:gd name="connsiteX162" fmla="*/ 3594099 w 3911600"/>
                <a:gd name="connsiteY162" fmla="*/ 2519129 h 5579831"/>
                <a:gd name="connsiteX163" fmla="*/ 3459842 w 3911600"/>
                <a:gd name="connsiteY163" fmla="*/ 2384872 h 5579831"/>
                <a:gd name="connsiteX164" fmla="*/ 3594099 w 3911600"/>
                <a:gd name="connsiteY164" fmla="*/ 2250615 h 5579831"/>
                <a:gd name="connsiteX165" fmla="*/ 2646135 w 3911600"/>
                <a:gd name="connsiteY165" fmla="*/ 2090053 h 5579831"/>
                <a:gd name="connsiteX166" fmla="*/ 2764064 w 3911600"/>
                <a:gd name="connsiteY166" fmla="*/ 2207981 h 5579831"/>
                <a:gd name="connsiteX167" fmla="*/ 2646135 w 3911600"/>
                <a:gd name="connsiteY167" fmla="*/ 2325910 h 5579831"/>
                <a:gd name="connsiteX168" fmla="*/ 2528206 w 3911600"/>
                <a:gd name="connsiteY168" fmla="*/ 2207981 h 5579831"/>
                <a:gd name="connsiteX169" fmla="*/ 2646135 w 3911600"/>
                <a:gd name="connsiteY169" fmla="*/ 2090053 h 5579831"/>
                <a:gd name="connsiteX170" fmla="*/ 2348593 w 3911600"/>
                <a:gd name="connsiteY170" fmla="*/ 2063747 h 5579831"/>
                <a:gd name="connsiteX171" fmla="*/ 2448379 w 3911600"/>
                <a:gd name="connsiteY171" fmla="*/ 2163533 h 5579831"/>
                <a:gd name="connsiteX172" fmla="*/ 2348593 w 3911600"/>
                <a:gd name="connsiteY172" fmla="*/ 2263317 h 5579831"/>
                <a:gd name="connsiteX173" fmla="*/ 2248807 w 3911600"/>
                <a:gd name="connsiteY173" fmla="*/ 2163533 h 5579831"/>
                <a:gd name="connsiteX174" fmla="*/ 2348593 w 3911600"/>
                <a:gd name="connsiteY174" fmla="*/ 2063747 h 5579831"/>
                <a:gd name="connsiteX175" fmla="*/ 831849 w 3911600"/>
                <a:gd name="connsiteY175" fmla="*/ 2031091 h 5579831"/>
                <a:gd name="connsiteX176" fmla="*/ 888092 w 3911600"/>
                <a:gd name="connsiteY176" fmla="*/ 2087334 h 5579831"/>
                <a:gd name="connsiteX177" fmla="*/ 831849 w 3911600"/>
                <a:gd name="connsiteY177" fmla="*/ 2143578 h 5579831"/>
                <a:gd name="connsiteX178" fmla="*/ 775606 w 3911600"/>
                <a:gd name="connsiteY178" fmla="*/ 2087334 h 5579831"/>
                <a:gd name="connsiteX179" fmla="*/ 831849 w 3911600"/>
                <a:gd name="connsiteY179" fmla="*/ 2031091 h 5579831"/>
                <a:gd name="connsiteX180" fmla="*/ 873578 w 3911600"/>
                <a:gd name="connsiteY180" fmla="*/ 1952626 h 5579831"/>
                <a:gd name="connsiteX181" fmla="*/ 915307 w 3911600"/>
                <a:gd name="connsiteY181" fmla="*/ 1994355 h 5579831"/>
                <a:gd name="connsiteX182" fmla="*/ 873578 w 3911600"/>
                <a:gd name="connsiteY182" fmla="*/ 2036084 h 5579831"/>
                <a:gd name="connsiteX183" fmla="*/ 831849 w 3911600"/>
                <a:gd name="connsiteY183" fmla="*/ 1994355 h 5579831"/>
                <a:gd name="connsiteX184" fmla="*/ 873578 w 3911600"/>
                <a:gd name="connsiteY184" fmla="*/ 1952626 h 5579831"/>
                <a:gd name="connsiteX185" fmla="*/ 3067956 w 3911600"/>
                <a:gd name="connsiteY185" fmla="*/ 1888669 h 5579831"/>
                <a:gd name="connsiteX186" fmla="*/ 3144156 w 3911600"/>
                <a:gd name="connsiteY186" fmla="*/ 1964869 h 5579831"/>
                <a:gd name="connsiteX187" fmla="*/ 3067956 w 3911600"/>
                <a:gd name="connsiteY187" fmla="*/ 2041069 h 5579831"/>
                <a:gd name="connsiteX188" fmla="*/ 2991756 w 3911600"/>
                <a:gd name="connsiteY188" fmla="*/ 1964869 h 5579831"/>
                <a:gd name="connsiteX189" fmla="*/ 3067956 w 3911600"/>
                <a:gd name="connsiteY189" fmla="*/ 1888669 h 5579831"/>
                <a:gd name="connsiteX190" fmla="*/ 318406 w 3911600"/>
                <a:gd name="connsiteY190" fmla="*/ 1833332 h 5579831"/>
                <a:gd name="connsiteX191" fmla="*/ 420006 w 3911600"/>
                <a:gd name="connsiteY191" fmla="*/ 1934932 h 5579831"/>
                <a:gd name="connsiteX192" fmla="*/ 318406 w 3911600"/>
                <a:gd name="connsiteY192" fmla="*/ 2036532 h 5579831"/>
                <a:gd name="connsiteX193" fmla="*/ 216806 w 3911600"/>
                <a:gd name="connsiteY193" fmla="*/ 1934932 h 5579831"/>
                <a:gd name="connsiteX194" fmla="*/ 318406 w 3911600"/>
                <a:gd name="connsiteY194" fmla="*/ 1833332 h 5579831"/>
                <a:gd name="connsiteX195" fmla="*/ 2012949 w 3911600"/>
                <a:gd name="connsiteY195" fmla="*/ 1808837 h 5579831"/>
                <a:gd name="connsiteX196" fmla="*/ 2145392 w 3911600"/>
                <a:gd name="connsiteY196" fmla="*/ 1941281 h 5579831"/>
                <a:gd name="connsiteX197" fmla="*/ 2012949 w 3911600"/>
                <a:gd name="connsiteY197" fmla="*/ 2073724 h 5579831"/>
                <a:gd name="connsiteX198" fmla="*/ 1919298 w 3911600"/>
                <a:gd name="connsiteY198" fmla="*/ 2034932 h 5579831"/>
                <a:gd name="connsiteX199" fmla="*/ 1894094 w 3911600"/>
                <a:gd name="connsiteY199" fmla="*/ 1997550 h 5579831"/>
                <a:gd name="connsiteX200" fmla="*/ 1896836 w 3911600"/>
                <a:gd name="connsiteY200" fmla="*/ 2011132 h 5579831"/>
                <a:gd name="connsiteX201" fmla="*/ 1768021 w 3911600"/>
                <a:gd name="connsiteY201" fmla="*/ 2139947 h 5579831"/>
                <a:gd name="connsiteX202" fmla="*/ 1639206 w 3911600"/>
                <a:gd name="connsiteY202" fmla="*/ 2011132 h 5579831"/>
                <a:gd name="connsiteX203" fmla="*/ 1768021 w 3911600"/>
                <a:gd name="connsiteY203" fmla="*/ 1882317 h 5579831"/>
                <a:gd name="connsiteX204" fmla="*/ 1859107 w 3911600"/>
                <a:gd name="connsiteY204" fmla="*/ 1920046 h 5579831"/>
                <a:gd name="connsiteX205" fmla="*/ 1883533 w 3911600"/>
                <a:gd name="connsiteY205" fmla="*/ 1956274 h 5579831"/>
                <a:gd name="connsiteX206" fmla="*/ 1880506 w 3911600"/>
                <a:gd name="connsiteY206" fmla="*/ 1941281 h 5579831"/>
                <a:gd name="connsiteX207" fmla="*/ 2012949 w 3911600"/>
                <a:gd name="connsiteY207" fmla="*/ 1808837 h 5579831"/>
                <a:gd name="connsiteX208" fmla="*/ 3530599 w 3911600"/>
                <a:gd name="connsiteY208" fmla="*/ 1626503 h 5579831"/>
                <a:gd name="connsiteX209" fmla="*/ 3624942 w 3911600"/>
                <a:gd name="connsiteY209" fmla="*/ 1720846 h 5579831"/>
                <a:gd name="connsiteX210" fmla="*/ 3530599 w 3911600"/>
                <a:gd name="connsiteY210" fmla="*/ 1815189 h 5579831"/>
                <a:gd name="connsiteX211" fmla="*/ 3436256 w 3911600"/>
                <a:gd name="connsiteY211" fmla="*/ 1720846 h 5579831"/>
                <a:gd name="connsiteX212" fmla="*/ 3530599 w 3911600"/>
                <a:gd name="connsiteY212" fmla="*/ 1626503 h 5579831"/>
                <a:gd name="connsiteX213" fmla="*/ 940706 w 3911600"/>
                <a:gd name="connsiteY213" fmla="*/ 1395183 h 5579831"/>
                <a:gd name="connsiteX214" fmla="*/ 1004206 w 3911600"/>
                <a:gd name="connsiteY214" fmla="*/ 1458683 h 5579831"/>
                <a:gd name="connsiteX215" fmla="*/ 940706 w 3911600"/>
                <a:gd name="connsiteY215" fmla="*/ 1522183 h 5579831"/>
                <a:gd name="connsiteX216" fmla="*/ 877206 w 3911600"/>
                <a:gd name="connsiteY216" fmla="*/ 1458683 h 5579831"/>
                <a:gd name="connsiteX217" fmla="*/ 940706 w 3911600"/>
                <a:gd name="connsiteY217" fmla="*/ 1395183 h 5579831"/>
                <a:gd name="connsiteX218" fmla="*/ 717549 w 3911600"/>
                <a:gd name="connsiteY218" fmla="*/ 1300839 h 5579831"/>
                <a:gd name="connsiteX219" fmla="*/ 824592 w 3911600"/>
                <a:gd name="connsiteY219" fmla="*/ 1407881 h 5579831"/>
                <a:gd name="connsiteX220" fmla="*/ 717549 w 3911600"/>
                <a:gd name="connsiteY220" fmla="*/ 1514924 h 5579831"/>
                <a:gd name="connsiteX221" fmla="*/ 610506 w 3911600"/>
                <a:gd name="connsiteY221" fmla="*/ 1407881 h 5579831"/>
                <a:gd name="connsiteX222" fmla="*/ 717549 w 3911600"/>
                <a:gd name="connsiteY222" fmla="*/ 1300839 h 5579831"/>
                <a:gd name="connsiteX223" fmla="*/ 2500086 w 3911600"/>
                <a:gd name="connsiteY223" fmla="*/ 1251855 h 5579831"/>
                <a:gd name="connsiteX224" fmla="*/ 2567215 w 3911600"/>
                <a:gd name="connsiteY224" fmla="*/ 1318985 h 5579831"/>
                <a:gd name="connsiteX225" fmla="*/ 2500086 w 3911600"/>
                <a:gd name="connsiteY225" fmla="*/ 1386114 h 5579831"/>
                <a:gd name="connsiteX226" fmla="*/ 2432957 w 3911600"/>
                <a:gd name="connsiteY226" fmla="*/ 1318985 h 5579831"/>
                <a:gd name="connsiteX227" fmla="*/ 2500086 w 3911600"/>
                <a:gd name="connsiteY227" fmla="*/ 1251855 h 5579831"/>
                <a:gd name="connsiteX228" fmla="*/ 1874410 w 3911600"/>
                <a:gd name="connsiteY228" fmla="*/ 1079245 h 5579831"/>
                <a:gd name="connsiteX229" fmla="*/ 1973582 w 3911600"/>
                <a:gd name="connsiteY229" fmla="*/ 1142519 h 5579831"/>
                <a:gd name="connsiteX230" fmla="*/ 1930421 w 3911600"/>
                <a:gd name="connsiteY230" fmla="*/ 1332683 h 5579831"/>
                <a:gd name="connsiteX231" fmla="*/ 1740257 w 3911600"/>
                <a:gd name="connsiteY231" fmla="*/ 1289522 h 5579831"/>
                <a:gd name="connsiteX232" fmla="*/ 1783418 w 3911600"/>
                <a:gd name="connsiteY232" fmla="*/ 1099358 h 5579831"/>
                <a:gd name="connsiteX233" fmla="*/ 1834604 w 3911600"/>
                <a:gd name="connsiteY233" fmla="*/ 1079916 h 5579831"/>
                <a:gd name="connsiteX234" fmla="*/ 1874410 w 3911600"/>
                <a:gd name="connsiteY234" fmla="*/ 1079245 h 5579831"/>
                <a:gd name="connsiteX235" fmla="*/ 90715 w 3911600"/>
                <a:gd name="connsiteY235" fmla="*/ 989689 h 5579831"/>
                <a:gd name="connsiteX236" fmla="*/ 181430 w 3911600"/>
                <a:gd name="connsiteY236" fmla="*/ 1080404 h 5579831"/>
                <a:gd name="connsiteX237" fmla="*/ 90715 w 3911600"/>
                <a:gd name="connsiteY237" fmla="*/ 1171119 h 5579831"/>
                <a:gd name="connsiteX238" fmla="*/ 0 w 3911600"/>
                <a:gd name="connsiteY238" fmla="*/ 1080404 h 5579831"/>
                <a:gd name="connsiteX239" fmla="*/ 90715 w 3911600"/>
                <a:gd name="connsiteY239" fmla="*/ 989689 h 5579831"/>
                <a:gd name="connsiteX240" fmla="*/ 3095171 w 3911600"/>
                <a:gd name="connsiteY240" fmla="*/ 989689 h 5579831"/>
                <a:gd name="connsiteX241" fmla="*/ 3198586 w 3911600"/>
                <a:gd name="connsiteY241" fmla="*/ 1093104 h 5579831"/>
                <a:gd name="connsiteX242" fmla="*/ 3095171 w 3911600"/>
                <a:gd name="connsiteY242" fmla="*/ 1196519 h 5579831"/>
                <a:gd name="connsiteX243" fmla="*/ 2991756 w 3911600"/>
                <a:gd name="connsiteY243" fmla="*/ 1093104 h 5579831"/>
                <a:gd name="connsiteX244" fmla="*/ 3095171 w 3911600"/>
                <a:gd name="connsiteY244" fmla="*/ 989689 h 5579831"/>
                <a:gd name="connsiteX245" fmla="*/ 1208313 w 3911600"/>
                <a:gd name="connsiteY245" fmla="*/ 911674 h 5579831"/>
                <a:gd name="connsiteX246" fmla="*/ 1329870 w 3911600"/>
                <a:gd name="connsiteY246" fmla="*/ 1033231 h 5579831"/>
                <a:gd name="connsiteX247" fmla="*/ 1208313 w 3911600"/>
                <a:gd name="connsiteY247" fmla="*/ 1154788 h 5579831"/>
                <a:gd name="connsiteX248" fmla="*/ 1086756 w 3911600"/>
                <a:gd name="connsiteY248" fmla="*/ 1033231 h 5579831"/>
                <a:gd name="connsiteX249" fmla="*/ 1208313 w 3911600"/>
                <a:gd name="connsiteY249" fmla="*/ 911674 h 5579831"/>
                <a:gd name="connsiteX250" fmla="*/ 2287813 w 3911600"/>
                <a:gd name="connsiteY250" fmla="*/ 873576 h 5579831"/>
                <a:gd name="connsiteX251" fmla="*/ 2345870 w 3911600"/>
                <a:gd name="connsiteY251" fmla="*/ 931633 h 5579831"/>
                <a:gd name="connsiteX252" fmla="*/ 2287813 w 3911600"/>
                <a:gd name="connsiteY252" fmla="*/ 989690 h 5579831"/>
                <a:gd name="connsiteX253" fmla="*/ 2229756 w 3911600"/>
                <a:gd name="connsiteY253" fmla="*/ 931633 h 5579831"/>
                <a:gd name="connsiteX254" fmla="*/ 2287813 w 3911600"/>
                <a:gd name="connsiteY254" fmla="*/ 873576 h 5579831"/>
                <a:gd name="connsiteX255" fmla="*/ 3813628 w 3911600"/>
                <a:gd name="connsiteY255" fmla="*/ 763811 h 5579831"/>
                <a:gd name="connsiteX256" fmla="*/ 3911600 w 3911600"/>
                <a:gd name="connsiteY256" fmla="*/ 861783 h 5579831"/>
                <a:gd name="connsiteX257" fmla="*/ 3813628 w 3911600"/>
                <a:gd name="connsiteY257" fmla="*/ 959755 h 5579831"/>
                <a:gd name="connsiteX258" fmla="*/ 3715656 w 3911600"/>
                <a:gd name="connsiteY258" fmla="*/ 861783 h 5579831"/>
                <a:gd name="connsiteX259" fmla="*/ 3813628 w 3911600"/>
                <a:gd name="connsiteY259" fmla="*/ 763811 h 5579831"/>
                <a:gd name="connsiteX260" fmla="*/ 1786163 w 3911600"/>
                <a:gd name="connsiteY260" fmla="*/ 511626 h 5579831"/>
                <a:gd name="connsiteX261" fmla="*/ 1856920 w 3911600"/>
                <a:gd name="connsiteY261" fmla="*/ 582383 h 5579831"/>
                <a:gd name="connsiteX262" fmla="*/ 1786163 w 3911600"/>
                <a:gd name="connsiteY262" fmla="*/ 653140 h 5579831"/>
                <a:gd name="connsiteX263" fmla="*/ 1715406 w 3911600"/>
                <a:gd name="connsiteY263" fmla="*/ 582383 h 5579831"/>
                <a:gd name="connsiteX264" fmla="*/ 1786163 w 3911600"/>
                <a:gd name="connsiteY264" fmla="*/ 511626 h 5579831"/>
                <a:gd name="connsiteX265" fmla="*/ 2727779 w 3911600"/>
                <a:gd name="connsiteY265" fmla="*/ 420912 h 5579831"/>
                <a:gd name="connsiteX266" fmla="*/ 2800351 w 3911600"/>
                <a:gd name="connsiteY266" fmla="*/ 493484 h 5579831"/>
                <a:gd name="connsiteX267" fmla="*/ 2727779 w 3911600"/>
                <a:gd name="connsiteY267" fmla="*/ 566056 h 5579831"/>
                <a:gd name="connsiteX268" fmla="*/ 2655207 w 3911600"/>
                <a:gd name="connsiteY268" fmla="*/ 493484 h 5579831"/>
                <a:gd name="connsiteX269" fmla="*/ 2727779 w 3911600"/>
                <a:gd name="connsiteY269" fmla="*/ 420912 h 5579831"/>
                <a:gd name="connsiteX270" fmla="*/ 216806 w 3911600"/>
                <a:gd name="connsiteY270" fmla="*/ 404584 h 5579831"/>
                <a:gd name="connsiteX271" fmla="*/ 254906 w 3911600"/>
                <a:gd name="connsiteY271" fmla="*/ 442684 h 5579831"/>
                <a:gd name="connsiteX272" fmla="*/ 216806 w 3911600"/>
                <a:gd name="connsiteY272" fmla="*/ 480784 h 5579831"/>
                <a:gd name="connsiteX273" fmla="*/ 178706 w 3911600"/>
                <a:gd name="connsiteY273" fmla="*/ 442684 h 5579831"/>
                <a:gd name="connsiteX274" fmla="*/ 216806 w 3911600"/>
                <a:gd name="connsiteY274" fmla="*/ 404584 h 5579831"/>
                <a:gd name="connsiteX275" fmla="*/ 777421 w 3911600"/>
                <a:gd name="connsiteY275" fmla="*/ 285292 h 5579831"/>
                <a:gd name="connsiteX276" fmla="*/ 893536 w 3911600"/>
                <a:gd name="connsiteY276" fmla="*/ 401407 h 5579831"/>
                <a:gd name="connsiteX277" fmla="*/ 777421 w 3911600"/>
                <a:gd name="connsiteY277" fmla="*/ 517522 h 5579831"/>
                <a:gd name="connsiteX278" fmla="*/ 661306 w 3911600"/>
                <a:gd name="connsiteY278" fmla="*/ 401407 h 5579831"/>
                <a:gd name="connsiteX279" fmla="*/ 777421 w 3911600"/>
                <a:gd name="connsiteY279" fmla="*/ 285292 h 5579831"/>
                <a:gd name="connsiteX280" fmla="*/ 1826078 w 3911600"/>
                <a:gd name="connsiteY280" fmla="*/ 272138 h 5579831"/>
                <a:gd name="connsiteX281" fmla="*/ 1940378 w 3911600"/>
                <a:gd name="connsiteY281" fmla="*/ 386438 h 5579831"/>
                <a:gd name="connsiteX282" fmla="*/ 1826078 w 3911600"/>
                <a:gd name="connsiteY282" fmla="*/ 500738 h 5579831"/>
                <a:gd name="connsiteX283" fmla="*/ 1711778 w 3911600"/>
                <a:gd name="connsiteY283" fmla="*/ 386438 h 5579831"/>
                <a:gd name="connsiteX284" fmla="*/ 1826078 w 3911600"/>
                <a:gd name="connsiteY284" fmla="*/ 272138 h 5579831"/>
                <a:gd name="connsiteX285" fmla="*/ 1091293 w 3911600"/>
                <a:gd name="connsiteY285" fmla="*/ 0 h 5579831"/>
                <a:gd name="connsiteX286" fmla="*/ 1140279 w 3911600"/>
                <a:gd name="connsiteY286" fmla="*/ 48986 h 5579831"/>
                <a:gd name="connsiteX287" fmla="*/ 1091293 w 3911600"/>
                <a:gd name="connsiteY287" fmla="*/ 97972 h 5579831"/>
                <a:gd name="connsiteX288" fmla="*/ 1042307 w 3911600"/>
                <a:gd name="connsiteY288" fmla="*/ 48986 h 5579831"/>
                <a:gd name="connsiteX289" fmla="*/ 1091293 w 3911600"/>
                <a:gd name="connsiteY289" fmla="*/ 0 h 557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3911600" h="5579831">
                  <a:moveTo>
                    <a:pt x="1690007" y="5474601"/>
                  </a:moveTo>
                  <a:cubicBezTo>
                    <a:pt x="1719065" y="5474601"/>
                    <a:pt x="1742622" y="5498158"/>
                    <a:pt x="1742622" y="5527216"/>
                  </a:cubicBezTo>
                  <a:cubicBezTo>
                    <a:pt x="1742622" y="5556274"/>
                    <a:pt x="1719065" y="5579831"/>
                    <a:pt x="1690007" y="5579831"/>
                  </a:cubicBezTo>
                  <a:cubicBezTo>
                    <a:pt x="1660949" y="5579831"/>
                    <a:pt x="1637392" y="5556274"/>
                    <a:pt x="1637392" y="5527216"/>
                  </a:cubicBezTo>
                  <a:cubicBezTo>
                    <a:pt x="1637392" y="5498158"/>
                    <a:pt x="1660949" y="5474601"/>
                    <a:pt x="1690007" y="5474601"/>
                  </a:cubicBezTo>
                  <a:close/>
                  <a:moveTo>
                    <a:pt x="661306" y="5160730"/>
                  </a:moveTo>
                  <a:cubicBezTo>
                    <a:pt x="710404" y="5160730"/>
                    <a:pt x="750206" y="5200532"/>
                    <a:pt x="750206" y="5249630"/>
                  </a:cubicBezTo>
                  <a:cubicBezTo>
                    <a:pt x="750206" y="5298728"/>
                    <a:pt x="710404" y="5338530"/>
                    <a:pt x="661306" y="5338530"/>
                  </a:cubicBezTo>
                  <a:cubicBezTo>
                    <a:pt x="612208" y="5338530"/>
                    <a:pt x="572406" y="5298728"/>
                    <a:pt x="572406" y="5249630"/>
                  </a:cubicBezTo>
                  <a:cubicBezTo>
                    <a:pt x="572406" y="5200532"/>
                    <a:pt x="612208" y="5160730"/>
                    <a:pt x="661306" y="5160730"/>
                  </a:cubicBezTo>
                  <a:close/>
                  <a:moveTo>
                    <a:pt x="1477735" y="4857745"/>
                  </a:moveTo>
                  <a:cubicBezTo>
                    <a:pt x="1552885" y="4857745"/>
                    <a:pt x="1613807" y="4918667"/>
                    <a:pt x="1613807" y="4993817"/>
                  </a:cubicBezTo>
                  <a:cubicBezTo>
                    <a:pt x="1613807" y="5068967"/>
                    <a:pt x="1552885" y="5129889"/>
                    <a:pt x="1477735" y="5129889"/>
                  </a:cubicBezTo>
                  <a:cubicBezTo>
                    <a:pt x="1402585" y="5129889"/>
                    <a:pt x="1341663" y="5068967"/>
                    <a:pt x="1341663" y="4993817"/>
                  </a:cubicBezTo>
                  <a:cubicBezTo>
                    <a:pt x="1341663" y="4918667"/>
                    <a:pt x="1402585" y="4857745"/>
                    <a:pt x="1477735" y="4857745"/>
                  </a:cubicBezTo>
                  <a:close/>
                  <a:moveTo>
                    <a:pt x="2413000" y="4819646"/>
                  </a:moveTo>
                  <a:cubicBezTo>
                    <a:pt x="2461096" y="4819646"/>
                    <a:pt x="2500086" y="4858636"/>
                    <a:pt x="2500086" y="4906732"/>
                  </a:cubicBezTo>
                  <a:cubicBezTo>
                    <a:pt x="2500086" y="4954828"/>
                    <a:pt x="2461096" y="4993818"/>
                    <a:pt x="2413000" y="4993818"/>
                  </a:cubicBezTo>
                  <a:cubicBezTo>
                    <a:pt x="2364904" y="4993818"/>
                    <a:pt x="2325914" y="4954828"/>
                    <a:pt x="2325914" y="4906732"/>
                  </a:cubicBezTo>
                  <a:cubicBezTo>
                    <a:pt x="2325914" y="4858636"/>
                    <a:pt x="2364904" y="4819646"/>
                    <a:pt x="2413000" y="4819646"/>
                  </a:cubicBezTo>
                  <a:close/>
                  <a:moveTo>
                    <a:pt x="1356179" y="4757960"/>
                  </a:moveTo>
                  <a:cubicBezTo>
                    <a:pt x="1382231" y="4757960"/>
                    <a:pt x="1403351" y="4779080"/>
                    <a:pt x="1403351" y="4805132"/>
                  </a:cubicBezTo>
                  <a:cubicBezTo>
                    <a:pt x="1403351" y="4831184"/>
                    <a:pt x="1382231" y="4852304"/>
                    <a:pt x="1356179" y="4852304"/>
                  </a:cubicBezTo>
                  <a:cubicBezTo>
                    <a:pt x="1330127" y="4852304"/>
                    <a:pt x="1309007" y="4831184"/>
                    <a:pt x="1309007" y="4805132"/>
                  </a:cubicBezTo>
                  <a:cubicBezTo>
                    <a:pt x="1309007" y="4779080"/>
                    <a:pt x="1330127" y="4757960"/>
                    <a:pt x="1356179" y="4757960"/>
                  </a:cubicBezTo>
                  <a:close/>
                  <a:moveTo>
                    <a:pt x="2230663" y="4416873"/>
                  </a:moveTo>
                  <a:cubicBezTo>
                    <a:pt x="2276755" y="4416873"/>
                    <a:pt x="2314120" y="4454238"/>
                    <a:pt x="2314120" y="4500330"/>
                  </a:cubicBezTo>
                  <a:cubicBezTo>
                    <a:pt x="2314120" y="4546422"/>
                    <a:pt x="2276755" y="4583787"/>
                    <a:pt x="2230663" y="4583787"/>
                  </a:cubicBezTo>
                  <a:cubicBezTo>
                    <a:pt x="2184571" y="4583787"/>
                    <a:pt x="2147206" y="4546422"/>
                    <a:pt x="2147206" y="4500330"/>
                  </a:cubicBezTo>
                  <a:cubicBezTo>
                    <a:pt x="2147206" y="4454238"/>
                    <a:pt x="2184571" y="4416873"/>
                    <a:pt x="2230663" y="4416873"/>
                  </a:cubicBezTo>
                  <a:close/>
                  <a:moveTo>
                    <a:pt x="2802163" y="4289873"/>
                  </a:moveTo>
                  <a:cubicBezTo>
                    <a:pt x="2855269" y="4289873"/>
                    <a:pt x="2898320" y="4332924"/>
                    <a:pt x="2898320" y="4386030"/>
                  </a:cubicBezTo>
                  <a:cubicBezTo>
                    <a:pt x="2898320" y="4439136"/>
                    <a:pt x="2855269" y="4482187"/>
                    <a:pt x="2802163" y="4482187"/>
                  </a:cubicBezTo>
                  <a:cubicBezTo>
                    <a:pt x="2749057" y="4482187"/>
                    <a:pt x="2706006" y="4439136"/>
                    <a:pt x="2706006" y="4386030"/>
                  </a:cubicBezTo>
                  <a:cubicBezTo>
                    <a:pt x="2706006" y="4332924"/>
                    <a:pt x="2749057" y="4289873"/>
                    <a:pt x="2802163" y="4289873"/>
                  </a:cubicBezTo>
                  <a:close/>
                  <a:moveTo>
                    <a:pt x="1076779" y="4249960"/>
                  </a:moveTo>
                  <a:cubicBezTo>
                    <a:pt x="1109845" y="4249960"/>
                    <a:pt x="1136651" y="4276766"/>
                    <a:pt x="1136651" y="4309832"/>
                  </a:cubicBezTo>
                  <a:cubicBezTo>
                    <a:pt x="1136651" y="4342898"/>
                    <a:pt x="1109845" y="4369704"/>
                    <a:pt x="1076779" y="4369704"/>
                  </a:cubicBezTo>
                  <a:cubicBezTo>
                    <a:pt x="1043713" y="4369704"/>
                    <a:pt x="1016907" y="4342898"/>
                    <a:pt x="1016907" y="4309832"/>
                  </a:cubicBezTo>
                  <a:cubicBezTo>
                    <a:pt x="1016907" y="4276766"/>
                    <a:pt x="1043713" y="4249960"/>
                    <a:pt x="1076779" y="4249960"/>
                  </a:cubicBezTo>
                  <a:close/>
                  <a:moveTo>
                    <a:pt x="638629" y="4222744"/>
                  </a:moveTo>
                  <a:cubicBezTo>
                    <a:pt x="683719" y="4222744"/>
                    <a:pt x="720272" y="4259297"/>
                    <a:pt x="720272" y="4304387"/>
                  </a:cubicBezTo>
                  <a:cubicBezTo>
                    <a:pt x="720272" y="4349477"/>
                    <a:pt x="683719" y="4386030"/>
                    <a:pt x="638629" y="4386030"/>
                  </a:cubicBezTo>
                  <a:cubicBezTo>
                    <a:pt x="593539" y="4386030"/>
                    <a:pt x="556986" y="4349477"/>
                    <a:pt x="556986" y="4304387"/>
                  </a:cubicBezTo>
                  <a:cubicBezTo>
                    <a:pt x="556986" y="4259297"/>
                    <a:pt x="593539" y="4222744"/>
                    <a:pt x="638629" y="4222744"/>
                  </a:cubicBezTo>
                  <a:close/>
                  <a:moveTo>
                    <a:pt x="1982107" y="4220930"/>
                  </a:moveTo>
                  <a:cubicBezTo>
                    <a:pt x="2054251" y="4220930"/>
                    <a:pt x="2112736" y="4279415"/>
                    <a:pt x="2112736" y="4351559"/>
                  </a:cubicBezTo>
                  <a:cubicBezTo>
                    <a:pt x="2112736" y="4423703"/>
                    <a:pt x="2054251" y="4482188"/>
                    <a:pt x="1982107" y="4482188"/>
                  </a:cubicBezTo>
                  <a:cubicBezTo>
                    <a:pt x="1909963" y="4482188"/>
                    <a:pt x="1851478" y="4423703"/>
                    <a:pt x="1851478" y="4351559"/>
                  </a:cubicBezTo>
                  <a:cubicBezTo>
                    <a:pt x="1851478" y="4279415"/>
                    <a:pt x="1909963" y="4220930"/>
                    <a:pt x="1982107" y="4220930"/>
                  </a:cubicBezTo>
                  <a:close/>
                  <a:moveTo>
                    <a:pt x="2176236" y="3931553"/>
                  </a:moveTo>
                  <a:cubicBezTo>
                    <a:pt x="2227338" y="3931553"/>
                    <a:pt x="2268765" y="3972980"/>
                    <a:pt x="2268765" y="4024082"/>
                  </a:cubicBezTo>
                  <a:cubicBezTo>
                    <a:pt x="2268765" y="4075184"/>
                    <a:pt x="2227338" y="4116611"/>
                    <a:pt x="2176236" y="4116611"/>
                  </a:cubicBezTo>
                  <a:cubicBezTo>
                    <a:pt x="2125134" y="4116611"/>
                    <a:pt x="2083707" y="4075184"/>
                    <a:pt x="2083707" y="4024082"/>
                  </a:cubicBezTo>
                  <a:cubicBezTo>
                    <a:pt x="2083707" y="3972980"/>
                    <a:pt x="2125134" y="3931553"/>
                    <a:pt x="2176236" y="3931553"/>
                  </a:cubicBezTo>
                  <a:close/>
                  <a:moveTo>
                    <a:pt x="1007835" y="3741052"/>
                  </a:moveTo>
                  <a:cubicBezTo>
                    <a:pt x="1065951" y="3741052"/>
                    <a:pt x="1113064" y="3788165"/>
                    <a:pt x="1113064" y="3846281"/>
                  </a:cubicBezTo>
                  <a:lnTo>
                    <a:pt x="1105788" y="3882318"/>
                  </a:lnTo>
                  <a:lnTo>
                    <a:pt x="1126537" y="3896307"/>
                  </a:lnTo>
                  <a:cubicBezTo>
                    <a:pt x="1146236" y="3916006"/>
                    <a:pt x="1158420" y="3943220"/>
                    <a:pt x="1158420" y="3973280"/>
                  </a:cubicBezTo>
                  <a:cubicBezTo>
                    <a:pt x="1158420" y="4033400"/>
                    <a:pt x="1109683" y="4082137"/>
                    <a:pt x="1049563" y="4082137"/>
                  </a:cubicBezTo>
                  <a:cubicBezTo>
                    <a:pt x="989443" y="4082137"/>
                    <a:pt x="940706" y="4033400"/>
                    <a:pt x="940706" y="3973280"/>
                  </a:cubicBezTo>
                  <a:lnTo>
                    <a:pt x="949179" y="3931310"/>
                  </a:lnTo>
                  <a:lnTo>
                    <a:pt x="933427" y="3920689"/>
                  </a:lnTo>
                  <a:cubicBezTo>
                    <a:pt x="914384" y="3901646"/>
                    <a:pt x="902606" y="3875339"/>
                    <a:pt x="902606" y="3846281"/>
                  </a:cubicBezTo>
                  <a:cubicBezTo>
                    <a:pt x="902606" y="3788165"/>
                    <a:pt x="949719" y="3741052"/>
                    <a:pt x="1007835" y="3741052"/>
                  </a:cubicBezTo>
                  <a:close/>
                  <a:moveTo>
                    <a:pt x="1475920" y="3726537"/>
                  </a:moveTo>
                  <a:cubicBezTo>
                    <a:pt x="1542052" y="3726537"/>
                    <a:pt x="1595663" y="3780148"/>
                    <a:pt x="1595663" y="3846280"/>
                  </a:cubicBezTo>
                  <a:cubicBezTo>
                    <a:pt x="1595663" y="3912412"/>
                    <a:pt x="1542052" y="3966023"/>
                    <a:pt x="1475920" y="3966023"/>
                  </a:cubicBezTo>
                  <a:cubicBezTo>
                    <a:pt x="1409788" y="3966023"/>
                    <a:pt x="1356177" y="3912412"/>
                    <a:pt x="1356177" y="3846280"/>
                  </a:cubicBezTo>
                  <a:cubicBezTo>
                    <a:pt x="1356177" y="3780148"/>
                    <a:pt x="1409788" y="3726537"/>
                    <a:pt x="1475920" y="3726537"/>
                  </a:cubicBezTo>
                  <a:close/>
                  <a:moveTo>
                    <a:pt x="425449" y="3586837"/>
                  </a:moveTo>
                  <a:cubicBezTo>
                    <a:pt x="463525" y="3586837"/>
                    <a:pt x="494392" y="3617704"/>
                    <a:pt x="494392" y="3655780"/>
                  </a:cubicBezTo>
                  <a:cubicBezTo>
                    <a:pt x="494392" y="3693856"/>
                    <a:pt x="463525" y="3724723"/>
                    <a:pt x="425449" y="3724723"/>
                  </a:cubicBezTo>
                  <a:cubicBezTo>
                    <a:pt x="387373" y="3724723"/>
                    <a:pt x="356506" y="3693856"/>
                    <a:pt x="356506" y="3655780"/>
                  </a:cubicBezTo>
                  <a:cubicBezTo>
                    <a:pt x="356506" y="3617704"/>
                    <a:pt x="387373" y="3586837"/>
                    <a:pt x="425449" y="3586837"/>
                  </a:cubicBezTo>
                  <a:close/>
                  <a:moveTo>
                    <a:pt x="2261506" y="3554230"/>
                  </a:moveTo>
                  <a:cubicBezTo>
                    <a:pt x="2338660" y="3554230"/>
                    <a:pt x="2401206" y="3616776"/>
                    <a:pt x="2401206" y="3693930"/>
                  </a:cubicBezTo>
                  <a:cubicBezTo>
                    <a:pt x="2401206" y="3771084"/>
                    <a:pt x="2338660" y="3833630"/>
                    <a:pt x="2261506" y="3833630"/>
                  </a:cubicBezTo>
                  <a:cubicBezTo>
                    <a:pt x="2184352" y="3833630"/>
                    <a:pt x="2121806" y="3771084"/>
                    <a:pt x="2121806" y="3693930"/>
                  </a:cubicBezTo>
                  <a:cubicBezTo>
                    <a:pt x="2121806" y="3616776"/>
                    <a:pt x="2184352" y="3554230"/>
                    <a:pt x="2261506" y="3554230"/>
                  </a:cubicBezTo>
                  <a:close/>
                  <a:moveTo>
                    <a:pt x="746578" y="3526058"/>
                  </a:moveTo>
                  <a:cubicBezTo>
                    <a:pt x="793672" y="3526058"/>
                    <a:pt x="831850" y="3564236"/>
                    <a:pt x="831850" y="3611330"/>
                  </a:cubicBezTo>
                  <a:cubicBezTo>
                    <a:pt x="831850" y="3658424"/>
                    <a:pt x="793672" y="3696602"/>
                    <a:pt x="746578" y="3696602"/>
                  </a:cubicBezTo>
                  <a:cubicBezTo>
                    <a:pt x="699484" y="3696602"/>
                    <a:pt x="661306" y="3658424"/>
                    <a:pt x="661306" y="3611330"/>
                  </a:cubicBezTo>
                  <a:cubicBezTo>
                    <a:pt x="661306" y="3564236"/>
                    <a:pt x="699484" y="3526058"/>
                    <a:pt x="746578" y="3526058"/>
                  </a:cubicBezTo>
                  <a:close/>
                  <a:moveTo>
                    <a:pt x="2862036" y="3277503"/>
                  </a:moveTo>
                  <a:cubicBezTo>
                    <a:pt x="2892096" y="3277503"/>
                    <a:pt x="2916465" y="3301872"/>
                    <a:pt x="2916465" y="3331932"/>
                  </a:cubicBezTo>
                  <a:cubicBezTo>
                    <a:pt x="2916465" y="3361992"/>
                    <a:pt x="2892096" y="3386361"/>
                    <a:pt x="2862036" y="3386361"/>
                  </a:cubicBezTo>
                  <a:cubicBezTo>
                    <a:pt x="2831976" y="3386361"/>
                    <a:pt x="2807607" y="3361992"/>
                    <a:pt x="2807607" y="3331932"/>
                  </a:cubicBezTo>
                  <a:cubicBezTo>
                    <a:pt x="2807607" y="3301872"/>
                    <a:pt x="2831976" y="3277503"/>
                    <a:pt x="2862036" y="3277503"/>
                  </a:cubicBezTo>
                  <a:close/>
                  <a:moveTo>
                    <a:pt x="813253" y="3068858"/>
                  </a:moveTo>
                  <a:cubicBezTo>
                    <a:pt x="874375" y="3068858"/>
                    <a:pt x="923925" y="3118408"/>
                    <a:pt x="923925" y="3179530"/>
                  </a:cubicBezTo>
                  <a:cubicBezTo>
                    <a:pt x="923925" y="3240652"/>
                    <a:pt x="874375" y="3290202"/>
                    <a:pt x="813253" y="3290202"/>
                  </a:cubicBezTo>
                  <a:cubicBezTo>
                    <a:pt x="752131" y="3290202"/>
                    <a:pt x="702581" y="3240652"/>
                    <a:pt x="702581" y="3179530"/>
                  </a:cubicBezTo>
                  <a:cubicBezTo>
                    <a:pt x="702581" y="3118408"/>
                    <a:pt x="752131" y="3068858"/>
                    <a:pt x="813253" y="3068858"/>
                  </a:cubicBezTo>
                  <a:close/>
                  <a:moveTo>
                    <a:pt x="2548163" y="3057973"/>
                  </a:moveTo>
                  <a:cubicBezTo>
                    <a:pt x="2573213" y="3057973"/>
                    <a:pt x="2593520" y="3078280"/>
                    <a:pt x="2593520" y="3103330"/>
                  </a:cubicBezTo>
                  <a:cubicBezTo>
                    <a:pt x="2593520" y="3128380"/>
                    <a:pt x="2573213" y="3148687"/>
                    <a:pt x="2548163" y="3148687"/>
                  </a:cubicBezTo>
                  <a:cubicBezTo>
                    <a:pt x="2523113" y="3148687"/>
                    <a:pt x="2502806" y="3128380"/>
                    <a:pt x="2502806" y="3103330"/>
                  </a:cubicBezTo>
                  <a:cubicBezTo>
                    <a:pt x="2502806" y="3078280"/>
                    <a:pt x="2523113" y="3057973"/>
                    <a:pt x="2548163" y="3057973"/>
                  </a:cubicBezTo>
                  <a:close/>
                  <a:moveTo>
                    <a:pt x="2115456" y="2982680"/>
                  </a:moveTo>
                  <a:cubicBezTo>
                    <a:pt x="2143512" y="2982680"/>
                    <a:pt x="2166256" y="3005424"/>
                    <a:pt x="2166256" y="3033480"/>
                  </a:cubicBezTo>
                  <a:cubicBezTo>
                    <a:pt x="2166256" y="3061536"/>
                    <a:pt x="2143512" y="3084280"/>
                    <a:pt x="2115456" y="3084280"/>
                  </a:cubicBezTo>
                  <a:cubicBezTo>
                    <a:pt x="2087400" y="3084280"/>
                    <a:pt x="2064656" y="3061536"/>
                    <a:pt x="2064656" y="3033480"/>
                  </a:cubicBezTo>
                  <a:cubicBezTo>
                    <a:pt x="2064656" y="3005424"/>
                    <a:pt x="2087400" y="2982680"/>
                    <a:pt x="2115456" y="2982680"/>
                  </a:cubicBezTo>
                  <a:close/>
                  <a:moveTo>
                    <a:pt x="1152978" y="2757708"/>
                  </a:moveTo>
                  <a:cubicBezTo>
                    <a:pt x="1221114" y="2757708"/>
                    <a:pt x="1276350" y="2812944"/>
                    <a:pt x="1276350" y="2881080"/>
                  </a:cubicBezTo>
                  <a:lnTo>
                    <a:pt x="1274719" y="2889158"/>
                  </a:lnTo>
                  <a:lnTo>
                    <a:pt x="1287477" y="2891734"/>
                  </a:lnTo>
                  <a:cubicBezTo>
                    <a:pt x="1327849" y="2908810"/>
                    <a:pt x="1356178" y="2948787"/>
                    <a:pt x="1356178" y="2995380"/>
                  </a:cubicBezTo>
                  <a:cubicBezTo>
                    <a:pt x="1356178" y="3026442"/>
                    <a:pt x="1343588" y="3054564"/>
                    <a:pt x="1323232" y="3074920"/>
                  </a:cubicBezTo>
                  <a:lnTo>
                    <a:pt x="1318003" y="3078445"/>
                  </a:lnTo>
                  <a:lnTo>
                    <a:pt x="1318283" y="3078634"/>
                  </a:lnTo>
                  <a:cubicBezTo>
                    <a:pt x="1332729" y="3093080"/>
                    <a:pt x="1341664" y="3113037"/>
                    <a:pt x="1341664" y="3135081"/>
                  </a:cubicBezTo>
                  <a:cubicBezTo>
                    <a:pt x="1341664" y="3179169"/>
                    <a:pt x="1305923" y="3214910"/>
                    <a:pt x="1261835" y="3214910"/>
                  </a:cubicBezTo>
                  <a:cubicBezTo>
                    <a:pt x="1217747" y="3214910"/>
                    <a:pt x="1182006" y="3179169"/>
                    <a:pt x="1182006" y="3135081"/>
                  </a:cubicBezTo>
                  <a:cubicBezTo>
                    <a:pt x="1182006" y="3124059"/>
                    <a:pt x="1184240" y="3113559"/>
                    <a:pt x="1188279" y="3104008"/>
                  </a:cubicBezTo>
                  <a:lnTo>
                    <a:pt x="1194223" y="3095193"/>
                  </a:lnTo>
                  <a:lnTo>
                    <a:pt x="1164153" y="3074920"/>
                  </a:lnTo>
                  <a:cubicBezTo>
                    <a:pt x="1153975" y="3064742"/>
                    <a:pt x="1145738" y="3052622"/>
                    <a:pt x="1140046" y="3039165"/>
                  </a:cubicBezTo>
                  <a:lnTo>
                    <a:pt x="1132190" y="3000255"/>
                  </a:lnTo>
                  <a:lnTo>
                    <a:pt x="1104956" y="2994757"/>
                  </a:lnTo>
                  <a:cubicBezTo>
                    <a:pt x="1060676" y="2976028"/>
                    <a:pt x="1029606" y="2932182"/>
                    <a:pt x="1029606" y="2881080"/>
                  </a:cubicBezTo>
                  <a:cubicBezTo>
                    <a:pt x="1029606" y="2812944"/>
                    <a:pt x="1084842" y="2757708"/>
                    <a:pt x="1152978" y="2757708"/>
                  </a:cubicBezTo>
                  <a:close/>
                  <a:moveTo>
                    <a:pt x="3366406" y="2639780"/>
                  </a:moveTo>
                  <a:cubicBezTo>
                    <a:pt x="3436546" y="2639780"/>
                    <a:pt x="3493406" y="2696640"/>
                    <a:pt x="3493406" y="2766780"/>
                  </a:cubicBezTo>
                  <a:cubicBezTo>
                    <a:pt x="3493406" y="2836920"/>
                    <a:pt x="3436546" y="2893780"/>
                    <a:pt x="3366406" y="2893780"/>
                  </a:cubicBezTo>
                  <a:cubicBezTo>
                    <a:pt x="3296266" y="2893780"/>
                    <a:pt x="3239406" y="2836920"/>
                    <a:pt x="3239406" y="2766780"/>
                  </a:cubicBezTo>
                  <a:cubicBezTo>
                    <a:pt x="3239406" y="2696640"/>
                    <a:pt x="3296266" y="2639780"/>
                    <a:pt x="3366406" y="2639780"/>
                  </a:cubicBezTo>
                  <a:close/>
                  <a:moveTo>
                    <a:pt x="1637393" y="2635245"/>
                  </a:moveTo>
                  <a:cubicBezTo>
                    <a:pt x="1678475" y="2635245"/>
                    <a:pt x="1711779" y="2668549"/>
                    <a:pt x="1711779" y="2709631"/>
                  </a:cubicBezTo>
                  <a:cubicBezTo>
                    <a:pt x="1711779" y="2750713"/>
                    <a:pt x="1678475" y="2784017"/>
                    <a:pt x="1637393" y="2784017"/>
                  </a:cubicBezTo>
                  <a:cubicBezTo>
                    <a:pt x="1596311" y="2784017"/>
                    <a:pt x="1563007" y="2750713"/>
                    <a:pt x="1563007" y="2709631"/>
                  </a:cubicBezTo>
                  <a:cubicBezTo>
                    <a:pt x="1563007" y="2668549"/>
                    <a:pt x="1596311" y="2635245"/>
                    <a:pt x="1637393" y="2635245"/>
                  </a:cubicBezTo>
                  <a:close/>
                  <a:moveTo>
                    <a:pt x="2805793" y="2603495"/>
                  </a:moveTo>
                  <a:cubicBezTo>
                    <a:pt x="2874931" y="2603495"/>
                    <a:pt x="2930979" y="2659543"/>
                    <a:pt x="2930979" y="2728681"/>
                  </a:cubicBezTo>
                  <a:cubicBezTo>
                    <a:pt x="2930979" y="2797819"/>
                    <a:pt x="2874931" y="2853867"/>
                    <a:pt x="2805793" y="2853867"/>
                  </a:cubicBezTo>
                  <a:cubicBezTo>
                    <a:pt x="2736655" y="2853867"/>
                    <a:pt x="2680607" y="2797819"/>
                    <a:pt x="2680607" y="2728681"/>
                  </a:cubicBezTo>
                  <a:cubicBezTo>
                    <a:pt x="2680607" y="2659543"/>
                    <a:pt x="2736655" y="2603495"/>
                    <a:pt x="2805793" y="2603495"/>
                  </a:cubicBezTo>
                  <a:close/>
                  <a:moveTo>
                    <a:pt x="410935" y="2547755"/>
                  </a:moveTo>
                  <a:cubicBezTo>
                    <a:pt x="454021" y="2547755"/>
                    <a:pt x="488950" y="2582684"/>
                    <a:pt x="488950" y="2625770"/>
                  </a:cubicBezTo>
                  <a:cubicBezTo>
                    <a:pt x="488950" y="2668856"/>
                    <a:pt x="454021" y="2703785"/>
                    <a:pt x="410935" y="2703785"/>
                  </a:cubicBezTo>
                  <a:cubicBezTo>
                    <a:pt x="367849" y="2703785"/>
                    <a:pt x="332920" y="2668856"/>
                    <a:pt x="332920" y="2625770"/>
                  </a:cubicBezTo>
                  <a:cubicBezTo>
                    <a:pt x="332920" y="2582684"/>
                    <a:pt x="367849" y="2547755"/>
                    <a:pt x="410935" y="2547755"/>
                  </a:cubicBezTo>
                  <a:close/>
                  <a:moveTo>
                    <a:pt x="1459593" y="2527295"/>
                  </a:moveTo>
                  <a:cubicBezTo>
                    <a:pt x="1493661" y="2527295"/>
                    <a:pt x="1521279" y="2554913"/>
                    <a:pt x="1521279" y="2588981"/>
                  </a:cubicBezTo>
                  <a:cubicBezTo>
                    <a:pt x="1521279" y="2623049"/>
                    <a:pt x="1493661" y="2650667"/>
                    <a:pt x="1459593" y="2650667"/>
                  </a:cubicBezTo>
                  <a:cubicBezTo>
                    <a:pt x="1425525" y="2650667"/>
                    <a:pt x="1397907" y="2623049"/>
                    <a:pt x="1397907" y="2588981"/>
                  </a:cubicBezTo>
                  <a:cubicBezTo>
                    <a:pt x="1397907" y="2554913"/>
                    <a:pt x="1425525" y="2527295"/>
                    <a:pt x="1459593" y="2527295"/>
                  </a:cubicBezTo>
                  <a:close/>
                  <a:moveTo>
                    <a:pt x="2119085" y="2415312"/>
                  </a:moveTo>
                  <a:cubicBezTo>
                    <a:pt x="2155157" y="2415312"/>
                    <a:pt x="2184400" y="2444555"/>
                    <a:pt x="2184400" y="2480627"/>
                  </a:cubicBezTo>
                  <a:cubicBezTo>
                    <a:pt x="2184400" y="2516699"/>
                    <a:pt x="2155157" y="2545942"/>
                    <a:pt x="2119085" y="2545942"/>
                  </a:cubicBezTo>
                  <a:cubicBezTo>
                    <a:pt x="2083013" y="2545942"/>
                    <a:pt x="2053770" y="2516699"/>
                    <a:pt x="2053770" y="2480627"/>
                  </a:cubicBezTo>
                  <a:cubicBezTo>
                    <a:pt x="2053770" y="2444555"/>
                    <a:pt x="2083013" y="2415312"/>
                    <a:pt x="2119085" y="2415312"/>
                  </a:cubicBezTo>
                  <a:close/>
                  <a:moveTo>
                    <a:pt x="1085849" y="2342237"/>
                  </a:moveTo>
                  <a:cubicBezTo>
                    <a:pt x="1109897" y="2342237"/>
                    <a:pt x="1129392" y="2361732"/>
                    <a:pt x="1129392" y="2385780"/>
                  </a:cubicBezTo>
                  <a:cubicBezTo>
                    <a:pt x="1129392" y="2409828"/>
                    <a:pt x="1109897" y="2429323"/>
                    <a:pt x="1085849" y="2429323"/>
                  </a:cubicBezTo>
                  <a:cubicBezTo>
                    <a:pt x="1061801" y="2429323"/>
                    <a:pt x="1042306" y="2409828"/>
                    <a:pt x="1042306" y="2385780"/>
                  </a:cubicBezTo>
                  <a:cubicBezTo>
                    <a:pt x="1042306" y="2361732"/>
                    <a:pt x="1061801" y="2342237"/>
                    <a:pt x="1085849" y="2342237"/>
                  </a:cubicBezTo>
                  <a:close/>
                  <a:moveTo>
                    <a:pt x="3594099" y="2250615"/>
                  </a:moveTo>
                  <a:cubicBezTo>
                    <a:pt x="3668247" y="2250615"/>
                    <a:pt x="3728356" y="2310724"/>
                    <a:pt x="3728356" y="2384872"/>
                  </a:cubicBezTo>
                  <a:cubicBezTo>
                    <a:pt x="3728356" y="2459020"/>
                    <a:pt x="3668247" y="2519129"/>
                    <a:pt x="3594099" y="2519129"/>
                  </a:cubicBezTo>
                  <a:cubicBezTo>
                    <a:pt x="3519951" y="2519129"/>
                    <a:pt x="3459842" y="2459020"/>
                    <a:pt x="3459842" y="2384872"/>
                  </a:cubicBezTo>
                  <a:cubicBezTo>
                    <a:pt x="3459842" y="2310724"/>
                    <a:pt x="3519951" y="2250615"/>
                    <a:pt x="3594099" y="2250615"/>
                  </a:cubicBezTo>
                  <a:close/>
                  <a:moveTo>
                    <a:pt x="2646135" y="2090053"/>
                  </a:moveTo>
                  <a:cubicBezTo>
                    <a:pt x="2711265" y="2090053"/>
                    <a:pt x="2764064" y="2142852"/>
                    <a:pt x="2764064" y="2207981"/>
                  </a:cubicBezTo>
                  <a:cubicBezTo>
                    <a:pt x="2764064" y="2273111"/>
                    <a:pt x="2711265" y="2325910"/>
                    <a:pt x="2646135" y="2325910"/>
                  </a:cubicBezTo>
                  <a:cubicBezTo>
                    <a:pt x="2581005" y="2325910"/>
                    <a:pt x="2528206" y="2273111"/>
                    <a:pt x="2528206" y="2207981"/>
                  </a:cubicBezTo>
                  <a:cubicBezTo>
                    <a:pt x="2528206" y="2142852"/>
                    <a:pt x="2581005" y="2090053"/>
                    <a:pt x="2646135" y="2090053"/>
                  </a:cubicBezTo>
                  <a:close/>
                  <a:moveTo>
                    <a:pt x="2348593" y="2063747"/>
                  </a:moveTo>
                  <a:cubicBezTo>
                    <a:pt x="2403703" y="2063747"/>
                    <a:pt x="2448379" y="2108423"/>
                    <a:pt x="2448379" y="2163533"/>
                  </a:cubicBezTo>
                  <a:cubicBezTo>
                    <a:pt x="2448379" y="2218641"/>
                    <a:pt x="2403703" y="2263317"/>
                    <a:pt x="2348593" y="2263317"/>
                  </a:cubicBezTo>
                  <a:cubicBezTo>
                    <a:pt x="2293483" y="2263317"/>
                    <a:pt x="2248807" y="2218641"/>
                    <a:pt x="2248807" y="2163533"/>
                  </a:cubicBezTo>
                  <a:cubicBezTo>
                    <a:pt x="2248807" y="2108423"/>
                    <a:pt x="2293483" y="2063747"/>
                    <a:pt x="2348593" y="2063747"/>
                  </a:cubicBezTo>
                  <a:close/>
                  <a:moveTo>
                    <a:pt x="831849" y="2031091"/>
                  </a:moveTo>
                  <a:cubicBezTo>
                    <a:pt x="862911" y="2031091"/>
                    <a:pt x="888092" y="2056272"/>
                    <a:pt x="888092" y="2087334"/>
                  </a:cubicBezTo>
                  <a:cubicBezTo>
                    <a:pt x="888092" y="2118397"/>
                    <a:pt x="862911" y="2143578"/>
                    <a:pt x="831849" y="2143578"/>
                  </a:cubicBezTo>
                  <a:cubicBezTo>
                    <a:pt x="800787" y="2143578"/>
                    <a:pt x="775606" y="2118397"/>
                    <a:pt x="775606" y="2087334"/>
                  </a:cubicBezTo>
                  <a:cubicBezTo>
                    <a:pt x="775606" y="2056272"/>
                    <a:pt x="800787" y="2031091"/>
                    <a:pt x="831849" y="2031091"/>
                  </a:cubicBezTo>
                  <a:close/>
                  <a:moveTo>
                    <a:pt x="873578" y="1952626"/>
                  </a:moveTo>
                  <a:cubicBezTo>
                    <a:pt x="896624" y="1952626"/>
                    <a:pt x="915307" y="1971309"/>
                    <a:pt x="915307" y="1994355"/>
                  </a:cubicBezTo>
                  <a:cubicBezTo>
                    <a:pt x="915307" y="2017401"/>
                    <a:pt x="896624" y="2036084"/>
                    <a:pt x="873578" y="2036084"/>
                  </a:cubicBezTo>
                  <a:cubicBezTo>
                    <a:pt x="850532" y="2036084"/>
                    <a:pt x="831849" y="2017401"/>
                    <a:pt x="831849" y="1994355"/>
                  </a:cubicBezTo>
                  <a:cubicBezTo>
                    <a:pt x="831849" y="1971309"/>
                    <a:pt x="850532" y="1952626"/>
                    <a:pt x="873578" y="1952626"/>
                  </a:cubicBezTo>
                  <a:close/>
                  <a:moveTo>
                    <a:pt x="3067956" y="1888669"/>
                  </a:moveTo>
                  <a:cubicBezTo>
                    <a:pt x="3110040" y="1888669"/>
                    <a:pt x="3144156" y="1922785"/>
                    <a:pt x="3144156" y="1964869"/>
                  </a:cubicBezTo>
                  <a:cubicBezTo>
                    <a:pt x="3144156" y="2006953"/>
                    <a:pt x="3110040" y="2041069"/>
                    <a:pt x="3067956" y="2041069"/>
                  </a:cubicBezTo>
                  <a:cubicBezTo>
                    <a:pt x="3025872" y="2041069"/>
                    <a:pt x="2991756" y="2006953"/>
                    <a:pt x="2991756" y="1964869"/>
                  </a:cubicBezTo>
                  <a:cubicBezTo>
                    <a:pt x="2991756" y="1922785"/>
                    <a:pt x="3025872" y="1888669"/>
                    <a:pt x="3067956" y="1888669"/>
                  </a:cubicBezTo>
                  <a:close/>
                  <a:moveTo>
                    <a:pt x="318406" y="1833332"/>
                  </a:moveTo>
                  <a:cubicBezTo>
                    <a:pt x="374518" y="1833332"/>
                    <a:pt x="420006" y="1878820"/>
                    <a:pt x="420006" y="1934932"/>
                  </a:cubicBezTo>
                  <a:cubicBezTo>
                    <a:pt x="420006" y="1991044"/>
                    <a:pt x="374518" y="2036532"/>
                    <a:pt x="318406" y="2036532"/>
                  </a:cubicBezTo>
                  <a:cubicBezTo>
                    <a:pt x="262294" y="2036532"/>
                    <a:pt x="216806" y="1991044"/>
                    <a:pt x="216806" y="1934932"/>
                  </a:cubicBezTo>
                  <a:cubicBezTo>
                    <a:pt x="216806" y="1878820"/>
                    <a:pt x="262294" y="1833332"/>
                    <a:pt x="318406" y="1833332"/>
                  </a:cubicBezTo>
                  <a:close/>
                  <a:moveTo>
                    <a:pt x="2012949" y="1808837"/>
                  </a:moveTo>
                  <a:cubicBezTo>
                    <a:pt x="2086095" y="1808837"/>
                    <a:pt x="2145392" y="1868135"/>
                    <a:pt x="2145392" y="1941281"/>
                  </a:cubicBezTo>
                  <a:cubicBezTo>
                    <a:pt x="2145392" y="2014427"/>
                    <a:pt x="2086095" y="2073724"/>
                    <a:pt x="2012949" y="2073724"/>
                  </a:cubicBezTo>
                  <a:cubicBezTo>
                    <a:pt x="1976376" y="2073724"/>
                    <a:pt x="1943265" y="2058899"/>
                    <a:pt x="1919298" y="2034932"/>
                  </a:cubicBezTo>
                  <a:lnTo>
                    <a:pt x="1894094" y="1997550"/>
                  </a:lnTo>
                  <a:lnTo>
                    <a:pt x="1896836" y="2011132"/>
                  </a:lnTo>
                  <a:cubicBezTo>
                    <a:pt x="1896836" y="2082275"/>
                    <a:pt x="1839164" y="2139947"/>
                    <a:pt x="1768021" y="2139947"/>
                  </a:cubicBezTo>
                  <a:cubicBezTo>
                    <a:pt x="1696878" y="2139947"/>
                    <a:pt x="1639206" y="2082275"/>
                    <a:pt x="1639206" y="2011132"/>
                  </a:cubicBezTo>
                  <a:cubicBezTo>
                    <a:pt x="1639206" y="1939989"/>
                    <a:pt x="1696878" y="1882317"/>
                    <a:pt x="1768021" y="1882317"/>
                  </a:cubicBezTo>
                  <a:cubicBezTo>
                    <a:pt x="1803593" y="1882317"/>
                    <a:pt x="1835796" y="1896735"/>
                    <a:pt x="1859107" y="1920046"/>
                  </a:cubicBezTo>
                  <a:lnTo>
                    <a:pt x="1883533" y="1956274"/>
                  </a:lnTo>
                  <a:lnTo>
                    <a:pt x="1880506" y="1941281"/>
                  </a:lnTo>
                  <a:cubicBezTo>
                    <a:pt x="1880506" y="1868135"/>
                    <a:pt x="1939803" y="1808837"/>
                    <a:pt x="2012949" y="1808837"/>
                  </a:cubicBezTo>
                  <a:close/>
                  <a:moveTo>
                    <a:pt x="3530599" y="1626503"/>
                  </a:moveTo>
                  <a:cubicBezTo>
                    <a:pt x="3582703" y="1626503"/>
                    <a:pt x="3624942" y="1668742"/>
                    <a:pt x="3624942" y="1720846"/>
                  </a:cubicBezTo>
                  <a:cubicBezTo>
                    <a:pt x="3624942" y="1772950"/>
                    <a:pt x="3582703" y="1815189"/>
                    <a:pt x="3530599" y="1815189"/>
                  </a:cubicBezTo>
                  <a:cubicBezTo>
                    <a:pt x="3478495" y="1815189"/>
                    <a:pt x="3436256" y="1772950"/>
                    <a:pt x="3436256" y="1720846"/>
                  </a:cubicBezTo>
                  <a:cubicBezTo>
                    <a:pt x="3436256" y="1668742"/>
                    <a:pt x="3478495" y="1626503"/>
                    <a:pt x="3530599" y="1626503"/>
                  </a:cubicBezTo>
                  <a:close/>
                  <a:moveTo>
                    <a:pt x="940706" y="1395183"/>
                  </a:moveTo>
                  <a:cubicBezTo>
                    <a:pt x="975776" y="1395183"/>
                    <a:pt x="1004206" y="1423613"/>
                    <a:pt x="1004206" y="1458683"/>
                  </a:cubicBezTo>
                  <a:cubicBezTo>
                    <a:pt x="1004206" y="1493753"/>
                    <a:pt x="975776" y="1522183"/>
                    <a:pt x="940706" y="1522183"/>
                  </a:cubicBezTo>
                  <a:cubicBezTo>
                    <a:pt x="905636" y="1522183"/>
                    <a:pt x="877206" y="1493753"/>
                    <a:pt x="877206" y="1458683"/>
                  </a:cubicBezTo>
                  <a:cubicBezTo>
                    <a:pt x="877206" y="1423613"/>
                    <a:pt x="905636" y="1395183"/>
                    <a:pt x="940706" y="1395183"/>
                  </a:cubicBezTo>
                  <a:close/>
                  <a:moveTo>
                    <a:pt x="717549" y="1300839"/>
                  </a:moveTo>
                  <a:cubicBezTo>
                    <a:pt x="776667" y="1300839"/>
                    <a:pt x="824592" y="1348763"/>
                    <a:pt x="824592" y="1407881"/>
                  </a:cubicBezTo>
                  <a:cubicBezTo>
                    <a:pt x="824592" y="1466999"/>
                    <a:pt x="776667" y="1514924"/>
                    <a:pt x="717549" y="1514924"/>
                  </a:cubicBezTo>
                  <a:cubicBezTo>
                    <a:pt x="658431" y="1514924"/>
                    <a:pt x="610506" y="1466999"/>
                    <a:pt x="610506" y="1407881"/>
                  </a:cubicBezTo>
                  <a:cubicBezTo>
                    <a:pt x="610506" y="1348763"/>
                    <a:pt x="658431" y="1300839"/>
                    <a:pt x="717549" y="1300839"/>
                  </a:cubicBezTo>
                  <a:close/>
                  <a:moveTo>
                    <a:pt x="2500086" y="1251855"/>
                  </a:moveTo>
                  <a:cubicBezTo>
                    <a:pt x="2537160" y="1251855"/>
                    <a:pt x="2567215" y="1281911"/>
                    <a:pt x="2567215" y="1318985"/>
                  </a:cubicBezTo>
                  <a:cubicBezTo>
                    <a:pt x="2567215" y="1356059"/>
                    <a:pt x="2537160" y="1386114"/>
                    <a:pt x="2500086" y="1386114"/>
                  </a:cubicBezTo>
                  <a:cubicBezTo>
                    <a:pt x="2463012" y="1386114"/>
                    <a:pt x="2432957" y="1356059"/>
                    <a:pt x="2432957" y="1318985"/>
                  </a:cubicBezTo>
                  <a:cubicBezTo>
                    <a:pt x="2432957" y="1281911"/>
                    <a:pt x="2463012" y="1251855"/>
                    <a:pt x="2500086" y="1251855"/>
                  </a:cubicBezTo>
                  <a:close/>
                  <a:moveTo>
                    <a:pt x="1874410" y="1079245"/>
                  </a:moveTo>
                  <a:cubicBezTo>
                    <a:pt x="1913819" y="1084307"/>
                    <a:pt x="1950748" y="1106277"/>
                    <a:pt x="1973582" y="1142519"/>
                  </a:cubicBezTo>
                  <a:cubicBezTo>
                    <a:pt x="2014175" y="1206950"/>
                    <a:pt x="1994851" y="1292089"/>
                    <a:pt x="1930421" y="1332683"/>
                  </a:cubicBezTo>
                  <a:cubicBezTo>
                    <a:pt x="1865990" y="1373276"/>
                    <a:pt x="1780850" y="1353952"/>
                    <a:pt x="1740257" y="1289522"/>
                  </a:cubicBezTo>
                  <a:cubicBezTo>
                    <a:pt x="1699664" y="1225091"/>
                    <a:pt x="1718988" y="1139952"/>
                    <a:pt x="1783418" y="1099358"/>
                  </a:cubicBezTo>
                  <a:cubicBezTo>
                    <a:pt x="1799526" y="1089210"/>
                    <a:pt x="1816928" y="1082806"/>
                    <a:pt x="1834604" y="1079916"/>
                  </a:cubicBezTo>
                  <a:cubicBezTo>
                    <a:pt x="1847862" y="1077748"/>
                    <a:pt x="1861274" y="1077557"/>
                    <a:pt x="1874410" y="1079245"/>
                  </a:cubicBezTo>
                  <a:close/>
                  <a:moveTo>
                    <a:pt x="90715" y="989689"/>
                  </a:moveTo>
                  <a:cubicBezTo>
                    <a:pt x="140816" y="989689"/>
                    <a:pt x="181430" y="1030303"/>
                    <a:pt x="181430" y="1080404"/>
                  </a:cubicBezTo>
                  <a:cubicBezTo>
                    <a:pt x="181430" y="1130505"/>
                    <a:pt x="140816" y="1171119"/>
                    <a:pt x="90715" y="1171119"/>
                  </a:cubicBezTo>
                  <a:cubicBezTo>
                    <a:pt x="40614" y="1171119"/>
                    <a:pt x="0" y="1130505"/>
                    <a:pt x="0" y="1080404"/>
                  </a:cubicBezTo>
                  <a:cubicBezTo>
                    <a:pt x="0" y="1030303"/>
                    <a:pt x="40614" y="989689"/>
                    <a:pt x="90715" y="989689"/>
                  </a:cubicBezTo>
                  <a:close/>
                  <a:moveTo>
                    <a:pt x="3095171" y="989689"/>
                  </a:moveTo>
                  <a:cubicBezTo>
                    <a:pt x="3152286" y="989689"/>
                    <a:pt x="3198586" y="1035988"/>
                    <a:pt x="3198586" y="1093104"/>
                  </a:cubicBezTo>
                  <a:cubicBezTo>
                    <a:pt x="3198586" y="1150218"/>
                    <a:pt x="3152286" y="1196519"/>
                    <a:pt x="3095171" y="1196519"/>
                  </a:cubicBezTo>
                  <a:cubicBezTo>
                    <a:pt x="3038056" y="1196519"/>
                    <a:pt x="2991756" y="1150218"/>
                    <a:pt x="2991756" y="1093104"/>
                  </a:cubicBezTo>
                  <a:cubicBezTo>
                    <a:pt x="2991756" y="1035988"/>
                    <a:pt x="3038056" y="989689"/>
                    <a:pt x="3095171" y="989689"/>
                  </a:cubicBezTo>
                  <a:close/>
                  <a:moveTo>
                    <a:pt x="1208313" y="911674"/>
                  </a:moveTo>
                  <a:cubicBezTo>
                    <a:pt x="1275447" y="911674"/>
                    <a:pt x="1329870" y="966097"/>
                    <a:pt x="1329870" y="1033231"/>
                  </a:cubicBezTo>
                  <a:cubicBezTo>
                    <a:pt x="1329870" y="1100365"/>
                    <a:pt x="1275447" y="1154788"/>
                    <a:pt x="1208313" y="1154788"/>
                  </a:cubicBezTo>
                  <a:cubicBezTo>
                    <a:pt x="1141179" y="1154788"/>
                    <a:pt x="1086756" y="1100365"/>
                    <a:pt x="1086756" y="1033231"/>
                  </a:cubicBezTo>
                  <a:cubicBezTo>
                    <a:pt x="1086756" y="966097"/>
                    <a:pt x="1141179" y="911674"/>
                    <a:pt x="1208313" y="911674"/>
                  </a:cubicBezTo>
                  <a:close/>
                  <a:moveTo>
                    <a:pt x="2287813" y="873576"/>
                  </a:moveTo>
                  <a:cubicBezTo>
                    <a:pt x="2319877" y="873576"/>
                    <a:pt x="2345870" y="899570"/>
                    <a:pt x="2345870" y="931633"/>
                  </a:cubicBezTo>
                  <a:cubicBezTo>
                    <a:pt x="2345870" y="963697"/>
                    <a:pt x="2319877" y="989690"/>
                    <a:pt x="2287813" y="989690"/>
                  </a:cubicBezTo>
                  <a:cubicBezTo>
                    <a:pt x="2255749" y="989690"/>
                    <a:pt x="2229756" y="963697"/>
                    <a:pt x="2229756" y="931633"/>
                  </a:cubicBezTo>
                  <a:cubicBezTo>
                    <a:pt x="2229756" y="899570"/>
                    <a:pt x="2255749" y="873576"/>
                    <a:pt x="2287813" y="873576"/>
                  </a:cubicBezTo>
                  <a:close/>
                  <a:moveTo>
                    <a:pt x="3813628" y="763811"/>
                  </a:moveTo>
                  <a:cubicBezTo>
                    <a:pt x="3867736" y="763811"/>
                    <a:pt x="3911600" y="807675"/>
                    <a:pt x="3911600" y="861783"/>
                  </a:cubicBezTo>
                  <a:cubicBezTo>
                    <a:pt x="3911600" y="915891"/>
                    <a:pt x="3867736" y="959755"/>
                    <a:pt x="3813628" y="959755"/>
                  </a:cubicBezTo>
                  <a:cubicBezTo>
                    <a:pt x="3759520" y="959755"/>
                    <a:pt x="3715656" y="915891"/>
                    <a:pt x="3715656" y="861783"/>
                  </a:cubicBezTo>
                  <a:cubicBezTo>
                    <a:pt x="3715656" y="807675"/>
                    <a:pt x="3759520" y="763811"/>
                    <a:pt x="3813628" y="763811"/>
                  </a:cubicBezTo>
                  <a:close/>
                  <a:moveTo>
                    <a:pt x="1786163" y="511626"/>
                  </a:moveTo>
                  <a:cubicBezTo>
                    <a:pt x="1825241" y="511626"/>
                    <a:pt x="1856920" y="543305"/>
                    <a:pt x="1856920" y="582383"/>
                  </a:cubicBezTo>
                  <a:cubicBezTo>
                    <a:pt x="1856920" y="621461"/>
                    <a:pt x="1825241" y="653140"/>
                    <a:pt x="1786163" y="653140"/>
                  </a:cubicBezTo>
                  <a:cubicBezTo>
                    <a:pt x="1747085" y="653140"/>
                    <a:pt x="1715406" y="621461"/>
                    <a:pt x="1715406" y="582383"/>
                  </a:cubicBezTo>
                  <a:cubicBezTo>
                    <a:pt x="1715406" y="543305"/>
                    <a:pt x="1747085" y="511626"/>
                    <a:pt x="1786163" y="511626"/>
                  </a:cubicBezTo>
                  <a:close/>
                  <a:moveTo>
                    <a:pt x="2727779" y="420912"/>
                  </a:moveTo>
                  <a:cubicBezTo>
                    <a:pt x="2767859" y="420912"/>
                    <a:pt x="2800351" y="453404"/>
                    <a:pt x="2800351" y="493484"/>
                  </a:cubicBezTo>
                  <a:cubicBezTo>
                    <a:pt x="2800351" y="533564"/>
                    <a:pt x="2767859" y="566056"/>
                    <a:pt x="2727779" y="566056"/>
                  </a:cubicBezTo>
                  <a:cubicBezTo>
                    <a:pt x="2687699" y="566056"/>
                    <a:pt x="2655207" y="533564"/>
                    <a:pt x="2655207" y="493484"/>
                  </a:cubicBezTo>
                  <a:cubicBezTo>
                    <a:pt x="2655207" y="453404"/>
                    <a:pt x="2687699" y="420912"/>
                    <a:pt x="2727779" y="420912"/>
                  </a:cubicBezTo>
                  <a:close/>
                  <a:moveTo>
                    <a:pt x="216806" y="404584"/>
                  </a:moveTo>
                  <a:cubicBezTo>
                    <a:pt x="237848" y="404584"/>
                    <a:pt x="254906" y="421642"/>
                    <a:pt x="254906" y="442684"/>
                  </a:cubicBezTo>
                  <a:cubicBezTo>
                    <a:pt x="254906" y="463726"/>
                    <a:pt x="237848" y="480784"/>
                    <a:pt x="216806" y="480784"/>
                  </a:cubicBezTo>
                  <a:cubicBezTo>
                    <a:pt x="195764" y="480784"/>
                    <a:pt x="178706" y="463726"/>
                    <a:pt x="178706" y="442684"/>
                  </a:cubicBezTo>
                  <a:cubicBezTo>
                    <a:pt x="178706" y="421642"/>
                    <a:pt x="195764" y="404584"/>
                    <a:pt x="216806" y="404584"/>
                  </a:cubicBezTo>
                  <a:close/>
                  <a:moveTo>
                    <a:pt x="777421" y="285292"/>
                  </a:moveTo>
                  <a:cubicBezTo>
                    <a:pt x="841550" y="285292"/>
                    <a:pt x="893536" y="337278"/>
                    <a:pt x="893536" y="401407"/>
                  </a:cubicBezTo>
                  <a:cubicBezTo>
                    <a:pt x="893536" y="465536"/>
                    <a:pt x="841550" y="517522"/>
                    <a:pt x="777421" y="517522"/>
                  </a:cubicBezTo>
                  <a:cubicBezTo>
                    <a:pt x="713292" y="517522"/>
                    <a:pt x="661306" y="465536"/>
                    <a:pt x="661306" y="401407"/>
                  </a:cubicBezTo>
                  <a:cubicBezTo>
                    <a:pt x="661306" y="337278"/>
                    <a:pt x="713292" y="285292"/>
                    <a:pt x="777421" y="285292"/>
                  </a:cubicBezTo>
                  <a:close/>
                  <a:moveTo>
                    <a:pt x="1826078" y="272138"/>
                  </a:moveTo>
                  <a:cubicBezTo>
                    <a:pt x="1889204" y="272138"/>
                    <a:pt x="1940378" y="323312"/>
                    <a:pt x="1940378" y="386438"/>
                  </a:cubicBezTo>
                  <a:cubicBezTo>
                    <a:pt x="1940378" y="449564"/>
                    <a:pt x="1889204" y="500738"/>
                    <a:pt x="1826078" y="500738"/>
                  </a:cubicBezTo>
                  <a:cubicBezTo>
                    <a:pt x="1762952" y="500738"/>
                    <a:pt x="1711778" y="449564"/>
                    <a:pt x="1711778" y="386438"/>
                  </a:cubicBezTo>
                  <a:cubicBezTo>
                    <a:pt x="1711778" y="323312"/>
                    <a:pt x="1762952" y="272138"/>
                    <a:pt x="1826078" y="272138"/>
                  </a:cubicBezTo>
                  <a:close/>
                  <a:moveTo>
                    <a:pt x="1091293" y="0"/>
                  </a:moveTo>
                  <a:cubicBezTo>
                    <a:pt x="1118347" y="0"/>
                    <a:pt x="1140279" y="21932"/>
                    <a:pt x="1140279" y="48986"/>
                  </a:cubicBezTo>
                  <a:cubicBezTo>
                    <a:pt x="1140279" y="76040"/>
                    <a:pt x="1118347" y="97972"/>
                    <a:pt x="1091293" y="97972"/>
                  </a:cubicBezTo>
                  <a:cubicBezTo>
                    <a:pt x="1064239" y="97972"/>
                    <a:pt x="1042307" y="76040"/>
                    <a:pt x="1042307" y="48986"/>
                  </a:cubicBezTo>
                  <a:cubicBezTo>
                    <a:pt x="1042307" y="21932"/>
                    <a:pt x="1064239" y="0"/>
                    <a:pt x="1091293" y="0"/>
                  </a:cubicBezTo>
                  <a:close/>
                </a:path>
              </a:pathLst>
            </a:custGeom>
            <a:gradFill flip="none" rotWithShape="1">
              <a:gsLst>
                <a:gs pos="0">
                  <a:srgbClr val="FFFFFF"/>
                </a:gs>
                <a:gs pos="100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任意多边形 256"/>
            <p:cNvSpPr>
              <a:spLocks noChangeAspect="1"/>
            </p:cNvSpPr>
            <p:nvPr/>
          </p:nvSpPr>
          <p:spPr>
            <a:xfrm>
              <a:off x="5053086" y="-100404"/>
              <a:ext cx="2437964" cy="3477710"/>
            </a:xfrm>
            <a:custGeom>
              <a:avLst/>
              <a:gdLst>
                <a:gd name="connsiteX0" fmla="*/ 1690007 w 3911600"/>
                <a:gd name="connsiteY0" fmla="*/ 5474601 h 5579831"/>
                <a:gd name="connsiteX1" fmla="*/ 1742622 w 3911600"/>
                <a:gd name="connsiteY1" fmla="*/ 5527216 h 5579831"/>
                <a:gd name="connsiteX2" fmla="*/ 1690007 w 3911600"/>
                <a:gd name="connsiteY2" fmla="*/ 5579831 h 5579831"/>
                <a:gd name="connsiteX3" fmla="*/ 1637392 w 3911600"/>
                <a:gd name="connsiteY3" fmla="*/ 5527216 h 5579831"/>
                <a:gd name="connsiteX4" fmla="*/ 1690007 w 3911600"/>
                <a:gd name="connsiteY4" fmla="*/ 5474601 h 5579831"/>
                <a:gd name="connsiteX5" fmla="*/ 661306 w 3911600"/>
                <a:gd name="connsiteY5" fmla="*/ 5160730 h 5579831"/>
                <a:gd name="connsiteX6" fmla="*/ 750206 w 3911600"/>
                <a:gd name="connsiteY6" fmla="*/ 5249630 h 5579831"/>
                <a:gd name="connsiteX7" fmla="*/ 661306 w 3911600"/>
                <a:gd name="connsiteY7" fmla="*/ 5338530 h 5579831"/>
                <a:gd name="connsiteX8" fmla="*/ 572406 w 3911600"/>
                <a:gd name="connsiteY8" fmla="*/ 5249630 h 5579831"/>
                <a:gd name="connsiteX9" fmla="*/ 661306 w 3911600"/>
                <a:gd name="connsiteY9" fmla="*/ 5160730 h 5579831"/>
                <a:gd name="connsiteX10" fmla="*/ 1477735 w 3911600"/>
                <a:gd name="connsiteY10" fmla="*/ 4857745 h 5579831"/>
                <a:gd name="connsiteX11" fmla="*/ 1613807 w 3911600"/>
                <a:gd name="connsiteY11" fmla="*/ 4993817 h 5579831"/>
                <a:gd name="connsiteX12" fmla="*/ 1477735 w 3911600"/>
                <a:gd name="connsiteY12" fmla="*/ 5129889 h 5579831"/>
                <a:gd name="connsiteX13" fmla="*/ 1341663 w 3911600"/>
                <a:gd name="connsiteY13" fmla="*/ 4993817 h 5579831"/>
                <a:gd name="connsiteX14" fmla="*/ 1477735 w 3911600"/>
                <a:gd name="connsiteY14" fmla="*/ 4857745 h 5579831"/>
                <a:gd name="connsiteX15" fmla="*/ 2413000 w 3911600"/>
                <a:gd name="connsiteY15" fmla="*/ 4819646 h 5579831"/>
                <a:gd name="connsiteX16" fmla="*/ 2500086 w 3911600"/>
                <a:gd name="connsiteY16" fmla="*/ 4906732 h 5579831"/>
                <a:gd name="connsiteX17" fmla="*/ 2413000 w 3911600"/>
                <a:gd name="connsiteY17" fmla="*/ 4993818 h 5579831"/>
                <a:gd name="connsiteX18" fmla="*/ 2325914 w 3911600"/>
                <a:gd name="connsiteY18" fmla="*/ 4906732 h 5579831"/>
                <a:gd name="connsiteX19" fmla="*/ 2413000 w 3911600"/>
                <a:gd name="connsiteY19" fmla="*/ 4819646 h 5579831"/>
                <a:gd name="connsiteX20" fmla="*/ 1356179 w 3911600"/>
                <a:gd name="connsiteY20" fmla="*/ 4757960 h 5579831"/>
                <a:gd name="connsiteX21" fmla="*/ 1403351 w 3911600"/>
                <a:gd name="connsiteY21" fmla="*/ 4805132 h 5579831"/>
                <a:gd name="connsiteX22" fmla="*/ 1356179 w 3911600"/>
                <a:gd name="connsiteY22" fmla="*/ 4852304 h 5579831"/>
                <a:gd name="connsiteX23" fmla="*/ 1309007 w 3911600"/>
                <a:gd name="connsiteY23" fmla="*/ 4805132 h 5579831"/>
                <a:gd name="connsiteX24" fmla="*/ 1356179 w 3911600"/>
                <a:gd name="connsiteY24" fmla="*/ 4757960 h 5579831"/>
                <a:gd name="connsiteX25" fmla="*/ 2230663 w 3911600"/>
                <a:gd name="connsiteY25" fmla="*/ 4416873 h 5579831"/>
                <a:gd name="connsiteX26" fmla="*/ 2314120 w 3911600"/>
                <a:gd name="connsiteY26" fmla="*/ 4500330 h 5579831"/>
                <a:gd name="connsiteX27" fmla="*/ 2230663 w 3911600"/>
                <a:gd name="connsiteY27" fmla="*/ 4583787 h 5579831"/>
                <a:gd name="connsiteX28" fmla="*/ 2147206 w 3911600"/>
                <a:gd name="connsiteY28" fmla="*/ 4500330 h 5579831"/>
                <a:gd name="connsiteX29" fmla="*/ 2230663 w 3911600"/>
                <a:gd name="connsiteY29" fmla="*/ 4416873 h 5579831"/>
                <a:gd name="connsiteX30" fmla="*/ 2802163 w 3911600"/>
                <a:gd name="connsiteY30" fmla="*/ 4289873 h 5579831"/>
                <a:gd name="connsiteX31" fmla="*/ 2898320 w 3911600"/>
                <a:gd name="connsiteY31" fmla="*/ 4386030 h 5579831"/>
                <a:gd name="connsiteX32" fmla="*/ 2802163 w 3911600"/>
                <a:gd name="connsiteY32" fmla="*/ 4482187 h 5579831"/>
                <a:gd name="connsiteX33" fmla="*/ 2706006 w 3911600"/>
                <a:gd name="connsiteY33" fmla="*/ 4386030 h 5579831"/>
                <a:gd name="connsiteX34" fmla="*/ 2802163 w 3911600"/>
                <a:gd name="connsiteY34" fmla="*/ 4289873 h 5579831"/>
                <a:gd name="connsiteX35" fmla="*/ 1076779 w 3911600"/>
                <a:gd name="connsiteY35" fmla="*/ 4249960 h 5579831"/>
                <a:gd name="connsiteX36" fmla="*/ 1136651 w 3911600"/>
                <a:gd name="connsiteY36" fmla="*/ 4309832 h 5579831"/>
                <a:gd name="connsiteX37" fmla="*/ 1076779 w 3911600"/>
                <a:gd name="connsiteY37" fmla="*/ 4369704 h 5579831"/>
                <a:gd name="connsiteX38" fmla="*/ 1016907 w 3911600"/>
                <a:gd name="connsiteY38" fmla="*/ 4309832 h 5579831"/>
                <a:gd name="connsiteX39" fmla="*/ 1076779 w 3911600"/>
                <a:gd name="connsiteY39" fmla="*/ 4249960 h 5579831"/>
                <a:gd name="connsiteX40" fmla="*/ 638629 w 3911600"/>
                <a:gd name="connsiteY40" fmla="*/ 4222744 h 5579831"/>
                <a:gd name="connsiteX41" fmla="*/ 720272 w 3911600"/>
                <a:gd name="connsiteY41" fmla="*/ 4304387 h 5579831"/>
                <a:gd name="connsiteX42" fmla="*/ 638629 w 3911600"/>
                <a:gd name="connsiteY42" fmla="*/ 4386030 h 5579831"/>
                <a:gd name="connsiteX43" fmla="*/ 556986 w 3911600"/>
                <a:gd name="connsiteY43" fmla="*/ 4304387 h 5579831"/>
                <a:gd name="connsiteX44" fmla="*/ 638629 w 3911600"/>
                <a:gd name="connsiteY44" fmla="*/ 4222744 h 5579831"/>
                <a:gd name="connsiteX45" fmla="*/ 1982107 w 3911600"/>
                <a:gd name="connsiteY45" fmla="*/ 4220930 h 5579831"/>
                <a:gd name="connsiteX46" fmla="*/ 2112736 w 3911600"/>
                <a:gd name="connsiteY46" fmla="*/ 4351559 h 5579831"/>
                <a:gd name="connsiteX47" fmla="*/ 1982107 w 3911600"/>
                <a:gd name="connsiteY47" fmla="*/ 4482188 h 5579831"/>
                <a:gd name="connsiteX48" fmla="*/ 1851478 w 3911600"/>
                <a:gd name="connsiteY48" fmla="*/ 4351559 h 5579831"/>
                <a:gd name="connsiteX49" fmla="*/ 1982107 w 3911600"/>
                <a:gd name="connsiteY49" fmla="*/ 4220930 h 5579831"/>
                <a:gd name="connsiteX50" fmla="*/ 2176236 w 3911600"/>
                <a:gd name="connsiteY50" fmla="*/ 3931553 h 5579831"/>
                <a:gd name="connsiteX51" fmla="*/ 2268765 w 3911600"/>
                <a:gd name="connsiteY51" fmla="*/ 4024082 h 5579831"/>
                <a:gd name="connsiteX52" fmla="*/ 2176236 w 3911600"/>
                <a:gd name="connsiteY52" fmla="*/ 4116611 h 5579831"/>
                <a:gd name="connsiteX53" fmla="*/ 2083707 w 3911600"/>
                <a:gd name="connsiteY53" fmla="*/ 4024082 h 5579831"/>
                <a:gd name="connsiteX54" fmla="*/ 2176236 w 3911600"/>
                <a:gd name="connsiteY54" fmla="*/ 3931553 h 5579831"/>
                <a:gd name="connsiteX55" fmla="*/ 1007835 w 3911600"/>
                <a:gd name="connsiteY55" fmla="*/ 3741052 h 5579831"/>
                <a:gd name="connsiteX56" fmla="*/ 1113064 w 3911600"/>
                <a:gd name="connsiteY56" fmla="*/ 3846281 h 5579831"/>
                <a:gd name="connsiteX57" fmla="*/ 1105788 w 3911600"/>
                <a:gd name="connsiteY57" fmla="*/ 3882318 h 5579831"/>
                <a:gd name="connsiteX58" fmla="*/ 1126537 w 3911600"/>
                <a:gd name="connsiteY58" fmla="*/ 3896307 h 5579831"/>
                <a:gd name="connsiteX59" fmla="*/ 1158420 w 3911600"/>
                <a:gd name="connsiteY59" fmla="*/ 3973280 h 5579831"/>
                <a:gd name="connsiteX60" fmla="*/ 1049563 w 3911600"/>
                <a:gd name="connsiteY60" fmla="*/ 4082137 h 5579831"/>
                <a:gd name="connsiteX61" fmla="*/ 940706 w 3911600"/>
                <a:gd name="connsiteY61" fmla="*/ 3973280 h 5579831"/>
                <a:gd name="connsiteX62" fmla="*/ 949179 w 3911600"/>
                <a:gd name="connsiteY62" fmla="*/ 3931310 h 5579831"/>
                <a:gd name="connsiteX63" fmla="*/ 933427 w 3911600"/>
                <a:gd name="connsiteY63" fmla="*/ 3920689 h 5579831"/>
                <a:gd name="connsiteX64" fmla="*/ 902606 w 3911600"/>
                <a:gd name="connsiteY64" fmla="*/ 3846281 h 5579831"/>
                <a:gd name="connsiteX65" fmla="*/ 1007835 w 3911600"/>
                <a:gd name="connsiteY65" fmla="*/ 3741052 h 5579831"/>
                <a:gd name="connsiteX66" fmla="*/ 1475920 w 3911600"/>
                <a:gd name="connsiteY66" fmla="*/ 3726537 h 5579831"/>
                <a:gd name="connsiteX67" fmla="*/ 1595663 w 3911600"/>
                <a:gd name="connsiteY67" fmla="*/ 3846280 h 5579831"/>
                <a:gd name="connsiteX68" fmla="*/ 1475920 w 3911600"/>
                <a:gd name="connsiteY68" fmla="*/ 3966023 h 5579831"/>
                <a:gd name="connsiteX69" fmla="*/ 1356177 w 3911600"/>
                <a:gd name="connsiteY69" fmla="*/ 3846280 h 5579831"/>
                <a:gd name="connsiteX70" fmla="*/ 1475920 w 3911600"/>
                <a:gd name="connsiteY70" fmla="*/ 3726537 h 5579831"/>
                <a:gd name="connsiteX71" fmla="*/ 425449 w 3911600"/>
                <a:gd name="connsiteY71" fmla="*/ 3586837 h 5579831"/>
                <a:gd name="connsiteX72" fmla="*/ 494392 w 3911600"/>
                <a:gd name="connsiteY72" fmla="*/ 3655780 h 5579831"/>
                <a:gd name="connsiteX73" fmla="*/ 425449 w 3911600"/>
                <a:gd name="connsiteY73" fmla="*/ 3724723 h 5579831"/>
                <a:gd name="connsiteX74" fmla="*/ 356506 w 3911600"/>
                <a:gd name="connsiteY74" fmla="*/ 3655780 h 5579831"/>
                <a:gd name="connsiteX75" fmla="*/ 425449 w 3911600"/>
                <a:gd name="connsiteY75" fmla="*/ 3586837 h 5579831"/>
                <a:gd name="connsiteX76" fmla="*/ 2261506 w 3911600"/>
                <a:gd name="connsiteY76" fmla="*/ 3554230 h 5579831"/>
                <a:gd name="connsiteX77" fmla="*/ 2401206 w 3911600"/>
                <a:gd name="connsiteY77" fmla="*/ 3693930 h 5579831"/>
                <a:gd name="connsiteX78" fmla="*/ 2261506 w 3911600"/>
                <a:gd name="connsiteY78" fmla="*/ 3833630 h 5579831"/>
                <a:gd name="connsiteX79" fmla="*/ 2121806 w 3911600"/>
                <a:gd name="connsiteY79" fmla="*/ 3693930 h 5579831"/>
                <a:gd name="connsiteX80" fmla="*/ 2261506 w 3911600"/>
                <a:gd name="connsiteY80" fmla="*/ 3554230 h 5579831"/>
                <a:gd name="connsiteX81" fmla="*/ 746578 w 3911600"/>
                <a:gd name="connsiteY81" fmla="*/ 3526058 h 5579831"/>
                <a:gd name="connsiteX82" fmla="*/ 831850 w 3911600"/>
                <a:gd name="connsiteY82" fmla="*/ 3611330 h 5579831"/>
                <a:gd name="connsiteX83" fmla="*/ 746578 w 3911600"/>
                <a:gd name="connsiteY83" fmla="*/ 3696602 h 5579831"/>
                <a:gd name="connsiteX84" fmla="*/ 661306 w 3911600"/>
                <a:gd name="connsiteY84" fmla="*/ 3611330 h 5579831"/>
                <a:gd name="connsiteX85" fmla="*/ 746578 w 3911600"/>
                <a:gd name="connsiteY85" fmla="*/ 3526058 h 5579831"/>
                <a:gd name="connsiteX86" fmla="*/ 2862036 w 3911600"/>
                <a:gd name="connsiteY86" fmla="*/ 3277503 h 5579831"/>
                <a:gd name="connsiteX87" fmla="*/ 2916465 w 3911600"/>
                <a:gd name="connsiteY87" fmla="*/ 3331932 h 5579831"/>
                <a:gd name="connsiteX88" fmla="*/ 2862036 w 3911600"/>
                <a:gd name="connsiteY88" fmla="*/ 3386361 h 5579831"/>
                <a:gd name="connsiteX89" fmla="*/ 2807607 w 3911600"/>
                <a:gd name="connsiteY89" fmla="*/ 3331932 h 5579831"/>
                <a:gd name="connsiteX90" fmla="*/ 2862036 w 3911600"/>
                <a:gd name="connsiteY90" fmla="*/ 3277503 h 5579831"/>
                <a:gd name="connsiteX91" fmla="*/ 813253 w 3911600"/>
                <a:gd name="connsiteY91" fmla="*/ 3068858 h 5579831"/>
                <a:gd name="connsiteX92" fmla="*/ 923925 w 3911600"/>
                <a:gd name="connsiteY92" fmla="*/ 3179530 h 5579831"/>
                <a:gd name="connsiteX93" fmla="*/ 813253 w 3911600"/>
                <a:gd name="connsiteY93" fmla="*/ 3290202 h 5579831"/>
                <a:gd name="connsiteX94" fmla="*/ 702581 w 3911600"/>
                <a:gd name="connsiteY94" fmla="*/ 3179530 h 5579831"/>
                <a:gd name="connsiteX95" fmla="*/ 813253 w 3911600"/>
                <a:gd name="connsiteY95" fmla="*/ 3068858 h 5579831"/>
                <a:gd name="connsiteX96" fmla="*/ 2548163 w 3911600"/>
                <a:gd name="connsiteY96" fmla="*/ 3057973 h 5579831"/>
                <a:gd name="connsiteX97" fmla="*/ 2593520 w 3911600"/>
                <a:gd name="connsiteY97" fmla="*/ 3103330 h 5579831"/>
                <a:gd name="connsiteX98" fmla="*/ 2548163 w 3911600"/>
                <a:gd name="connsiteY98" fmla="*/ 3148687 h 5579831"/>
                <a:gd name="connsiteX99" fmla="*/ 2502806 w 3911600"/>
                <a:gd name="connsiteY99" fmla="*/ 3103330 h 5579831"/>
                <a:gd name="connsiteX100" fmla="*/ 2548163 w 3911600"/>
                <a:gd name="connsiteY100" fmla="*/ 3057973 h 5579831"/>
                <a:gd name="connsiteX101" fmla="*/ 2115456 w 3911600"/>
                <a:gd name="connsiteY101" fmla="*/ 2982680 h 5579831"/>
                <a:gd name="connsiteX102" fmla="*/ 2166256 w 3911600"/>
                <a:gd name="connsiteY102" fmla="*/ 3033480 h 5579831"/>
                <a:gd name="connsiteX103" fmla="*/ 2115456 w 3911600"/>
                <a:gd name="connsiteY103" fmla="*/ 3084280 h 5579831"/>
                <a:gd name="connsiteX104" fmla="*/ 2064656 w 3911600"/>
                <a:gd name="connsiteY104" fmla="*/ 3033480 h 5579831"/>
                <a:gd name="connsiteX105" fmla="*/ 2115456 w 3911600"/>
                <a:gd name="connsiteY105" fmla="*/ 2982680 h 5579831"/>
                <a:gd name="connsiteX106" fmla="*/ 1152978 w 3911600"/>
                <a:gd name="connsiteY106" fmla="*/ 2757708 h 5579831"/>
                <a:gd name="connsiteX107" fmla="*/ 1276350 w 3911600"/>
                <a:gd name="connsiteY107" fmla="*/ 2881080 h 5579831"/>
                <a:gd name="connsiteX108" fmla="*/ 1274719 w 3911600"/>
                <a:gd name="connsiteY108" fmla="*/ 2889158 h 5579831"/>
                <a:gd name="connsiteX109" fmla="*/ 1287477 w 3911600"/>
                <a:gd name="connsiteY109" fmla="*/ 2891734 h 5579831"/>
                <a:gd name="connsiteX110" fmla="*/ 1356178 w 3911600"/>
                <a:gd name="connsiteY110" fmla="*/ 2995380 h 5579831"/>
                <a:gd name="connsiteX111" fmla="*/ 1323232 w 3911600"/>
                <a:gd name="connsiteY111" fmla="*/ 3074920 h 5579831"/>
                <a:gd name="connsiteX112" fmla="*/ 1318003 w 3911600"/>
                <a:gd name="connsiteY112" fmla="*/ 3078445 h 5579831"/>
                <a:gd name="connsiteX113" fmla="*/ 1318283 w 3911600"/>
                <a:gd name="connsiteY113" fmla="*/ 3078634 h 5579831"/>
                <a:gd name="connsiteX114" fmla="*/ 1341664 w 3911600"/>
                <a:gd name="connsiteY114" fmla="*/ 3135081 h 5579831"/>
                <a:gd name="connsiteX115" fmla="*/ 1261835 w 3911600"/>
                <a:gd name="connsiteY115" fmla="*/ 3214910 h 5579831"/>
                <a:gd name="connsiteX116" fmla="*/ 1182006 w 3911600"/>
                <a:gd name="connsiteY116" fmla="*/ 3135081 h 5579831"/>
                <a:gd name="connsiteX117" fmla="*/ 1188279 w 3911600"/>
                <a:gd name="connsiteY117" fmla="*/ 3104008 h 5579831"/>
                <a:gd name="connsiteX118" fmla="*/ 1194223 w 3911600"/>
                <a:gd name="connsiteY118" fmla="*/ 3095193 h 5579831"/>
                <a:gd name="connsiteX119" fmla="*/ 1164153 w 3911600"/>
                <a:gd name="connsiteY119" fmla="*/ 3074920 h 5579831"/>
                <a:gd name="connsiteX120" fmla="*/ 1140046 w 3911600"/>
                <a:gd name="connsiteY120" fmla="*/ 3039165 h 5579831"/>
                <a:gd name="connsiteX121" fmla="*/ 1132190 w 3911600"/>
                <a:gd name="connsiteY121" fmla="*/ 3000255 h 5579831"/>
                <a:gd name="connsiteX122" fmla="*/ 1104956 w 3911600"/>
                <a:gd name="connsiteY122" fmla="*/ 2994757 h 5579831"/>
                <a:gd name="connsiteX123" fmla="*/ 1029606 w 3911600"/>
                <a:gd name="connsiteY123" fmla="*/ 2881080 h 5579831"/>
                <a:gd name="connsiteX124" fmla="*/ 1152978 w 3911600"/>
                <a:gd name="connsiteY124" fmla="*/ 2757708 h 5579831"/>
                <a:gd name="connsiteX125" fmla="*/ 3366406 w 3911600"/>
                <a:gd name="connsiteY125" fmla="*/ 2639780 h 5579831"/>
                <a:gd name="connsiteX126" fmla="*/ 3493406 w 3911600"/>
                <a:gd name="connsiteY126" fmla="*/ 2766780 h 5579831"/>
                <a:gd name="connsiteX127" fmla="*/ 3366406 w 3911600"/>
                <a:gd name="connsiteY127" fmla="*/ 2893780 h 5579831"/>
                <a:gd name="connsiteX128" fmla="*/ 3239406 w 3911600"/>
                <a:gd name="connsiteY128" fmla="*/ 2766780 h 5579831"/>
                <a:gd name="connsiteX129" fmla="*/ 3366406 w 3911600"/>
                <a:gd name="connsiteY129" fmla="*/ 2639780 h 5579831"/>
                <a:gd name="connsiteX130" fmla="*/ 1637393 w 3911600"/>
                <a:gd name="connsiteY130" fmla="*/ 2635245 h 5579831"/>
                <a:gd name="connsiteX131" fmla="*/ 1711779 w 3911600"/>
                <a:gd name="connsiteY131" fmla="*/ 2709631 h 5579831"/>
                <a:gd name="connsiteX132" fmla="*/ 1637393 w 3911600"/>
                <a:gd name="connsiteY132" fmla="*/ 2784017 h 5579831"/>
                <a:gd name="connsiteX133" fmla="*/ 1563007 w 3911600"/>
                <a:gd name="connsiteY133" fmla="*/ 2709631 h 5579831"/>
                <a:gd name="connsiteX134" fmla="*/ 1637393 w 3911600"/>
                <a:gd name="connsiteY134" fmla="*/ 2635245 h 5579831"/>
                <a:gd name="connsiteX135" fmla="*/ 2805793 w 3911600"/>
                <a:gd name="connsiteY135" fmla="*/ 2603495 h 5579831"/>
                <a:gd name="connsiteX136" fmla="*/ 2930979 w 3911600"/>
                <a:gd name="connsiteY136" fmla="*/ 2728681 h 5579831"/>
                <a:gd name="connsiteX137" fmla="*/ 2805793 w 3911600"/>
                <a:gd name="connsiteY137" fmla="*/ 2853867 h 5579831"/>
                <a:gd name="connsiteX138" fmla="*/ 2680607 w 3911600"/>
                <a:gd name="connsiteY138" fmla="*/ 2728681 h 5579831"/>
                <a:gd name="connsiteX139" fmla="*/ 2805793 w 3911600"/>
                <a:gd name="connsiteY139" fmla="*/ 2603495 h 5579831"/>
                <a:gd name="connsiteX140" fmla="*/ 410935 w 3911600"/>
                <a:gd name="connsiteY140" fmla="*/ 2547755 h 5579831"/>
                <a:gd name="connsiteX141" fmla="*/ 488950 w 3911600"/>
                <a:gd name="connsiteY141" fmla="*/ 2625770 h 5579831"/>
                <a:gd name="connsiteX142" fmla="*/ 410935 w 3911600"/>
                <a:gd name="connsiteY142" fmla="*/ 2703785 h 5579831"/>
                <a:gd name="connsiteX143" fmla="*/ 332920 w 3911600"/>
                <a:gd name="connsiteY143" fmla="*/ 2625770 h 5579831"/>
                <a:gd name="connsiteX144" fmla="*/ 410935 w 3911600"/>
                <a:gd name="connsiteY144" fmla="*/ 2547755 h 5579831"/>
                <a:gd name="connsiteX145" fmla="*/ 1459593 w 3911600"/>
                <a:gd name="connsiteY145" fmla="*/ 2527295 h 5579831"/>
                <a:gd name="connsiteX146" fmla="*/ 1521279 w 3911600"/>
                <a:gd name="connsiteY146" fmla="*/ 2588981 h 5579831"/>
                <a:gd name="connsiteX147" fmla="*/ 1459593 w 3911600"/>
                <a:gd name="connsiteY147" fmla="*/ 2650667 h 5579831"/>
                <a:gd name="connsiteX148" fmla="*/ 1397907 w 3911600"/>
                <a:gd name="connsiteY148" fmla="*/ 2588981 h 5579831"/>
                <a:gd name="connsiteX149" fmla="*/ 1459593 w 3911600"/>
                <a:gd name="connsiteY149" fmla="*/ 2527295 h 5579831"/>
                <a:gd name="connsiteX150" fmla="*/ 2119085 w 3911600"/>
                <a:gd name="connsiteY150" fmla="*/ 2415312 h 5579831"/>
                <a:gd name="connsiteX151" fmla="*/ 2184400 w 3911600"/>
                <a:gd name="connsiteY151" fmla="*/ 2480627 h 5579831"/>
                <a:gd name="connsiteX152" fmla="*/ 2119085 w 3911600"/>
                <a:gd name="connsiteY152" fmla="*/ 2545942 h 5579831"/>
                <a:gd name="connsiteX153" fmla="*/ 2053770 w 3911600"/>
                <a:gd name="connsiteY153" fmla="*/ 2480627 h 5579831"/>
                <a:gd name="connsiteX154" fmla="*/ 2119085 w 3911600"/>
                <a:gd name="connsiteY154" fmla="*/ 2415312 h 5579831"/>
                <a:gd name="connsiteX155" fmla="*/ 1085849 w 3911600"/>
                <a:gd name="connsiteY155" fmla="*/ 2342237 h 5579831"/>
                <a:gd name="connsiteX156" fmla="*/ 1129392 w 3911600"/>
                <a:gd name="connsiteY156" fmla="*/ 2385780 h 5579831"/>
                <a:gd name="connsiteX157" fmla="*/ 1085849 w 3911600"/>
                <a:gd name="connsiteY157" fmla="*/ 2429323 h 5579831"/>
                <a:gd name="connsiteX158" fmla="*/ 1042306 w 3911600"/>
                <a:gd name="connsiteY158" fmla="*/ 2385780 h 5579831"/>
                <a:gd name="connsiteX159" fmla="*/ 1085849 w 3911600"/>
                <a:gd name="connsiteY159" fmla="*/ 2342237 h 5579831"/>
                <a:gd name="connsiteX160" fmla="*/ 3594099 w 3911600"/>
                <a:gd name="connsiteY160" fmla="*/ 2250615 h 5579831"/>
                <a:gd name="connsiteX161" fmla="*/ 3728356 w 3911600"/>
                <a:gd name="connsiteY161" fmla="*/ 2384872 h 5579831"/>
                <a:gd name="connsiteX162" fmla="*/ 3594099 w 3911600"/>
                <a:gd name="connsiteY162" fmla="*/ 2519129 h 5579831"/>
                <a:gd name="connsiteX163" fmla="*/ 3459842 w 3911600"/>
                <a:gd name="connsiteY163" fmla="*/ 2384872 h 5579831"/>
                <a:gd name="connsiteX164" fmla="*/ 3594099 w 3911600"/>
                <a:gd name="connsiteY164" fmla="*/ 2250615 h 5579831"/>
                <a:gd name="connsiteX165" fmla="*/ 2646135 w 3911600"/>
                <a:gd name="connsiteY165" fmla="*/ 2090053 h 5579831"/>
                <a:gd name="connsiteX166" fmla="*/ 2764064 w 3911600"/>
                <a:gd name="connsiteY166" fmla="*/ 2207981 h 5579831"/>
                <a:gd name="connsiteX167" fmla="*/ 2646135 w 3911600"/>
                <a:gd name="connsiteY167" fmla="*/ 2325910 h 5579831"/>
                <a:gd name="connsiteX168" fmla="*/ 2528206 w 3911600"/>
                <a:gd name="connsiteY168" fmla="*/ 2207981 h 5579831"/>
                <a:gd name="connsiteX169" fmla="*/ 2646135 w 3911600"/>
                <a:gd name="connsiteY169" fmla="*/ 2090053 h 5579831"/>
                <a:gd name="connsiteX170" fmla="*/ 2348593 w 3911600"/>
                <a:gd name="connsiteY170" fmla="*/ 2063747 h 5579831"/>
                <a:gd name="connsiteX171" fmla="*/ 2448379 w 3911600"/>
                <a:gd name="connsiteY171" fmla="*/ 2163533 h 5579831"/>
                <a:gd name="connsiteX172" fmla="*/ 2348593 w 3911600"/>
                <a:gd name="connsiteY172" fmla="*/ 2263317 h 5579831"/>
                <a:gd name="connsiteX173" fmla="*/ 2248807 w 3911600"/>
                <a:gd name="connsiteY173" fmla="*/ 2163533 h 5579831"/>
                <a:gd name="connsiteX174" fmla="*/ 2348593 w 3911600"/>
                <a:gd name="connsiteY174" fmla="*/ 2063747 h 5579831"/>
                <a:gd name="connsiteX175" fmla="*/ 831849 w 3911600"/>
                <a:gd name="connsiteY175" fmla="*/ 2031091 h 5579831"/>
                <a:gd name="connsiteX176" fmla="*/ 888092 w 3911600"/>
                <a:gd name="connsiteY176" fmla="*/ 2087334 h 5579831"/>
                <a:gd name="connsiteX177" fmla="*/ 831849 w 3911600"/>
                <a:gd name="connsiteY177" fmla="*/ 2143578 h 5579831"/>
                <a:gd name="connsiteX178" fmla="*/ 775606 w 3911600"/>
                <a:gd name="connsiteY178" fmla="*/ 2087334 h 5579831"/>
                <a:gd name="connsiteX179" fmla="*/ 831849 w 3911600"/>
                <a:gd name="connsiteY179" fmla="*/ 2031091 h 5579831"/>
                <a:gd name="connsiteX180" fmla="*/ 873578 w 3911600"/>
                <a:gd name="connsiteY180" fmla="*/ 1952626 h 5579831"/>
                <a:gd name="connsiteX181" fmla="*/ 915307 w 3911600"/>
                <a:gd name="connsiteY181" fmla="*/ 1994355 h 5579831"/>
                <a:gd name="connsiteX182" fmla="*/ 873578 w 3911600"/>
                <a:gd name="connsiteY182" fmla="*/ 2036084 h 5579831"/>
                <a:gd name="connsiteX183" fmla="*/ 831849 w 3911600"/>
                <a:gd name="connsiteY183" fmla="*/ 1994355 h 5579831"/>
                <a:gd name="connsiteX184" fmla="*/ 873578 w 3911600"/>
                <a:gd name="connsiteY184" fmla="*/ 1952626 h 5579831"/>
                <a:gd name="connsiteX185" fmla="*/ 3067956 w 3911600"/>
                <a:gd name="connsiteY185" fmla="*/ 1888669 h 5579831"/>
                <a:gd name="connsiteX186" fmla="*/ 3144156 w 3911600"/>
                <a:gd name="connsiteY186" fmla="*/ 1964869 h 5579831"/>
                <a:gd name="connsiteX187" fmla="*/ 3067956 w 3911600"/>
                <a:gd name="connsiteY187" fmla="*/ 2041069 h 5579831"/>
                <a:gd name="connsiteX188" fmla="*/ 2991756 w 3911600"/>
                <a:gd name="connsiteY188" fmla="*/ 1964869 h 5579831"/>
                <a:gd name="connsiteX189" fmla="*/ 3067956 w 3911600"/>
                <a:gd name="connsiteY189" fmla="*/ 1888669 h 5579831"/>
                <a:gd name="connsiteX190" fmla="*/ 318406 w 3911600"/>
                <a:gd name="connsiteY190" fmla="*/ 1833332 h 5579831"/>
                <a:gd name="connsiteX191" fmla="*/ 420006 w 3911600"/>
                <a:gd name="connsiteY191" fmla="*/ 1934932 h 5579831"/>
                <a:gd name="connsiteX192" fmla="*/ 318406 w 3911600"/>
                <a:gd name="connsiteY192" fmla="*/ 2036532 h 5579831"/>
                <a:gd name="connsiteX193" fmla="*/ 216806 w 3911600"/>
                <a:gd name="connsiteY193" fmla="*/ 1934932 h 5579831"/>
                <a:gd name="connsiteX194" fmla="*/ 318406 w 3911600"/>
                <a:gd name="connsiteY194" fmla="*/ 1833332 h 5579831"/>
                <a:gd name="connsiteX195" fmla="*/ 2012949 w 3911600"/>
                <a:gd name="connsiteY195" fmla="*/ 1808837 h 5579831"/>
                <a:gd name="connsiteX196" fmla="*/ 2145392 w 3911600"/>
                <a:gd name="connsiteY196" fmla="*/ 1941281 h 5579831"/>
                <a:gd name="connsiteX197" fmla="*/ 2012949 w 3911600"/>
                <a:gd name="connsiteY197" fmla="*/ 2073724 h 5579831"/>
                <a:gd name="connsiteX198" fmla="*/ 1919298 w 3911600"/>
                <a:gd name="connsiteY198" fmla="*/ 2034932 h 5579831"/>
                <a:gd name="connsiteX199" fmla="*/ 1894094 w 3911600"/>
                <a:gd name="connsiteY199" fmla="*/ 1997550 h 5579831"/>
                <a:gd name="connsiteX200" fmla="*/ 1896836 w 3911600"/>
                <a:gd name="connsiteY200" fmla="*/ 2011132 h 5579831"/>
                <a:gd name="connsiteX201" fmla="*/ 1768021 w 3911600"/>
                <a:gd name="connsiteY201" fmla="*/ 2139947 h 5579831"/>
                <a:gd name="connsiteX202" fmla="*/ 1639206 w 3911600"/>
                <a:gd name="connsiteY202" fmla="*/ 2011132 h 5579831"/>
                <a:gd name="connsiteX203" fmla="*/ 1768021 w 3911600"/>
                <a:gd name="connsiteY203" fmla="*/ 1882317 h 5579831"/>
                <a:gd name="connsiteX204" fmla="*/ 1859107 w 3911600"/>
                <a:gd name="connsiteY204" fmla="*/ 1920046 h 5579831"/>
                <a:gd name="connsiteX205" fmla="*/ 1883533 w 3911600"/>
                <a:gd name="connsiteY205" fmla="*/ 1956274 h 5579831"/>
                <a:gd name="connsiteX206" fmla="*/ 1880506 w 3911600"/>
                <a:gd name="connsiteY206" fmla="*/ 1941281 h 5579831"/>
                <a:gd name="connsiteX207" fmla="*/ 2012949 w 3911600"/>
                <a:gd name="connsiteY207" fmla="*/ 1808837 h 5579831"/>
                <a:gd name="connsiteX208" fmla="*/ 3530599 w 3911600"/>
                <a:gd name="connsiteY208" fmla="*/ 1626503 h 5579831"/>
                <a:gd name="connsiteX209" fmla="*/ 3624942 w 3911600"/>
                <a:gd name="connsiteY209" fmla="*/ 1720846 h 5579831"/>
                <a:gd name="connsiteX210" fmla="*/ 3530599 w 3911600"/>
                <a:gd name="connsiteY210" fmla="*/ 1815189 h 5579831"/>
                <a:gd name="connsiteX211" fmla="*/ 3436256 w 3911600"/>
                <a:gd name="connsiteY211" fmla="*/ 1720846 h 5579831"/>
                <a:gd name="connsiteX212" fmla="*/ 3530599 w 3911600"/>
                <a:gd name="connsiteY212" fmla="*/ 1626503 h 5579831"/>
                <a:gd name="connsiteX213" fmla="*/ 940706 w 3911600"/>
                <a:gd name="connsiteY213" fmla="*/ 1395183 h 5579831"/>
                <a:gd name="connsiteX214" fmla="*/ 1004206 w 3911600"/>
                <a:gd name="connsiteY214" fmla="*/ 1458683 h 5579831"/>
                <a:gd name="connsiteX215" fmla="*/ 940706 w 3911600"/>
                <a:gd name="connsiteY215" fmla="*/ 1522183 h 5579831"/>
                <a:gd name="connsiteX216" fmla="*/ 877206 w 3911600"/>
                <a:gd name="connsiteY216" fmla="*/ 1458683 h 5579831"/>
                <a:gd name="connsiteX217" fmla="*/ 940706 w 3911600"/>
                <a:gd name="connsiteY217" fmla="*/ 1395183 h 5579831"/>
                <a:gd name="connsiteX218" fmla="*/ 717549 w 3911600"/>
                <a:gd name="connsiteY218" fmla="*/ 1300839 h 5579831"/>
                <a:gd name="connsiteX219" fmla="*/ 824592 w 3911600"/>
                <a:gd name="connsiteY219" fmla="*/ 1407881 h 5579831"/>
                <a:gd name="connsiteX220" fmla="*/ 717549 w 3911600"/>
                <a:gd name="connsiteY220" fmla="*/ 1514924 h 5579831"/>
                <a:gd name="connsiteX221" fmla="*/ 610506 w 3911600"/>
                <a:gd name="connsiteY221" fmla="*/ 1407881 h 5579831"/>
                <a:gd name="connsiteX222" fmla="*/ 717549 w 3911600"/>
                <a:gd name="connsiteY222" fmla="*/ 1300839 h 5579831"/>
                <a:gd name="connsiteX223" fmla="*/ 2500086 w 3911600"/>
                <a:gd name="connsiteY223" fmla="*/ 1251855 h 5579831"/>
                <a:gd name="connsiteX224" fmla="*/ 2567215 w 3911600"/>
                <a:gd name="connsiteY224" fmla="*/ 1318985 h 5579831"/>
                <a:gd name="connsiteX225" fmla="*/ 2500086 w 3911600"/>
                <a:gd name="connsiteY225" fmla="*/ 1386114 h 5579831"/>
                <a:gd name="connsiteX226" fmla="*/ 2432957 w 3911600"/>
                <a:gd name="connsiteY226" fmla="*/ 1318985 h 5579831"/>
                <a:gd name="connsiteX227" fmla="*/ 2500086 w 3911600"/>
                <a:gd name="connsiteY227" fmla="*/ 1251855 h 5579831"/>
                <a:gd name="connsiteX228" fmla="*/ 1874410 w 3911600"/>
                <a:gd name="connsiteY228" fmla="*/ 1079245 h 5579831"/>
                <a:gd name="connsiteX229" fmla="*/ 1973582 w 3911600"/>
                <a:gd name="connsiteY229" fmla="*/ 1142519 h 5579831"/>
                <a:gd name="connsiteX230" fmla="*/ 1930421 w 3911600"/>
                <a:gd name="connsiteY230" fmla="*/ 1332683 h 5579831"/>
                <a:gd name="connsiteX231" fmla="*/ 1740257 w 3911600"/>
                <a:gd name="connsiteY231" fmla="*/ 1289522 h 5579831"/>
                <a:gd name="connsiteX232" fmla="*/ 1783418 w 3911600"/>
                <a:gd name="connsiteY232" fmla="*/ 1099358 h 5579831"/>
                <a:gd name="connsiteX233" fmla="*/ 1834604 w 3911600"/>
                <a:gd name="connsiteY233" fmla="*/ 1079916 h 5579831"/>
                <a:gd name="connsiteX234" fmla="*/ 1874410 w 3911600"/>
                <a:gd name="connsiteY234" fmla="*/ 1079245 h 5579831"/>
                <a:gd name="connsiteX235" fmla="*/ 90715 w 3911600"/>
                <a:gd name="connsiteY235" fmla="*/ 989689 h 5579831"/>
                <a:gd name="connsiteX236" fmla="*/ 181430 w 3911600"/>
                <a:gd name="connsiteY236" fmla="*/ 1080404 h 5579831"/>
                <a:gd name="connsiteX237" fmla="*/ 90715 w 3911600"/>
                <a:gd name="connsiteY237" fmla="*/ 1171119 h 5579831"/>
                <a:gd name="connsiteX238" fmla="*/ 0 w 3911600"/>
                <a:gd name="connsiteY238" fmla="*/ 1080404 h 5579831"/>
                <a:gd name="connsiteX239" fmla="*/ 90715 w 3911600"/>
                <a:gd name="connsiteY239" fmla="*/ 989689 h 5579831"/>
                <a:gd name="connsiteX240" fmla="*/ 3095171 w 3911600"/>
                <a:gd name="connsiteY240" fmla="*/ 989689 h 5579831"/>
                <a:gd name="connsiteX241" fmla="*/ 3198586 w 3911600"/>
                <a:gd name="connsiteY241" fmla="*/ 1093104 h 5579831"/>
                <a:gd name="connsiteX242" fmla="*/ 3095171 w 3911600"/>
                <a:gd name="connsiteY242" fmla="*/ 1196519 h 5579831"/>
                <a:gd name="connsiteX243" fmla="*/ 2991756 w 3911600"/>
                <a:gd name="connsiteY243" fmla="*/ 1093104 h 5579831"/>
                <a:gd name="connsiteX244" fmla="*/ 3095171 w 3911600"/>
                <a:gd name="connsiteY244" fmla="*/ 989689 h 5579831"/>
                <a:gd name="connsiteX245" fmla="*/ 1208313 w 3911600"/>
                <a:gd name="connsiteY245" fmla="*/ 911674 h 5579831"/>
                <a:gd name="connsiteX246" fmla="*/ 1329870 w 3911600"/>
                <a:gd name="connsiteY246" fmla="*/ 1033231 h 5579831"/>
                <a:gd name="connsiteX247" fmla="*/ 1208313 w 3911600"/>
                <a:gd name="connsiteY247" fmla="*/ 1154788 h 5579831"/>
                <a:gd name="connsiteX248" fmla="*/ 1086756 w 3911600"/>
                <a:gd name="connsiteY248" fmla="*/ 1033231 h 5579831"/>
                <a:gd name="connsiteX249" fmla="*/ 1208313 w 3911600"/>
                <a:gd name="connsiteY249" fmla="*/ 911674 h 5579831"/>
                <a:gd name="connsiteX250" fmla="*/ 2287813 w 3911600"/>
                <a:gd name="connsiteY250" fmla="*/ 873576 h 5579831"/>
                <a:gd name="connsiteX251" fmla="*/ 2345870 w 3911600"/>
                <a:gd name="connsiteY251" fmla="*/ 931633 h 5579831"/>
                <a:gd name="connsiteX252" fmla="*/ 2287813 w 3911600"/>
                <a:gd name="connsiteY252" fmla="*/ 989690 h 5579831"/>
                <a:gd name="connsiteX253" fmla="*/ 2229756 w 3911600"/>
                <a:gd name="connsiteY253" fmla="*/ 931633 h 5579831"/>
                <a:gd name="connsiteX254" fmla="*/ 2287813 w 3911600"/>
                <a:gd name="connsiteY254" fmla="*/ 873576 h 5579831"/>
                <a:gd name="connsiteX255" fmla="*/ 3813628 w 3911600"/>
                <a:gd name="connsiteY255" fmla="*/ 763811 h 5579831"/>
                <a:gd name="connsiteX256" fmla="*/ 3911600 w 3911600"/>
                <a:gd name="connsiteY256" fmla="*/ 861783 h 5579831"/>
                <a:gd name="connsiteX257" fmla="*/ 3813628 w 3911600"/>
                <a:gd name="connsiteY257" fmla="*/ 959755 h 5579831"/>
                <a:gd name="connsiteX258" fmla="*/ 3715656 w 3911600"/>
                <a:gd name="connsiteY258" fmla="*/ 861783 h 5579831"/>
                <a:gd name="connsiteX259" fmla="*/ 3813628 w 3911600"/>
                <a:gd name="connsiteY259" fmla="*/ 763811 h 5579831"/>
                <a:gd name="connsiteX260" fmla="*/ 1786163 w 3911600"/>
                <a:gd name="connsiteY260" fmla="*/ 511626 h 5579831"/>
                <a:gd name="connsiteX261" fmla="*/ 1856920 w 3911600"/>
                <a:gd name="connsiteY261" fmla="*/ 582383 h 5579831"/>
                <a:gd name="connsiteX262" fmla="*/ 1786163 w 3911600"/>
                <a:gd name="connsiteY262" fmla="*/ 653140 h 5579831"/>
                <a:gd name="connsiteX263" fmla="*/ 1715406 w 3911600"/>
                <a:gd name="connsiteY263" fmla="*/ 582383 h 5579831"/>
                <a:gd name="connsiteX264" fmla="*/ 1786163 w 3911600"/>
                <a:gd name="connsiteY264" fmla="*/ 511626 h 5579831"/>
                <a:gd name="connsiteX265" fmla="*/ 2727779 w 3911600"/>
                <a:gd name="connsiteY265" fmla="*/ 420912 h 5579831"/>
                <a:gd name="connsiteX266" fmla="*/ 2800351 w 3911600"/>
                <a:gd name="connsiteY266" fmla="*/ 493484 h 5579831"/>
                <a:gd name="connsiteX267" fmla="*/ 2727779 w 3911600"/>
                <a:gd name="connsiteY267" fmla="*/ 566056 h 5579831"/>
                <a:gd name="connsiteX268" fmla="*/ 2655207 w 3911600"/>
                <a:gd name="connsiteY268" fmla="*/ 493484 h 5579831"/>
                <a:gd name="connsiteX269" fmla="*/ 2727779 w 3911600"/>
                <a:gd name="connsiteY269" fmla="*/ 420912 h 5579831"/>
                <a:gd name="connsiteX270" fmla="*/ 216806 w 3911600"/>
                <a:gd name="connsiteY270" fmla="*/ 404584 h 5579831"/>
                <a:gd name="connsiteX271" fmla="*/ 254906 w 3911600"/>
                <a:gd name="connsiteY271" fmla="*/ 442684 h 5579831"/>
                <a:gd name="connsiteX272" fmla="*/ 216806 w 3911600"/>
                <a:gd name="connsiteY272" fmla="*/ 480784 h 5579831"/>
                <a:gd name="connsiteX273" fmla="*/ 178706 w 3911600"/>
                <a:gd name="connsiteY273" fmla="*/ 442684 h 5579831"/>
                <a:gd name="connsiteX274" fmla="*/ 216806 w 3911600"/>
                <a:gd name="connsiteY274" fmla="*/ 404584 h 5579831"/>
                <a:gd name="connsiteX275" fmla="*/ 777421 w 3911600"/>
                <a:gd name="connsiteY275" fmla="*/ 285292 h 5579831"/>
                <a:gd name="connsiteX276" fmla="*/ 893536 w 3911600"/>
                <a:gd name="connsiteY276" fmla="*/ 401407 h 5579831"/>
                <a:gd name="connsiteX277" fmla="*/ 777421 w 3911600"/>
                <a:gd name="connsiteY277" fmla="*/ 517522 h 5579831"/>
                <a:gd name="connsiteX278" fmla="*/ 661306 w 3911600"/>
                <a:gd name="connsiteY278" fmla="*/ 401407 h 5579831"/>
                <a:gd name="connsiteX279" fmla="*/ 777421 w 3911600"/>
                <a:gd name="connsiteY279" fmla="*/ 285292 h 5579831"/>
                <a:gd name="connsiteX280" fmla="*/ 1826078 w 3911600"/>
                <a:gd name="connsiteY280" fmla="*/ 272138 h 5579831"/>
                <a:gd name="connsiteX281" fmla="*/ 1940378 w 3911600"/>
                <a:gd name="connsiteY281" fmla="*/ 386438 h 5579831"/>
                <a:gd name="connsiteX282" fmla="*/ 1826078 w 3911600"/>
                <a:gd name="connsiteY282" fmla="*/ 500738 h 5579831"/>
                <a:gd name="connsiteX283" fmla="*/ 1711778 w 3911600"/>
                <a:gd name="connsiteY283" fmla="*/ 386438 h 5579831"/>
                <a:gd name="connsiteX284" fmla="*/ 1826078 w 3911600"/>
                <a:gd name="connsiteY284" fmla="*/ 272138 h 5579831"/>
                <a:gd name="connsiteX285" fmla="*/ 1091293 w 3911600"/>
                <a:gd name="connsiteY285" fmla="*/ 0 h 5579831"/>
                <a:gd name="connsiteX286" fmla="*/ 1140279 w 3911600"/>
                <a:gd name="connsiteY286" fmla="*/ 48986 h 5579831"/>
                <a:gd name="connsiteX287" fmla="*/ 1091293 w 3911600"/>
                <a:gd name="connsiteY287" fmla="*/ 97972 h 5579831"/>
                <a:gd name="connsiteX288" fmla="*/ 1042307 w 3911600"/>
                <a:gd name="connsiteY288" fmla="*/ 48986 h 5579831"/>
                <a:gd name="connsiteX289" fmla="*/ 1091293 w 3911600"/>
                <a:gd name="connsiteY289" fmla="*/ 0 h 5579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3911600" h="5579831">
                  <a:moveTo>
                    <a:pt x="1690007" y="5474601"/>
                  </a:moveTo>
                  <a:cubicBezTo>
                    <a:pt x="1719065" y="5474601"/>
                    <a:pt x="1742622" y="5498158"/>
                    <a:pt x="1742622" y="5527216"/>
                  </a:cubicBezTo>
                  <a:cubicBezTo>
                    <a:pt x="1742622" y="5556274"/>
                    <a:pt x="1719065" y="5579831"/>
                    <a:pt x="1690007" y="5579831"/>
                  </a:cubicBezTo>
                  <a:cubicBezTo>
                    <a:pt x="1660949" y="5579831"/>
                    <a:pt x="1637392" y="5556274"/>
                    <a:pt x="1637392" y="5527216"/>
                  </a:cubicBezTo>
                  <a:cubicBezTo>
                    <a:pt x="1637392" y="5498158"/>
                    <a:pt x="1660949" y="5474601"/>
                    <a:pt x="1690007" y="5474601"/>
                  </a:cubicBezTo>
                  <a:close/>
                  <a:moveTo>
                    <a:pt x="661306" y="5160730"/>
                  </a:moveTo>
                  <a:cubicBezTo>
                    <a:pt x="710404" y="5160730"/>
                    <a:pt x="750206" y="5200532"/>
                    <a:pt x="750206" y="5249630"/>
                  </a:cubicBezTo>
                  <a:cubicBezTo>
                    <a:pt x="750206" y="5298728"/>
                    <a:pt x="710404" y="5338530"/>
                    <a:pt x="661306" y="5338530"/>
                  </a:cubicBezTo>
                  <a:cubicBezTo>
                    <a:pt x="612208" y="5338530"/>
                    <a:pt x="572406" y="5298728"/>
                    <a:pt x="572406" y="5249630"/>
                  </a:cubicBezTo>
                  <a:cubicBezTo>
                    <a:pt x="572406" y="5200532"/>
                    <a:pt x="612208" y="5160730"/>
                    <a:pt x="661306" y="5160730"/>
                  </a:cubicBezTo>
                  <a:close/>
                  <a:moveTo>
                    <a:pt x="1477735" y="4857745"/>
                  </a:moveTo>
                  <a:cubicBezTo>
                    <a:pt x="1552885" y="4857745"/>
                    <a:pt x="1613807" y="4918667"/>
                    <a:pt x="1613807" y="4993817"/>
                  </a:cubicBezTo>
                  <a:cubicBezTo>
                    <a:pt x="1613807" y="5068967"/>
                    <a:pt x="1552885" y="5129889"/>
                    <a:pt x="1477735" y="5129889"/>
                  </a:cubicBezTo>
                  <a:cubicBezTo>
                    <a:pt x="1402585" y="5129889"/>
                    <a:pt x="1341663" y="5068967"/>
                    <a:pt x="1341663" y="4993817"/>
                  </a:cubicBezTo>
                  <a:cubicBezTo>
                    <a:pt x="1341663" y="4918667"/>
                    <a:pt x="1402585" y="4857745"/>
                    <a:pt x="1477735" y="4857745"/>
                  </a:cubicBezTo>
                  <a:close/>
                  <a:moveTo>
                    <a:pt x="2413000" y="4819646"/>
                  </a:moveTo>
                  <a:cubicBezTo>
                    <a:pt x="2461096" y="4819646"/>
                    <a:pt x="2500086" y="4858636"/>
                    <a:pt x="2500086" y="4906732"/>
                  </a:cubicBezTo>
                  <a:cubicBezTo>
                    <a:pt x="2500086" y="4954828"/>
                    <a:pt x="2461096" y="4993818"/>
                    <a:pt x="2413000" y="4993818"/>
                  </a:cubicBezTo>
                  <a:cubicBezTo>
                    <a:pt x="2364904" y="4993818"/>
                    <a:pt x="2325914" y="4954828"/>
                    <a:pt x="2325914" y="4906732"/>
                  </a:cubicBezTo>
                  <a:cubicBezTo>
                    <a:pt x="2325914" y="4858636"/>
                    <a:pt x="2364904" y="4819646"/>
                    <a:pt x="2413000" y="4819646"/>
                  </a:cubicBezTo>
                  <a:close/>
                  <a:moveTo>
                    <a:pt x="1356179" y="4757960"/>
                  </a:moveTo>
                  <a:cubicBezTo>
                    <a:pt x="1382231" y="4757960"/>
                    <a:pt x="1403351" y="4779080"/>
                    <a:pt x="1403351" y="4805132"/>
                  </a:cubicBezTo>
                  <a:cubicBezTo>
                    <a:pt x="1403351" y="4831184"/>
                    <a:pt x="1382231" y="4852304"/>
                    <a:pt x="1356179" y="4852304"/>
                  </a:cubicBezTo>
                  <a:cubicBezTo>
                    <a:pt x="1330127" y="4852304"/>
                    <a:pt x="1309007" y="4831184"/>
                    <a:pt x="1309007" y="4805132"/>
                  </a:cubicBezTo>
                  <a:cubicBezTo>
                    <a:pt x="1309007" y="4779080"/>
                    <a:pt x="1330127" y="4757960"/>
                    <a:pt x="1356179" y="4757960"/>
                  </a:cubicBezTo>
                  <a:close/>
                  <a:moveTo>
                    <a:pt x="2230663" y="4416873"/>
                  </a:moveTo>
                  <a:cubicBezTo>
                    <a:pt x="2276755" y="4416873"/>
                    <a:pt x="2314120" y="4454238"/>
                    <a:pt x="2314120" y="4500330"/>
                  </a:cubicBezTo>
                  <a:cubicBezTo>
                    <a:pt x="2314120" y="4546422"/>
                    <a:pt x="2276755" y="4583787"/>
                    <a:pt x="2230663" y="4583787"/>
                  </a:cubicBezTo>
                  <a:cubicBezTo>
                    <a:pt x="2184571" y="4583787"/>
                    <a:pt x="2147206" y="4546422"/>
                    <a:pt x="2147206" y="4500330"/>
                  </a:cubicBezTo>
                  <a:cubicBezTo>
                    <a:pt x="2147206" y="4454238"/>
                    <a:pt x="2184571" y="4416873"/>
                    <a:pt x="2230663" y="4416873"/>
                  </a:cubicBezTo>
                  <a:close/>
                  <a:moveTo>
                    <a:pt x="2802163" y="4289873"/>
                  </a:moveTo>
                  <a:cubicBezTo>
                    <a:pt x="2855269" y="4289873"/>
                    <a:pt x="2898320" y="4332924"/>
                    <a:pt x="2898320" y="4386030"/>
                  </a:cubicBezTo>
                  <a:cubicBezTo>
                    <a:pt x="2898320" y="4439136"/>
                    <a:pt x="2855269" y="4482187"/>
                    <a:pt x="2802163" y="4482187"/>
                  </a:cubicBezTo>
                  <a:cubicBezTo>
                    <a:pt x="2749057" y="4482187"/>
                    <a:pt x="2706006" y="4439136"/>
                    <a:pt x="2706006" y="4386030"/>
                  </a:cubicBezTo>
                  <a:cubicBezTo>
                    <a:pt x="2706006" y="4332924"/>
                    <a:pt x="2749057" y="4289873"/>
                    <a:pt x="2802163" y="4289873"/>
                  </a:cubicBezTo>
                  <a:close/>
                  <a:moveTo>
                    <a:pt x="1076779" y="4249960"/>
                  </a:moveTo>
                  <a:cubicBezTo>
                    <a:pt x="1109845" y="4249960"/>
                    <a:pt x="1136651" y="4276766"/>
                    <a:pt x="1136651" y="4309832"/>
                  </a:cubicBezTo>
                  <a:cubicBezTo>
                    <a:pt x="1136651" y="4342898"/>
                    <a:pt x="1109845" y="4369704"/>
                    <a:pt x="1076779" y="4369704"/>
                  </a:cubicBezTo>
                  <a:cubicBezTo>
                    <a:pt x="1043713" y="4369704"/>
                    <a:pt x="1016907" y="4342898"/>
                    <a:pt x="1016907" y="4309832"/>
                  </a:cubicBezTo>
                  <a:cubicBezTo>
                    <a:pt x="1016907" y="4276766"/>
                    <a:pt x="1043713" y="4249960"/>
                    <a:pt x="1076779" y="4249960"/>
                  </a:cubicBezTo>
                  <a:close/>
                  <a:moveTo>
                    <a:pt x="638629" y="4222744"/>
                  </a:moveTo>
                  <a:cubicBezTo>
                    <a:pt x="683719" y="4222744"/>
                    <a:pt x="720272" y="4259297"/>
                    <a:pt x="720272" y="4304387"/>
                  </a:cubicBezTo>
                  <a:cubicBezTo>
                    <a:pt x="720272" y="4349477"/>
                    <a:pt x="683719" y="4386030"/>
                    <a:pt x="638629" y="4386030"/>
                  </a:cubicBezTo>
                  <a:cubicBezTo>
                    <a:pt x="593539" y="4386030"/>
                    <a:pt x="556986" y="4349477"/>
                    <a:pt x="556986" y="4304387"/>
                  </a:cubicBezTo>
                  <a:cubicBezTo>
                    <a:pt x="556986" y="4259297"/>
                    <a:pt x="593539" y="4222744"/>
                    <a:pt x="638629" y="4222744"/>
                  </a:cubicBezTo>
                  <a:close/>
                  <a:moveTo>
                    <a:pt x="1982107" y="4220930"/>
                  </a:moveTo>
                  <a:cubicBezTo>
                    <a:pt x="2054251" y="4220930"/>
                    <a:pt x="2112736" y="4279415"/>
                    <a:pt x="2112736" y="4351559"/>
                  </a:cubicBezTo>
                  <a:cubicBezTo>
                    <a:pt x="2112736" y="4423703"/>
                    <a:pt x="2054251" y="4482188"/>
                    <a:pt x="1982107" y="4482188"/>
                  </a:cubicBezTo>
                  <a:cubicBezTo>
                    <a:pt x="1909963" y="4482188"/>
                    <a:pt x="1851478" y="4423703"/>
                    <a:pt x="1851478" y="4351559"/>
                  </a:cubicBezTo>
                  <a:cubicBezTo>
                    <a:pt x="1851478" y="4279415"/>
                    <a:pt x="1909963" y="4220930"/>
                    <a:pt x="1982107" y="4220930"/>
                  </a:cubicBezTo>
                  <a:close/>
                  <a:moveTo>
                    <a:pt x="2176236" y="3931553"/>
                  </a:moveTo>
                  <a:cubicBezTo>
                    <a:pt x="2227338" y="3931553"/>
                    <a:pt x="2268765" y="3972980"/>
                    <a:pt x="2268765" y="4024082"/>
                  </a:cubicBezTo>
                  <a:cubicBezTo>
                    <a:pt x="2268765" y="4075184"/>
                    <a:pt x="2227338" y="4116611"/>
                    <a:pt x="2176236" y="4116611"/>
                  </a:cubicBezTo>
                  <a:cubicBezTo>
                    <a:pt x="2125134" y="4116611"/>
                    <a:pt x="2083707" y="4075184"/>
                    <a:pt x="2083707" y="4024082"/>
                  </a:cubicBezTo>
                  <a:cubicBezTo>
                    <a:pt x="2083707" y="3972980"/>
                    <a:pt x="2125134" y="3931553"/>
                    <a:pt x="2176236" y="3931553"/>
                  </a:cubicBezTo>
                  <a:close/>
                  <a:moveTo>
                    <a:pt x="1007835" y="3741052"/>
                  </a:moveTo>
                  <a:cubicBezTo>
                    <a:pt x="1065951" y="3741052"/>
                    <a:pt x="1113064" y="3788165"/>
                    <a:pt x="1113064" y="3846281"/>
                  </a:cubicBezTo>
                  <a:lnTo>
                    <a:pt x="1105788" y="3882318"/>
                  </a:lnTo>
                  <a:lnTo>
                    <a:pt x="1126537" y="3896307"/>
                  </a:lnTo>
                  <a:cubicBezTo>
                    <a:pt x="1146236" y="3916006"/>
                    <a:pt x="1158420" y="3943220"/>
                    <a:pt x="1158420" y="3973280"/>
                  </a:cubicBezTo>
                  <a:cubicBezTo>
                    <a:pt x="1158420" y="4033400"/>
                    <a:pt x="1109683" y="4082137"/>
                    <a:pt x="1049563" y="4082137"/>
                  </a:cubicBezTo>
                  <a:cubicBezTo>
                    <a:pt x="989443" y="4082137"/>
                    <a:pt x="940706" y="4033400"/>
                    <a:pt x="940706" y="3973280"/>
                  </a:cubicBezTo>
                  <a:lnTo>
                    <a:pt x="949179" y="3931310"/>
                  </a:lnTo>
                  <a:lnTo>
                    <a:pt x="933427" y="3920689"/>
                  </a:lnTo>
                  <a:cubicBezTo>
                    <a:pt x="914384" y="3901646"/>
                    <a:pt x="902606" y="3875339"/>
                    <a:pt x="902606" y="3846281"/>
                  </a:cubicBezTo>
                  <a:cubicBezTo>
                    <a:pt x="902606" y="3788165"/>
                    <a:pt x="949719" y="3741052"/>
                    <a:pt x="1007835" y="3741052"/>
                  </a:cubicBezTo>
                  <a:close/>
                  <a:moveTo>
                    <a:pt x="1475920" y="3726537"/>
                  </a:moveTo>
                  <a:cubicBezTo>
                    <a:pt x="1542052" y="3726537"/>
                    <a:pt x="1595663" y="3780148"/>
                    <a:pt x="1595663" y="3846280"/>
                  </a:cubicBezTo>
                  <a:cubicBezTo>
                    <a:pt x="1595663" y="3912412"/>
                    <a:pt x="1542052" y="3966023"/>
                    <a:pt x="1475920" y="3966023"/>
                  </a:cubicBezTo>
                  <a:cubicBezTo>
                    <a:pt x="1409788" y="3966023"/>
                    <a:pt x="1356177" y="3912412"/>
                    <a:pt x="1356177" y="3846280"/>
                  </a:cubicBezTo>
                  <a:cubicBezTo>
                    <a:pt x="1356177" y="3780148"/>
                    <a:pt x="1409788" y="3726537"/>
                    <a:pt x="1475920" y="3726537"/>
                  </a:cubicBezTo>
                  <a:close/>
                  <a:moveTo>
                    <a:pt x="425449" y="3586837"/>
                  </a:moveTo>
                  <a:cubicBezTo>
                    <a:pt x="463525" y="3586837"/>
                    <a:pt x="494392" y="3617704"/>
                    <a:pt x="494392" y="3655780"/>
                  </a:cubicBezTo>
                  <a:cubicBezTo>
                    <a:pt x="494392" y="3693856"/>
                    <a:pt x="463525" y="3724723"/>
                    <a:pt x="425449" y="3724723"/>
                  </a:cubicBezTo>
                  <a:cubicBezTo>
                    <a:pt x="387373" y="3724723"/>
                    <a:pt x="356506" y="3693856"/>
                    <a:pt x="356506" y="3655780"/>
                  </a:cubicBezTo>
                  <a:cubicBezTo>
                    <a:pt x="356506" y="3617704"/>
                    <a:pt x="387373" y="3586837"/>
                    <a:pt x="425449" y="3586837"/>
                  </a:cubicBezTo>
                  <a:close/>
                  <a:moveTo>
                    <a:pt x="2261506" y="3554230"/>
                  </a:moveTo>
                  <a:cubicBezTo>
                    <a:pt x="2338660" y="3554230"/>
                    <a:pt x="2401206" y="3616776"/>
                    <a:pt x="2401206" y="3693930"/>
                  </a:cubicBezTo>
                  <a:cubicBezTo>
                    <a:pt x="2401206" y="3771084"/>
                    <a:pt x="2338660" y="3833630"/>
                    <a:pt x="2261506" y="3833630"/>
                  </a:cubicBezTo>
                  <a:cubicBezTo>
                    <a:pt x="2184352" y="3833630"/>
                    <a:pt x="2121806" y="3771084"/>
                    <a:pt x="2121806" y="3693930"/>
                  </a:cubicBezTo>
                  <a:cubicBezTo>
                    <a:pt x="2121806" y="3616776"/>
                    <a:pt x="2184352" y="3554230"/>
                    <a:pt x="2261506" y="3554230"/>
                  </a:cubicBezTo>
                  <a:close/>
                  <a:moveTo>
                    <a:pt x="746578" y="3526058"/>
                  </a:moveTo>
                  <a:cubicBezTo>
                    <a:pt x="793672" y="3526058"/>
                    <a:pt x="831850" y="3564236"/>
                    <a:pt x="831850" y="3611330"/>
                  </a:cubicBezTo>
                  <a:cubicBezTo>
                    <a:pt x="831850" y="3658424"/>
                    <a:pt x="793672" y="3696602"/>
                    <a:pt x="746578" y="3696602"/>
                  </a:cubicBezTo>
                  <a:cubicBezTo>
                    <a:pt x="699484" y="3696602"/>
                    <a:pt x="661306" y="3658424"/>
                    <a:pt x="661306" y="3611330"/>
                  </a:cubicBezTo>
                  <a:cubicBezTo>
                    <a:pt x="661306" y="3564236"/>
                    <a:pt x="699484" y="3526058"/>
                    <a:pt x="746578" y="3526058"/>
                  </a:cubicBezTo>
                  <a:close/>
                  <a:moveTo>
                    <a:pt x="2862036" y="3277503"/>
                  </a:moveTo>
                  <a:cubicBezTo>
                    <a:pt x="2892096" y="3277503"/>
                    <a:pt x="2916465" y="3301872"/>
                    <a:pt x="2916465" y="3331932"/>
                  </a:cubicBezTo>
                  <a:cubicBezTo>
                    <a:pt x="2916465" y="3361992"/>
                    <a:pt x="2892096" y="3386361"/>
                    <a:pt x="2862036" y="3386361"/>
                  </a:cubicBezTo>
                  <a:cubicBezTo>
                    <a:pt x="2831976" y="3386361"/>
                    <a:pt x="2807607" y="3361992"/>
                    <a:pt x="2807607" y="3331932"/>
                  </a:cubicBezTo>
                  <a:cubicBezTo>
                    <a:pt x="2807607" y="3301872"/>
                    <a:pt x="2831976" y="3277503"/>
                    <a:pt x="2862036" y="3277503"/>
                  </a:cubicBezTo>
                  <a:close/>
                  <a:moveTo>
                    <a:pt x="813253" y="3068858"/>
                  </a:moveTo>
                  <a:cubicBezTo>
                    <a:pt x="874375" y="3068858"/>
                    <a:pt x="923925" y="3118408"/>
                    <a:pt x="923925" y="3179530"/>
                  </a:cubicBezTo>
                  <a:cubicBezTo>
                    <a:pt x="923925" y="3240652"/>
                    <a:pt x="874375" y="3290202"/>
                    <a:pt x="813253" y="3290202"/>
                  </a:cubicBezTo>
                  <a:cubicBezTo>
                    <a:pt x="752131" y="3290202"/>
                    <a:pt x="702581" y="3240652"/>
                    <a:pt x="702581" y="3179530"/>
                  </a:cubicBezTo>
                  <a:cubicBezTo>
                    <a:pt x="702581" y="3118408"/>
                    <a:pt x="752131" y="3068858"/>
                    <a:pt x="813253" y="3068858"/>
                  </a:cubicBezTo>
                  <a:close/>
                  <a:moveTo>
                    <a:pt x="2548163" y="3057973"/>
                  </a:moveTo>
                  <a:cubicBezTo>
                    <a:pt x="2573213" y="3057973"/>
                    <a:pt x="2593520" y="3078280"/>
                    <a:pt x="2593520" y="3103330"/>
                  </a:cubicBezTo>
                  <a:cubicBezTo>
                    <a:pt x="2593520" y="3128380"/>
                    <a:pt x="2573213" y="3148687"/>
                    <a:pt x="2548163" y="3148687"/>
                  </a:cubicBezTo>
                  <a:cubicBezTo>
                    <a:pt x="2523113" y="3148687"/>
                    <a:pt x="2502806" y="3128380"/>
                    <a:pt x="2502806" y="3103330"/>
                  </a:cubicBezTo>
                  <a:cubicBezTo>
                    <a:pt x="2502806" y="3078280"/>
                    <a:pt x="2523113" y="3057973"/>
                    <a:pt x="2548163" y="3057973"/>
                  </a:cubicBezTo>
                  <a:close/>
                  <a:moveTo>
                    <a:pt x="2115456" y="2982680"/>
                  </a:moveTo>
                  <a:cubicBezTo>
                    <a:pt x="2143512" y="2982680"/>
                    <a:pt x="2166256" y="3005424"/>
                    <a:pt x="2166256" y="3033480"/>
                  </a:cubicBezTo>
                  <a:cubicBezTo>
                    <a:pt x="2166256" y="3061536"/>
                    <a:pt x="2143512" y="3084280"/>
                    <a:pt x="2115456" y="3084280"/>
                  </a:cubicBezTo>
                  <a:cubicBezTo>
                    <a:pt x="2087400" y="3084280"/>
                    <a:pt x="2064656" y="3061536"/>
                    <a:pt x="2064656" y="3033480"/>
                  </a:cubicBezTo>
                  <a:cubicBezTo>
                    <a:pt x="2064656" y="3005424"/>
                    <a:pt x="2087400" y="2982680"/>
                    <a:pt x="2115456" y="2982680"/>
                  </a:cubicBezTo>
                  <a:close/>
                  <a:moveTo>
                    <a:pt x="1152978" y="2757708"/>
                  </a:moveTo>
                  <a:cubicBezTo>
                    <a:pt x="1221114" y="2757708"/>
                    <a:pt x="1276350" y="2812944"/>
                    <a:pt x="1276350" y="2881080"/>
                  </a:cubicBezTo>
                  <a:lnTo>
                    <a:pt x="1274719" y="2889158"/>
                  </a:lnTo>
                  <a:lnTo>
                    <a:pt x="1287477" y="2891734"/>
                  </a:lnTo>
                  <a:cubicBezTo>
                    <a:pt x="1327849" y="2908810"/>
                    <a:pt x="1356178" y="2948787"/>
                    <a:pt x="1356178" y="2995380"/>
                  </a:cubicBezTo>
                  <a:cubicBezTo>
                    <a:pt x="1356178" y="3026442"/>
                    <a:pt x="1343588" y="3054564"/>
                    <a:pt x="1323232" y="3074920"/>
                  </a:cubicBezTo>
                  <a:lnTo>
                    <a:pt x="1318003" y="3078445"/>
                  </a:lnTo>
                  <a:lnTo>
                    <a:pt x="1318283" y="3078634"/>
                  </a:lnTo>
                  <a:cubicBezTo>
                    <a:pt x="1332729" y="3093080"/>
                    <a:pt x="1341664" y="3113037"/>
                    <a:pt x="1341664" y="3135081"/>
                  </a:cubicBezTo>
                  <a:cubicBezTo>
                    <a:pt x="1341664" y="3179169"/>
                    <a:pt x="1305923" y="3214910"/>
                    <a:pt x="1261835" y="3214910"/>
                  </a:cubicBezTo>
                  <a:cubicBezTo>
                    <a:pt x="1217747" y="3214910"/>
                    <a:pt x="1182006" y="3179169"/>
                    <a:pt x="1182006" y="3135081"/>
                  </a:cubicBezTo>
                  <a:cubicBezTo>
                    <a:pt x="1182006" y="3124059"/>
                    <a:pt x="1184240" y="3113559"/>
                    <a:pt x="1188279" y="3104008"/>
                  </a:cubicBezTo>
                  <a:lnTo>
                    <a:pt x="1194223" y="3095193"/>
                  </a:lnTo>
                  <a:lnTo>
                    <a:pt x="1164153" y="3074920"/>
                  </a:lnTo>
                  <a:cubicBezTo>
                    <a:pt x="1153975" y="3064742"/>
                    <a:pt x="1145738" y="3052622"/>
                    <a:pt x="1140046" y="3039165"/>
                  </a:cubicBezTo>
                  <a:lnTo>
                    <a:pt x="1132190" y="3000255"/>
                  </a:lnTo>
                  <a:lnTo>
                    <a:pt x="1104956" y="2994757"/>
                  </a:lnTo>
                  <a:cubicBezTo>
                    <a:pt x="1060676" y="2976028"/>
                    <a:pt x="1029606" y="2932182"/>
                    <a:pt x="1029606" y="2881080"/>
                  </a:cubicBezTo>
                  <a:cubicBezTo>
                    <a:pt x="1029606" y="2812944"/>
                    <a:pt x="1084842" y="2757708"/>
                    <a:pt x="1152978" y="2757708"/>
                  </a:cubicBezTo>
                  <a:close/>
                  <a:moveTo>
                    <a:pt x="3366406" y="2639780"/>
                  </a:moveTo>
                  <a:cubicBezTo>
                    <a:pt x="3436546" y="2639780"/>
                    <a:pt x="3493406" y="2696640"/>
                    <a:pt x="3493406" y="2766780"/>
                  </a:cubicBezTo>
                  <a:cubicBezTo>
                    <a:pt x="3493406" y="2836920"/>
                    <a:pt x="3436546" y="2893780"/>
                    <a:pt x="3366406" y="2893780"/>
                  </a:cubicBezTo>
                  <a:cubicBezTo>
                    <a:pt x="3296266" y="2893780"/>
                    <a:pt x="3239406" y="2836920"/>
                    <a:pt x="3239406" y="2766780"/>
                  </a:cubicBezTo>
                  <a:cubicBezTo>
                    <a:pt x="3239406" y="2696640"/>
                    <a:pt x="3296266" y="2639780"/>
                    <a:pt x="3366406" y="2639780"/>
                  </a:cubicBezTo>
                  <a:close/>
                  <a:moveTo>
                    <a:pt x="1637393" y="2635245"/>
                  </a:moveTo>
                  <a:cubicBezTo>
                    <a:pt x="1678475" y="2635245"/>
                    <a:pt x="1711779" y="2668549"/>
                    <a:pt x="1711779" y="2709631"/>
                  </a:cubicBezTo>
                  <a:cubicBezTo>
                    <a:pt x="1711779" y="2750713"/>
                    <a:pt x="1678475" y="2784017"/>
                    <a:pt x="1637393" y="2784017"/>
                  </a:cubicBezTo>
                  <a:cubicBezTo>
                    <a:pt x="1596311" y="2784017"/>
                    <a:pt x="1563007" y="2750713"/>
                    <a:pt x="1563007" y="2709631"/>
                  </a:cubicBezTo>
                  <a:cubicBezTo>
                    <a:pt x="1563007" y="2668549"/>
                    <a:pt x="1596311" y="2635245"/>
                    <a:pt x="1637393" y="2635245"/>
                  </a:cubicBezTo>
                  <a:close/>
                  <a:moveTo>
                    <a:pt x="2805793" y="2603495"/>
                  </a:moveTo>
                  <a:cubicBezTo>
                    <a:pt x="2874931" y="2603495"/>
                    <a:pt x="2930979" y="2659543"/>
                    <a:pt x="2930979" y="2728681"/>
                  </a:cubicBezTo>
                  <a:cubicBezTo>
                    <a:pt x="2930979" y="2797819"/>
                    <a:pt x="2874931" y="2853867"/>
                    <a:pt x="2805793" y="2853867"/>
                  </a:cubicBezTo>
                  <a:cubicBezTo>
                    <a:pt x="2736655" y="2853867"/>
                    <a:pt x="2680607" y="2797819"/>
                    <a:pt x="2680607" y="2728681"/>
                  </a:cubicBezTo>
                  <a:cubicBezTo>
                    <a:pt x="2680607" y="2659543"/>
                    <a:pt x="2736655" y="2603495"/>
                    <a:pt x="2805793" y="2603495"/>
                  </a:cubicBezTo>
                  <a:close/>
                  <a:moveTo>
                    <a:pt x="410935" y="2547755"/>
                  </a:moveTo>
                  <a:cubicBezTo>
                    <a:pt x="454021" y="2547755"/>
                    <a:pt x="488950" y="2582684"/>
                    <a:pt x="488950" y="2625770"/>
                  </a:cubicBezTo>
                  <a:cubicBezTo>
                    <a:pt x="488950" y="2668856"/>
                    <a:pt x="454021" y="2703785"/>
                    <a:pt x="410935" y="2703785"/>
                  </a:cubicBezTo>
                  <a:cubicBezTo>
                    <a:pt x="367849" y="2703785"/>
                    <a:pt x="332920" y="2668856"/>
                    <a:pt x="332920" y="2625770"/>
                  </a:cubicBezTo>
                  <a:cubicBezTo>
                    <a:pt x="332920" y="2582684"/>
                    <a:pt x="367849" y="2547755"/>
                    <a:pt x="410935" y="2547755"/>
                  </a:cubicBezTo>
                  <a:close/>
                  <a:moveTo>
                    <a:pt x="1459593" y="2527295"/>
                  </a:moveTo>
                  <a:cubicBezTo>
                    <a:pt x="1493661" y="2527295"/>
                    <a:pt x="1521279" y="2554913"/>
                    <a:pt x="1521279" y="2588981"/>
                  </a:cubicBezTo>
                  <a:cubicBezTo>
                    <a:pt x="1521279" y="2623049"/>
                    <a:pt x="1493661" y="2650667"/>
                    <a:pt x="1459593" y="2650667"/>
                  </a:cubicBezTo>
                  <a:cubicBezTo>
                    <a:pt x="1425525" y="2650667"/>
                    <a:pt x="1397907" y="2623049"/>
                    <a:pt x="1397907" y="2588981"/>
                  </a:cubicBezTo>
                  <a:cubicBezTo>
                    <a:pt x="1397907" y="2554913"/>
                    <a:pt x="1425525" y="2527295"/>
                    <a:pt x="1459593" y="2527295"/>
                  </a:cubicBezTo>
                  <a:close/>
                  <a:moveTo>
                    <a:pt x="2119085" y="2415312"/>
                  </a:moveTo>
                  <a:cubicBezTo>
                    <a:pt x="2155157" y="2415312"/>
                    <a:pt x="2184400" y="2444555"/>
                    <a:pt x="2184400" y="2480627"/>
                  </a:cubicBezTo>
                  <a:cubicBezTo>
                    <a:pt x="2184400" y="2516699"/>
                    <a:pt x="2155157" y="2545942"/>
                    <a:pt x="2119085" y="2545942"/>
                  </a:cubicBezTo>
                  <a:cubicBezTo>
                    <a:pt x="2083013" y="2545942"/>
                    <a:pt x="2053770" y="2516699"/>
                    <a:pt x="2053770" y="2480627"/>
                  </a:cubicBezTo>
                  <a:cubicBezTo>
                    <a:pt x="2053770" y="2444555"/>
                    <a:pt x="2083013" y="2415312"/>
                    <a:pt x="2119085" y="2415312"/>
                  </a:cubicBezTo>
                  <a:close/>
                  <a:moveTo>
                    <a:pt x="1085849" y="2342237"/>
                  </a:moveTo>
                  <a:cubicBezTo>
                    <a:pt x="1109897" y="2342237"/>
                    <a:pt x="1129392" y="2361732"/>
                    <a:pt x="1129392" y="2385780"/>
                  </a:cubicBezTo>
                  <a:cubicBezTo>
                    <a:pt x="1129392" y="2409828"/>
                    <a:pt x="1109897" y="2429323"/>
                    <a:pt x="1085849" y="2429323"/>
                  </a:cubicBezTo>
                  <a:cubicBezTo>
                    <a:pt x="1061801" y="2429323"/>
                    <a:pt x="1042306" y="2409828"/>
                    <a:pt x="1042306" y="2385780"/>
                  </a:cubicBezTo>
                  <a:cubicBezTo>
                    <a:pt x="1042306" y="2361732"/>
                    <a:pt x="1061801" y="2342237"/>
                    <a:pt x="1085849" y="2342237"/>
                  </a:cubicBezTo>
                  <a:close/>
                  <a:moveTo>
                    <a:pt x="3594099" y="2250615"/>
                  </a:moveTo>
                  <a:cubicBezTo>
                    <a:pt x="3668247" y="2250615"/>
                    <a:pt x="3728356" y="2310724"/>
                    <a:pt x="3728356" y="2384872"/>
                  </a:cubicBezTo>
                  <a:cubicBezTo>
                    <a:pt x="3728356" y="2459020"/>
                    <a:pt x="3668247" y="2519129"/>
                    <a:pt x="3594099" y="2519129"/>
                  </a:cubicBezTo>
                  <a:cubicBezTo>
                    <a:pt x="3519951" y="2519129"/>
                    <a:pt x="3459842" y="2459020"/>
                    <a:pt x="3459842" y="2384872"/>
                  </a:cubicBezTo>
                  <a:cubicBezTo>
                    <a:pt x="3459842" y="2310724"/>
                    <a:pt x="3519951" y="2250615"/>
                    <a:pt x="3594099" y="2250615"/>
                  </a:cubicBezTo>
                  <a:close/>
                  <a:moveTo>
                    <a:pt x="2646135" y="2090053"/>
                  </a:moveTo>
                  <a:cubicBezTo>
                    <a:pt x="2711265" y="2090053"/>
                    <a:pt x="2764064" y="2142852"/>
                    <a:pt x="2764064" y="2207981"/>
                  </a:cubicBezTo>
                  <a:cubicBezTo>
                    <a:pt x="2764064" y="2273111"/>
                    <a:pt x="2711265" y="2325910"/>
                    <a:pt x="2646135" y="2325910"/>
                  </a:cubicBezTo>
                  <a:cubicBezTo>
                    <a:pt x="2581005" y="2325910"/>
                    <a:pt x="2528206" y="2273111"/>
                    <a:pt x="2528206" y="2207981"/>
                  </a:cubicBezTo>
                  <a:cubicBezTo>
                    <a:pt x="2528206" y="2142852"/>
                    <a:pt x="2581005" y="2090053"/>
                    <a:pt x="2646135" y="2090053"/>
                  </a:cubicBezTo>
                  <a:close/>
                  <a:moveTo>
                    <a:pt x="2348593" y="2063747"/>
                  </a:moveTo>
                  <a:cubicBezTo>
                    <a:pt x="2403703" y="2063747"/>
                    <a:pt x="2448379" y="2108423"/>
                    <a:pt x="2448379" y="2163533"/>
                  </a:cubicBezTo>
                  <a:cubicBezTo>
                    <a:pt x="2448379" y="2218641"/>
                    <a:pt x="2403703" y="2263317"/>
                    <a:pt x="2348593" y="2263317"/>
                  </a:cubicBezTo>
                  <a:cubicBezTo>
                    <a:pt x="2293483" y="2263317"/>
                    <a:pt x="2248807" y="2218641"/>
                    <a:pt x="2248807" y="2163533"/>
                  </a:cubicBezTo>
                  <a:cubicBezTo>
                    <a:pt x="2248807" y="2108423"/>
                    <a:pt x="2293483" y="2063747"/>
                    <a:pt x="2348593" y="2063747"/>
                  </a:cubicBezTo>
                  <a:close/>
                  <a:moveTo>
                    <a:pt x="831849" y="2031091"/>
                  </a:moveTo>
                  <a:cubicBezTo>
                    <a:pt x="862911" y="2031091"/>
                    <a:pt x="888092" y="2056272"/>
                    <a:pt x="888092" y="2087334"/>
                  </a:cubicBezTo>
                  <a:cubicBezTo>
                    <a:pt x="888092" y="2118397"/>
                    <a:pt x="862911" y="2143578"/>
                    <a:pt x="831849" y="2143578"/>
                  </a:cubicBezTo>
                  <a:cubicBezTo>
                    <a:pt x="800787" y="2143578"/>
                    <a:pt x="775606" y="2118397"/>
                    <a:pt x="775606" y="2087334"/>
                  </a:cubicBezTo>
                  <a:cubicBezTo>
                    <a:pt x="775606" y="2056272"/>
                    <a:pt x="800787" y="2031091"/>
                    <a:pt x="831849" y="2031091"/>
                  </a:cubicBezTo>
                  <a:close/>
                  <a:moveTo>
                    <a:pt x="873578" y="1952626"/>
                  </a:moveTo>
                  <a:cubicBezTo>
                    <a:pt x="896624" y="1952626"/>
                    <a:pt x="915307" y="1971309"/>
                    <a:pt x="915307" y="1994355"/>
                  </a:cubicBezTo>
                  <a:cubicBezTo>
                    <a:pt x="915307" y="2017401"/>
                    <a:pt x="896624" y="2036084"/>
                    <a:pt x="873578" y="2036084"/>
                  </a:cubicBezTo>
                  <a:cubicBezTo>
                    <a:pt x="850532" y="2036084"/>
                    <a:pt x="831849" y="2017401"/>
                    <a:pt x="831849" y="1994355"/>
                  </a:cubicBezTo>
                  <a:cubicBezTo>
                    <a:pt x="831849" y="1971309"/>
                    <a:pt x="850532" y="1952626"/>
                    <a:pt x="873578" y="1952626"/>
                  </a:cubicBezTo>
                  <a:close/>
                  <a:moveTo>
                    <a:pt x="3067956" y="1888669"/>
                  </a:moveTo>
                  <a:cubicBezTo>
                    <a:pt x="3110040" y="1888669"/>
                    <a:pt x="3144156" y="1922785"/>
                    <a:pt x="3144156" y="1964869"/>
                  </a:cubicBezTo>
                  <a:cubicBezTo>
                    <a:pt x="3144156" y="2006953"/>
                    <a:pt x="3110040" y="2041069"/>
                    <a:pt x="3067956" y="2041069"/>
                  </a:cubicBezTo>
                  <a:cubicBezTo>
                    <a:pt x="3025872" y="2041069"/>
                    <a:pt x="2991756" y="2006953"/>
                    <a:pt x="2991756" y="1964869"/>
                  </a:cubicBezTo>
                  <a:cubicBezTo>
                    <a:pt x="2991756" y="1922785"/>
                    <a:pt x="3025872" y="1888669"/>
                    <a:pt x="3067956" y="1888669"/>
                  </a:cubicBezTo>
                  <a:close/>
                  <a:moveTo>
                    <a:pt x="318406" y="1833332"/>
                  </a:moveTo>
                  <a:cubicBezTo>
                    <a:pt x="374518" y="1833332"/>
                    <a:pt x="420006" y="1878820"/>
                    <a:pt x="420006" y="1934932"/>
                  </a:cubicBezTo>
                  <a:cubicBezTo>
                    <a:pt x="420006" y="1991044"/>
                    <a:pt x="374518" y="2036532"/>
                    <a:pt x="318406" y="2036532"/>
                  </a:cubicBezTo>
                  <a:cubicBezTo>
                    <a:pt x="262294" y="2036532"/>
                    <a:pt x="216806" y="1991044"/>
                    <a:pt x="216806" y="1934932"/>
                  </a:cubicBezTo>
                  <a:cubicBezTo>
                    <a:pt x="216806" y="1878820"/>
                    <a:pt x="262294" y="1833332"/>
                    <a:pt x="318406" y="1833332"/>
                  </a:cubicBezTo>
                  <a:close/>
                  <a:moveTo>
                    <a:pt x="2012949" y="1808837"/>
                  </a:moveTo>
                  <a:cubicBezTo>
                    <a:pt x="2086095" y="1808837"/>
                    <a:pt x="2145392" y="1868135"/>
                    <a:pt x="2145392" y="1941281"/>
                  </a:cubicBezTo>
                  <a:cubicBezTo>
                    <a:pt x="2145392" y="2014427"/>
                    <a:pt x="2086095" y="2073724"/>
                    <a:pt x="2012949" y="2073724"/>
                  </a:cubicBezTo>
                  <a:cubicBezTo>
                    <a:pt x="1976376" y="2073724"/>
                    <a:pt x="1943265" y="2058899"/>
                    <a:pt x="1919298" y="2034932"/>
                  </a:cubicBezTo>
                  <a:lnTo>
                    <a:pt x="1894094" y="1997550"/>
                  </a:lnTo>
                  <a:lnTo>
                    <a:pt x="1896836" y="2011132"/>
                  </a:lnTo>
                  <a:cubicBezTo>
                    <a:pt x="1896836" y="2082275"/>
                    <a:pt x="1839164" y="2139947"/>
                    <a:pt x="1768021" y="2139947"/>
                  </a:cubicBezTo>
                  <a:cubicBezTo>
                    <a:pt x="1696878" y="2139947"/>
                    <a:pt x="1639206" y="2082275"/>
                    <a:pt x="1639206" y="2011132"/>
                  </a:cubicBezTo>
                  <a:cubicBezTo>
                    <a:pt x="1639206" y="1939989"/>
                    <a:pt x="1696878" y="1882317"/>
                    <a:pt x="1768021" y="1882317"/>
                  </a:cubicBezTo>
                  <a:cubicBezTo>
                    <a:pt x="1803593" y="1882317"/>
                    <a:pt x="1835796" y="1896735"/>
                    <a:pt x="1859107" y="1920046"/>
                  </a:cubicBezTo>
                  <a:lnTo>
                    <a:pt x="1883533" y="1956274"/>
                  </a:lnTo>
                  <a:lnTo>
                    <a:pt x="1880506" y="1941281"/>
                  </a:lnTo>
                  <a:cubicBezTo>
                    <a:pt x="1880506" y="1868135"/>
                    <a:pt x="1939803" y="1808837"/>
                    <a:pt x="2012949" y="1808837"/>
                  </a:cubicBezTo>
                  <a:close/>
                  <a:moveTo>
                    <a:pt x="3530599" y="1626503"/>
                  </a:moveTo>
                  <a:cubicBezTo>
                    <a:pt x="3582703" y="1626503"/>
                    <a:pt x="3624942" y="1668742"/>
                    <a:pt x="3624942" y="1720846"/>
                  </a:cubicBezTo>
                  <a:cubicBezTo>
                    <a:pt x="3624942" y="1772950"/>
                    <a:pt x="3582703" y="1815189"/>
                    <a:pt x="3530599" y="1815189"/>
                  </a:cubicBezTo>
                  <a:cubicBezTo>
                    <a:pt x="3478495" y="1815189"/>
                    <a:pt x="3436256" y="1772950"/>
                    <a:pt x="3436256" y="1720846"/>
                  </a:cubicBezTo>
                  <a:cubicBezTo>
                    <a:pt x="3436256" y="1668742"/>
                    <a:pt x="3478495" y="1626503"/>
                    <a:pt x="3530599" y="1626503"/>
                  </a:cubicBezTo>
                  <a:close/>
                  <a:moveTo>
                    <a:pt x="940706" y="1395183"/>
                  </a:moveTo>
                  <a:cubicBezTo>
                    <a:pt x="975776" y="1395183"/>
                    <a:pt x="1004206" y="1423613"/>
                    <a:pt x="1004206" y="1458683"/>
                  </a:cubicBezTo>
                  <a:cubicBezTo>
                    <a:pt x="1004206" y="1493753"/>
                    <a:pt x="975776" y="1522183"/>
                    <a:pt x="940706" y="1522183"/>
                  </a:cubicBezTo>
                  <a:cubicBezTo>
                    <a:pt x="905636" y="1522183"/>
                    <a:pt x="877206" y="1493753"/>
                    <a:pt x="877206" y="1458683"/>
                  </a:cubicBezTo>
                  <a:cubicBezTo>
                    <a:pt x="877206" y="1423613"/>
                    <a:pt x="905636" y="1395183"/>
                    <a:pt x="940706" y="1395183"/>
                  </a:cubicBezTo>
                  <a:close/>
                  <a:moveTo>
                    <a:pt x="717549" y="1300839"/>
                  </a:moveTo>
                  <a:cubicBezTo>
                    <a:pt x="776667" y="1300839"/>
                    <a:pt x="824592" y="1348763"/>
                    <a:pt x="824592" y="1407881"/>
                  </a:cubicBezTo>
                  <a:cubicBezTo>
                    <a:pt x="824592" y="1466999"/>
                    <a:pt x="776667" y="1514924"/>
                    <a:pt x="717549" y="1514924"/>
                  </a:cubicBezTo>
                  <a:cubicBezTo>
                    <a:pt x="658431" y="1514924"/>
                    <a:pt x="610506" y="1466999"/>
                    <a:pt x="610506" y="1407881"/>
                  </a:cubicBezTo>
                  <a:cubicBezTo>
                    <a:pt x="610506" y="1348763"/>
                    <a:pt x="658431" y="1300839"/>
                    <a:pt x="717549" y="1300839"/>
                  </a:cubicBezTo>
                  <a:close/>
                  <a:moveTo>
                    <a:pt x="2500086" y="1251855"/>
                  </a:moveTo>
                  <a:cubicBezTo>
                    <a:pt x="2537160" y="1251855"/>
                    <a:pt x="2567215" y="1281911"/>
                    <a:pt x="2567215" y="1318985"/>
                  </a:cubicBezTo>
                  <a:cubicBezTo>
                    <a:pt x="2567215" y="1356059"/>
                    <a:pt x="2537160" y="1386114"/>
                    <a:pt x="2500086" y="1386114"/>
                  </a:cubicBezTo>
                  <a:cubicBezTo>
                    <a:pt x="2463012" y="1386114"/>
                    <a:pt x="2432957" y="1356059"/>
                    <a:pt x="2432957" y="1318985"/>
                  </a:cubicBezTo>
                  <a:cubicBezTo>
                    <a:pt x="2432957" y="1281911"/>
                    <a:pt x="2463012" y="1251855"/>
                    <a:pt x="2500086" y="1251855"/>
                  </a:cubicBezTo>
                  <a:close/>
                  <a:moveTo>
                    <a:pt x="1874410" y="1079245"/>
                  </a:moveTo>
                  <a:cubicBezTo>
                    <a:pt x="1913819" y="1084307"/>
                    <a:pt x="1950748" y="1106277"/>
                    <a:pt x="1973582" y="1142519"/>
                  </a:cubicBezTo>
                  <a:cubicBezTo>
                    <a:pt x="2014175" y="1206950"/>
                    <a:pt x="1994851" y="1292089"/>
                    <a:pt x="1930421" y="1332683"/>
                  </a:cubicBezTo>
                  <a:cubicBezTo>
                    <a:pt x="1865990" y="1373276"/>
                    <a:pt x="1780850" y="1353952"/>
                    <a:pt x="1740257" y="1289522"/>
                  </a:cubicBezTo>
                  <a:cubicBezTo>
                    <a:pt x="1699664" y="1225091"/>
                    <a:pt x="1718988" y="1139952"/>
                    <a:pt x="1783418" y="1099358"/>
                  </a:cubicBezTo>
                  <a:cubicBezTo>
                    <a:pt x="1799526" y="1089210"/>
                    <a:pt x="1816928" y="1082806"/>
                    <a:pt x="1834604" y="1079916"/>
                  </a:cubicBezTo>
                  <a:cubicBezTo>
                    <a:pt x="1847862" y="1077748"/>
                    <a:pt x="1861274" y="1077557"/>
                    <a:pt x="1874410" y="1079245"/>
                  </a:cubicBezTo>
                  <a:close/>
                  <a:moveTo>
                    <a:pt x="90715" y="989689"/>
                  </a:moveTo>
                  <a:cubicBezTo>
                    <a:pt x="140816" y="989689"/>
                    <a:pt x="181430" y="1030303"/>
                    <a:pt x="181430" y="1080404"/>
                  </a:cubicBezTo>
                  <a:cubicBezTo>
                    <a:pt x="181430" y="1130505"/>
                    <a:pt x="140816" y="1171119"/>
                    <a:pt x="90715" y="1171119"/>
                  </a:cubicBezTo>
                  <a:cubicBezTo>
                    <a:pt x="40614" y="1171119"/>
                    <a:pt x="0" y="1130505"/>
                    <a:pt x="0" y="1080404"/>
                  </a:cubicBezTo>
                  <a:cubicBezTo>
                    <a:pt x="0" y="1030303"/>
                    <a:pt x="40614" y="989689"/>
                    <a:pt x="90715" y="989689"/>
                  </a:cubicBezTo>
                  <a:close/>
                  <a:moveTo>
                    <a:pt x="3095171" y="989689"/>
                  </a:moveTo>
                  <a:cubicBezTo>
                    <a:pt x="3152286" y="989689"/>
                    <a:pt x="3198586" y="1035988"/>
                    <a:pt x="3198586" y="1093104"/>
                  </a:cubicBezTo>
                  <a:cubicBezTo>
                    <a:pt x="3198586" y="1150218"/>
                    <a:pt x="3152286" y="1196519"/>
                    <a:pt x="3095171" y="1196519"/>
                  </a:cubicBezTo>
                  <a:cubicBezTo>
                    <a:pt x="3038056" y="1196519"/>
                    <a:pt x="2991756" y="1150218"/>
                    <a:pt x="2991756" y="1093104"/>
                  </a:cubicBezTo>
                  <a:cubicBezTo>
                    <a:pt x="2991756" y="1035988"/>
                    <a:pt x="3038056" y="989689"/>
                    <a:pt x="3095171" y="989689"/>
                  </a:cubicBezTo>
                  <a:close/>
                  <a:moveTo>
                    <a:pt x="1208313" y="911674"/>
                  </a:moveTo>
                  <a:cubicBezTo>
                    <a:pt x="1275447" y="911674"/>
                    <a:pt x="1329870" y="966097"/>
                    <a:pt x="1329870" y="1033231"/>
                  </a:cubicBezTo>
                  <a:cubicBezTo>
                    <a:pt x="1329870" y="1100365"/>
                    <a:pt x="1275447" y="1154788"/>
                    <a:pt x="1208313" y="1154788"/>
                  </a:cubicBezTo>
                  <a:cubicBezTo>
                    <a:pt x="1141179" y="1154788"/>
                    <a:pt x="1086756" y="1100365"/>
                    <a:pt x="1086756" y="1033231"/>
                  </a:cubicBezTo>
                  <a:cubicBezTo>
                    <a:pt x="1086756" y="966097"/>
                    <a:pt x="1141179" y="911674"/>
                    <a:pt x="1208313" y="911674"/>
                  </a:cubicBezTo>
                  <a:close/>
                  <a:moveTo>
                    <a:pt x="2287813" y="873576"/>
                  </a:moveTo>
                  <a:cubicBezTo>
                    <a:pt x="2319877" y="873576"/>
                    <a:pt x="2345870" y="899570"/>
                    <a:pt x="2345870" y="931633"/>
                  </a:cubicBezTo>
                  <a:cubicBezTo>
                    <a:pt x="2345870" y="963697"/>
                    <a:pt x="2319877" y="989690"/>
                    <a:pt x="2287813" y="989690"/>
                  </a:cubicBezTo>
                  <a:cubicBezTo>
                    <a:pt x="2255749" y="989690"/>
                    <a:pt x="2229756" y="963697"/>
                    <a:pt x="2229756" y="931633"/>
                  </a:cubicBezTo>
                  <a:cubicBezTo>
                    <a:pt x="2229756" y="899570"/>
                    <a:pt x="2255749" y="873576"/>
                    <a:pt x="2287813" y="873576"/>
                  </a:cubicBezTo>
                  <a:close/>
                  <a:moveTo>
                    <a:pt x="3813628" y="763811"/>
                  </a:moveTo>
                  <a:cubicBezTo>
                    <a:pt x="3867736" y="763811"/>
                    <a:pt x="3911600" y="807675"/>
                    <a:pt x="3911600" y="861783"/>
                  </a:cubicBezTo>
                  <a:cubicBezTo>
                    <a:pt x="3911600" y="915891"/>
                    <a:pt x="3867736" y="959755"/>
                    <a:pt x="3813628" y="959755"/>
                  </a:cubicBezTo>
                  <a:cubicBezTo>
                    <a:pt x="3759520" y="959755"/>
                    <a:pt x="3715656" y="915891"/>
                    <a:pt x="3715656" y="861783"/>
                  </a:cubicBezTo>
                  <a:cubicBezTo>
                    <a:pt x="3715656" y="807675"/>
                    <a:pt x="3759520" y="763811"/>
                    <a:pt x="3813628" y="763811"/>
                  </a:cubicBezTo>
                  <a:close/>
                  <a:moveTo>
                    <a:pt x="1786163" y="511626"/>
                  </a:moveTo>
                  <a:cubicBezTo>
                    <a:pt x="1825241" y="511626"/>
                    <a:pt x="1856920" y="543305"/>
                    <a:pt x="1856920" y="582383"/>
                  </a:cubicBezTo>
                  <a:cubicBezTo>
                    <a:pt x="1856920" y="621461"/>
                    <a:pt x="1825241" y="653140"/>
                    <a:pt x="1786163" y="653140"/>
                  </a:cubicBezTo>
                  <a:cubicBezTo>
                    <a:pt x="1747085" y="653140"/>
                    <a:pt x="1715406" y="621461"/>
                    <a:pt x="1715406" y="582383"/>
                  </a:cubicBezTo>
                  <a:cubicBezTo>
                    <a:pt x="1715406" y="543305"/>
                    <a:pt x="1747085" y="511626"/>
                    <a:pt x="1786163" y="511626"/>
                  </a:cubicBezTo>
                  <a:close/>
                  <a:moveTo>
                    <a:pt x="2727779" y="420912"/>
                  </a:moveTo>
                  <a:cubicBezTo>
                    <a:pt x="2767859" y="420912"/>
                    <a:pt x="2800351" y="453404"/>
                    <a:pt x="2800351" y="493484"/>
                  </a:cubicBezTo>
                  <a:cubicBezTo>
                    <a:pt x="2800351" y="533564"/>
                    <a:pt x="2767859" y="566056"/>
                    <a:pt x="2727779" y="566056"/>
                  </a:cubicBezTo>
                  <a:cubicBezTo>
                    <a:pt x="2687699" y="566056"/>
                    <a:pt x="2655207" y="533564"/>
                    <a:pt x="2655207" y="493484"/>
                  </a:cubicBezTo>
                  <a:cubicBezTo>
                    <a:pt x="2655207" y="453404"/>
                    <a:pt x="2687699" y="420912"/>
                    <a:pt x="2727779" y="420912"/>
                  </a:cubicBezTo>
                  <a:close/>
                  <a:moveTo>
                    <a:pt x="216806" y="404584"/>
                  </a:moveTo>
                  <a:cubicBezTo>
                    <a:pt x="237848" y="404584"/>
                    <a:pt x="254906" y="421642"/>
                    <a:pt x="254906" y="442684"/>
                  </a:cubicBezTo>
                  <a:cubicBezTo>
                    <a:pt x="254906" y="463726"/>
                    <a:pt x="237848" y="480784"/>
                    <a:pt x="216806" y="480784"/>
                  </a:cubicBezTo>
                  <a:cubicBezTo>
                    <a:pt x="195764" y="480784"/>
                    <a:pt x="178706" y="463726"/>
                    <a:pt x="178706" y="442684"/>
                  </a:cubicBezTo>
                  <a:cubicBezTo>
                    <a:pt x="178706" y="421642"/>
                    <a:pt x="195764" y="404584"/>
                    <a:pt x="216806" y="404584"/>
                  </a:cubicBezTo>
                  <a:close/>
                  <a:moveTo>
                    <a:pt x="777421" y="285292"/>
                  </a:moveTo>
                  <a:cubicBezTo>
                    <a:pt x="841550" y="285292"/>
                    <a:pt x="893536" y="337278"/>
                    <a:pt x="893536" y="401407"/>
                  </a:cubicBezTo>
                  <a:cubicBezTo>
                    <a:pt x="893536" y="465536"/>
                    <a:pt x="841550" y="517522"/>
                    <a:pt x="777421" y="517522"/>
                  </a:cubicBezTo>
                  <a:cubicBezTo>
                    <a:pt x="713292" y="517522"/>
                    <a:pt x="661306" y="465536"/>
                    <a:pt x="661306" y="401407"/>
                  </a:cubicBezTo>
                  <a:cubicBezTo>
                    <a:pt x="661306" y="337278"/>
                    <a:pt x="713292" y="285292"/>
                    <a:pt x="777421" y="285292"/>
                  </a:cubicBezTo>
                  <a:close/>
                  <a:moveTo>
                    <a:pt x="1826078" y="272138"/>
                  </a:moveTo>
                  <a:cubicBezTo>
                    <a:pt x="1889204" y="272138"/>
                    <a:pt x="1940378" y="323312"/>
                    <a:pt x="1940378" y="386438"/>
                  </a:cubicBezTo>
                  <a:cubicBezTo>
                    <a:pt x="1940378" y="449564"/>
                    <a:pt x="1889204" y="500738"/>
                    <a:pt x="1826078" y="500738"/>
                  </a:cubicBezTo>
                  <a:cubicBezTo>
                    <a:pt x="1762952" y="500738"/>
                    <a:pt x="1711778" y="449564"/>
                    <a:pt x="1711778" y="386438"/>
                  </a:cubicBezTo>
                  <a:cubicBezTo>
                    <a:pt x="1711778" y="323312"/>
                    <a:pt x="1762952" y="272138"/>
                    <a:pt x="1826078" y="272138"/>
                  </a:cubicBezTo>
                  <a:close/>
                  <a:moveTo>
                    <a:pt x="1091293" y="0"/>
                  </a:moveTo>
                  <a:cubicBezTo>
                    <a:pt x="1118347" y="0"/>
                    <a:pt x="1140279" y="21932"/>
                    <a:pt x="1140279" y="48986"/>
                  </a:cubicBezTo>
                  <a:cubicBezTo>
                    <a:pt x="1140279" y="76040"/>
                    <a:pt x="1118347" y="97972"/>
                    <a:pt x="1091293" y="97972"/>
                  </a:cubicBezTo>
                  <a:cubicBezTo>
                    <a:pt x="1064239" y="97972"/>
                    <a:pt x="1042307" y="76040"/>
                    <a:pt x="1042307" y="48986"/>
                  </a:cubicBezTo>
                  <a:cubicBezTo>
                    <a:pt x="1042307" y="21932"/>
                    <a:pt x="1064239" y="0"/>
                    <a:pt x="1091293" y="0"/>
                  </a:cubicBezTo>
                  <a:close/>
                </a:path>
              </a:pathLst>
            </a:custGeom>
            <a:gradFill flip="none" rotWithShape="1">
              <a:gsLst>
                <a:gs pos="0">
                  <a:srgbClr val="FFFFFF"/>
                </a:gs>
                <a:gs pos="100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7" name="椭圆 286"/>
          <p:cNvSpPr/>
          <p:nvPr/>
        </p:nvSpPr>
        <p:spPr>
          <a:xfrm>
            <a:off x="4736496" y="2123924"/>
            <a:ext cx="2781904" cy="2781904"/>
          </a:xfrm>
          <a:prstGeom prst="ellipse">
            <a:avLst/>
          </a:prstGeom>
          <a:noFill/>
          <a:ln w="28575">
            <a:gradFill>
              <a:gsLst>
                <a:gs pos="0">
                  <a:srgbClr val="576279">
                    <a:alpha val="30000"/>
                  </a:srgbClr>
                </a:gs>
                <a:gs pos="50000">
                  <a:schemeClr val="bg1">
                    <a:lumMod val="85000"/>
                  </a:schemeClr>
                </a:gs>
                <a:gs pos="100000">
                  <a:srgbClr val="B17ED8">
                    <a:alpha val="30000"/>
                  </a:srgbClr>
                </a:gs>
              </a:gsLst>
              <a:lin ang="5400000" scaled="1"/>
            </a:gra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椭圆 287"/>
          <p:cNvSpPr/>
          <p:nvPr/>
        </p:nvSpPr>
        <p:spPr>
          <a:xfrm>
            <a:off x="3855963" y="1243391"/>
            <a:ext cx="4542970" cy="4542970"/>
          </a:xfrm>
          <a:prstGeom prst="ellipse">
            <a:avLst/>
          </a:prstGeom>
          <a:noFill/>
          <a:ln w="28575">
            <a:gradFill>
              <a:gsLst>
                <a:gs pos="0">
                  <a:srgbClr val="576279">
                    <a:alpha val="30000"/>
                  </a:srgbClr>
                </a:gs>
                <a:gs pos="50000">
                  <a:schemeClr val="bg1">
                    <a:lumMod val="85000"/>
                  </a:schemeClr>
                </a:gs>
                <a:gs pos="100000">
                  <a:srgbClr val="B17ED8">
                    <a:alpha val="30000"/>
                  </a:srgbClr>
                </a:gs>
              </a:gsLst>
              <a:lin ang="5400000" scaled="1"/>
            </a:gra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椭圆 288"/>
          <p:cNvSpPr/>
          <p:nvPr/>
        </p:nvSpPr>
        <p:spPr>
          <a:xfrm>
            <a:off x="435429" y="-2177143"/>
            <a:ext cx="11384038" cy="11384038"/>
          </a:xfrm>
          <a:prstGeom prst="ellipse">
            <a:avLst/>
          </a:prstGeom>
          <a:noFill/>
          <a:ln w="28575">
            <a:gradFill>
              <a:gsLst>
                <a:gs pos="0">
                  <a:srgbClr val="576279">
                    <a:alpha val="30000"/>
                  </a:srgbClr>
                </a:gs>
                <a:gs pos="50000">
                  <a:schemeClr val="bg1">
                    <a:lumMod val="85000"/>
                  </a:schemeClr>
                </a:gs>
                <a:gs pos="100000">
                  <a:srgbClr val="B17ED8">
                    <a:alpha val="30000"/>
                  </a:srgbClr>
                </a:gs>
              </a:gsLst>
              <a:lin ang="5400000" scaled="1"/>
            </a:gra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9" name="组合 328"/>
          <p:cNvGrpSpPr/>
          <p:nvPr/>
        </p:nvGrpSpPr>
        <p:grpSpPr>
          <a:xfrm>
            <a:off x="3555432" y="1802038"/>
            <a:ext cx="1669711" cy="1042762"/>
            <a:chOff x="3555432" y="1802038"/>
            <a:chExt cx="1669711" cy="1042762"/>
          </a:xfrm>
        </p:grpSpPr>
        <p:cxnSp>
          <p:nvCxnSpPr>
            <p:cNvPr id="292" name="直接连接符 291"/>
            <p:cNvCxnSpPr/>
            <p:nvPr/>
          </p:nvCxnSpPr>
          <p:spPr>
            <a:xfrm>
              <a:off x="3623733" y="1862667"/>
              <a:ext cx="1601410" cy="982133"/>
            </a:xfrm>
            <a:prstGeom prst="line">
              <a:avLst/>
            </a:prstGeom>
            <a:ln w="12700">
              <a:gradFill>
                <a:gsLst>
                  <a:gs pos="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0" name="椭圆 319"/>
            <p:cNvSpPr/>
            <p:nvPr/>
          </p:nvSpPr>
          <p:spPr>
            <a:xfrm>
              <a:off x="3555432" y="1802038"/>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0" name="组合 329"/>
          <p:cNvGrpSpPr/>
          <p:nvPr/>
        </p:nvGrpSpPr>
        <p:grpSpPr>
          <a:xfrm>
            <a:off x="2987900" y="3382395"/>
            <a:ext cx="2106614" cy="108000"/>
            <a:chOff x="2987900" y="3382395"/>
            <a:chExt cx="2106614" cy="108000"/>
          </a:xfrm>
        </p:grpSpPr>
        <p:cxnSp>
          <p:nvCxnSpPr>
            <p:cNvPr id="295" name="直接连接符 294"/>
            <p:cNvCxnSpPr/>
            <p:nvPr/>
          </p:nvCxnSpPr>
          <p:spPr>
            <a:xfrm>
              <a:off x="3064933" y="3438638"/>
              <a:ext cx="2029581" cy="0"/>
            </a:xfrm>
            <a:prstGeom prst="line">
              <a:avLst/>
            </a:prstGeom>
            <a:ln w="12700">
              <a:gradFill>
                <a:gsLst>
                  <a:gs pos="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2" name="椭圆 321"/>
            <p:cNvSpPr/>
            <p:nvPr/>
          </p:nvSpPr>
          <p:spPr>
            <a:xfrm>
              <a:off x="2987900" y="3382395"/>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1" name="组合 330"/>
          <p:cNvGrpSpPr/>
          <p:nvPr/>
        </p:nvGrpSpPr>
        <p:grpSpPr>
          <a:xfrm>
            <a:off x="3891982" y="4397829"/>
            <a:ext cx="1188018" cy="1039634"/>
            <a:chOff x="3891982" y="4397829"/>
            <a:chExt cx="1188018" cy="1039634"/>
          </a:xfrm>
        </p:grpSpPr>
        <p:cxnSp>
          <p:nvCxnSpPr>
            <p:cNvPr id="299" name="直接连接符 298"/>
            <p:cNvCxnSpPr/>
            <p:nvPr/>
          </p:nvCxnSpPr>
          <p:spPr>
            <a:xfrm flipV="1">
              <a:off x="3945467" y="4397829"/>
              <a:ext cx="1134533" cy="970038"/>
            </a:xfrm>
            <a:prstGeom prst="line">
              <a:avLst/>
            </a:prstGeom>
            <a:ln w="12700">
              <a:gradFill>
                <a:gsLst>
                  <a:gs pos="0">
                    <a:schemeClr val="bg1">
                      <a:lumMod val="95000"/>
                    </a:schemeClr>
                  </a:gs>
                  <a:gs pos="100000">
                    <a:srgbClr val="1C212B">
                      <a:alpha val="0"/>
                    </a:srgb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4" name="椭圆 323"/>
            <p:cNvSpPr/>
            <p:nvPr/>
          </p:nvSpPr>
          <p:spPr>
            <a:xfrm>
              <a:off x="3891982" y="5329463"/>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2" name="组合 331"/>
          <p:cNvGrpSpPr/>
          <p:nvPr/>
        </p:nvGrpSpPr>
        <p:grpSpPr>
          <a:xfrm>
            <a:off x="7257143" y="4630057"/>
            <a:ext cx="1238639" cy="978856"/>
            <a:chOff x="7257143" y="4630057"/>
            <a:chExt cx="1238639" cy="978856"/>
          </a:xfrm>
        </p:grpSpPr>
        <p:cxnSp>
          <p:nvCxnSpPr>
            <p:cNvPr id="310" name="直接连接符 309"/>
            <p:cNvCxnSpPr/>
            <p:nvPr/>
          </p:nvCxnSpPr>
          <p:spPr>
            <a:xfrm>
              <a:off x="7257143" y="4630057"/>
              <a:ext cx="1192590" cy="924076"/>
            </a:xfrm>
            <a:prstGeom prst="line">
              <a:avLst/>
            </a:prstGeom>
            <a:ln w="12700">
              <a:gradFill>
                <a:gsLst>
                  <a:gs pos="0">
                    <a:srgbClr val="1C212B">
                      <a:alpha val="0"/>
                    </a:srgbClr>
                  </a:gs>
                  <a:gs pos="100000">
                    <a:schemeClr val="bg1">
                      <a:lumMod val="95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5" name="椭圆 324"/>
            <p:cNvSpPr/>
            <p:nvPr/>
          </p:nvSpPr>
          <p:spPr>
            <a:xfrm>
              <a:off x="8387782" y="5500913"/>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3" name="组合 332"/>
          <p:cNvGrpSpPr/>
          <p:nvPr/>
        </p:nvGrpSpPr>
        <p:grpSpPr>
          <a:xfrm>
            <a:off x="7112000" y="3889829"/>
            <a:ext cx="1985762" cy="488454"/>
            <a:chOff x="7112000" y="3889829"/>
            <a:chExt cx="1985762" cy="488454"/>
          </a:xfrm>
        </p:grpSpPr>
        <p:cxnSp>
          <p:nvCxnSpPr>
            <p:cNvPr id="307" name="直接连接符 306"/>
            <p:cNvCxnSpPr/>
            <p:nvPr/>
          </p:nvCxnSpPr>
          <p:spPr>
            <a:xfrm>
              <a:off x="7112000" y="3889829"/>
              <a:ext cx="1964267" cy="428171"/>
            </a:xfrm>
            <a:prstGeom prst="line">
              <a:avLst/>
            </a:prstGeom>
            <a:ln w="12700">
              <a:gradFill>
                <a:gsLst>
                  <a:gs pos="0">
                    <a:srgbClr val="1C212B">
                      <a:alpha val="0"/>
                    </a:srgbClr>
                  </a:gs>
                  <a:gs pos="100000">
                    <a:schemeClr val="bg1">
                      <a:lumMod val="95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6" name="椭圆 325"/>
            <p:cNvSpPr/>
            <p:nvPr/>
          </p:nvSpPr>
          <p:spPr>
            <a:xfrm>
              <a:off x="8989762" y="4270283"/>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4" name="组合 333"/>
          <p:cNvGrpSpPr/>
          <p:nvPr/>
        </p:nvGrpSpPr>
        <p:grpSpPr>
          <a:xfrm>
            <a:off x="7068457" y="2955833"/>
            <a:ext cx="2326485" cy="498567"/>
            <a:chOff x="7068457" y="2955833"/>
            <a:chExt cx="2326485" cy="498567"/>
          </a:xfrm>
        </p:grpSpPr>
        <p:cxnSp>
          <p:nvCxnSpPr>
            <p:cNvPr id="304" name="直接连接符 303"/>
            <p:cNvCxnSpPr/>
            <p:nvPr/>
          </p:nvCxnSpPr>
          <p:spPr>
            <a:xfrm flipV="1">
              <a:off x="7068457" y="3014133"/>
              <a:ext cx="2244876" cy="440267"/>
            </a:xfrm>
            <a:prstGeom prst="line">
              <a:avLst/>
            </a:prstGeom>
            <a:ln w="12700">
              <a:gradFill>
                <a:gsLst>
                  <a:gs pos="0">
                    <a:srgbClr val="1C212B">
                      <a:alpha val="0"/>
                    </a:srgbClr>
                  </a:gs>
                  <a:gs pos="100000">
                    <a:schemeClr val="bg1">
                      <a:lumMod val="95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7" name="椭圆 326"/>
            <p:cNvSpPr/>
            <p:nvPr/>
          </p:nvSpPr>
          <p:spPr>
            <a:xfrm>
              <a:off x="9286942" y="2955833"/>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5" name="组合 334"/>
          <p:cNvGrpSpPr/>
          <p:nvPr/>
        </p:nvGrpSpPr>
        <p:grpSpPr>
          <a:xfrm>
            <a:off x="7082971" y="1862363"/>
            <a:ext cx="1241361" cy="967923"/>
            <a:chOff x="7082971" y="1862363"/>
            <a:chExt cx="1241361" cy="967923"/>
          </a:xfrm>
        </p:grpSpPr>
        <p:cxnSp>
          <p:nvCxnSpPr>
            <p:cNvPr id="302" name="直接连接符 301"/>
            <p:cNvCxnSpPr/>
            <p:nvPr/>
          </p:nvCxnSpPr>
          <p:spPr>
            <a:xfrm flipV="1">
              <a:off x="7082971" y="1913468"/>
              <a:ext cx="1180496" cy="916818"/>
            </a:xfrm>
            <a:prstGeom prst="line">
              <a:avLst/>
            </a:prstGeom>
            <a:ln w="12700">
              <a:gradFill>
                <a:gsLst>
                  <a:gs pos="0">
                    <a:srgbClr val="1C212B">
                      <a:alpha val="0"/>
                    </a:srgbClr>
                  </a:gs>
                  <a:gs pos="100000">
                    <a:schemeClr val="bg1">
                      <a:lumMod val="95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28" name="椭圆 327"/>
            <p:cNvSpPr/>
            <p:nvPr/>
          </p:nvSpPr>
          <p:spPr>
            <a:xfrm>
              <a:off x="8216332" y="1862363"/>
              <a:ext cx="108000" cy="108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4" name="组合 343"/>
          <p:cNvGrpSpPr/>
          <p:nvPr/>
        </p:nvGrpSpPr>
        <p:grpSpPr>
          <a:xfrm>
            <a:off x="5526316" y="2913744"/>
            <a:ext cx="1202264" cy="1202264"/>
            <a:chOff x="5526316" y="2913744"/>
            <a:chExt cx="1202264" cy="1202264"/>
          </a:xfrm>
        </p:grpSpPr>
        <p:grpSp>
          <p:nvGrpSpPr>
            <p:cNvPr id="259" name="组合 258"/>
            <p:cNvGrpSpPr/>
            <p:nvPr/>
          </p:nvGrpSpPr>
          <p:grpSpPr>
            <a:xfrm>
              <a:off x="5526316" y="2913744"/>
              <a:ext cx="1202264" cy="1202264"/>
              <a:chOff x="4775200" y="2108200"/>
              <a:chExt cx="2641600" cy="2641600"/>
            </a:xfrm>
            <a:effectLst>
              <a:outerShdw blurRad="482600" sx="107000" sy="107000" algn="ctr" rotWithShape="0">
                <a:srgbClr val="B0D3F2"/>
              </a:outerShdw>
            </a:effectLst>
          </p:grpSpPr>
          <p:sp>
            <p:nvSpPr>
              <p:cNvPr id="260" name="椭圆 259"/>
              <p:cNvSpPr/>
              <p:nvPr/>
            </p:nvSpPr>
            <p:spPr>
              <a:xfrm>
                <a:off x="4775200" y="2108200"/>
                <a:ext cx="2641600" cy="2641600"/>
              </a:xfrm>
              <a:prstGeom prst="ellipse">
                <a:avLst/>
              </a:prstGeom>
              <a:solidFill>
                <a:schemeClr val="bg1">
                  <a:lumMod val="95000"/>
                  <a:alpha val="29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椭圆 262"/>
              <p:cNvSpPr/>
              <p:nvPr/>
            </p:nvSpPr>
            <p:spPr>
              <a:xfrm>
                <a:off x="4775200" y="2108200"/>
                <a:ext cx="2641600" cy="2641600"/>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9" name="闪电形 338"/>
            <p:cNvSpPr/>
            <p:nvPr/>
          </p:nvSpPr>
          <p:spPr>
            <a:xfrm rot="1063917">
              <a:off x="5729224" y="3123556"/>
              <a:ext cx="762644" cy="762644"/>
            </a:xfrm>
            <a:prstGeom prst="lightningBolt">
              <a:avLst/>
            </a:prstGeom>
            <a:gradFill>
              <a:gsLst>
                <a:gs pos="0">
                  <a:srgbClr val="B7DDFF">
                    <a:alpha val="80000"/>
                  </a:srgbClr>
                </a:gs>
                <a:gs pos="100000">
                  <a:srgbClr val="222730">
                    <a:alpha val="80000"/>
                  </a:srgbClr>
                </a:gs>
              </a:gsLst>
              <a:lin ang="5400000" scaled="1"/>
            </a:gradFill>
            <a:ln w="34925">
              <a:gradFill>
                <a:gsLst>
                  <a:gs pos="0">
                    <a:srgbClr val="B7DDFF"/>
                  </a:gs>
                  <a:gs pos="100000">
                    <a:srgbClr val="222730">
                      <a:alpha val="8000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4" name="组合 3"/>
          <p:cNvGrpSpPr/>
          <p:nvPr/>
        </p:nvGrpSpPr>
        <p:grpSpPr>
          <a:xfrm>
            <a:off x="-161312" y="-173889"/>
            <a:ext cx="5190512" cy="1091464"/>
            <a:chOff x="-161312" y="-173889"/>
            <a:chExt cx="5190512" cy="1091464"/>
          </a:xfrm>
        </p:grpSpPr>
        <p:grpSp>
          <p:nvGrpSpPr>
            <p:cNvPr id="5" name="组合 4"/>
            <p:cNvGrpSpPr/>
            <p:nvPr/>
          </p:nvGrpSpPr>
          <p:grpSpPr>
            <a:xfrm>
              <a:off x="-161312" y="-173889"/>
              <a:ext cx="5190512" cy="1091464"/>
              <a:chOff x="-161312" y="-173889"/>
              <a:chExt cx="5190512" cy="1091464"/>
            </a:xfrm>
          </p:grpSpPr>
          <p:pic>
            <p:nvPicPr>
              <p:cNvPr id="7" name="图片 6"/>
              <p:cNvPicPr>
                <a:picLocks noChangeAspect="1"/>
              </p:cNvPicPr>
              <p:nvPr/>
            </p:nvPicPr>
            <p:blipFill>
              <a:blip r:embed="rId1" cstate="print"/>
              <a:stretch>
                <a:fillRect/>
              </a:stretch>
            </p:blipFill>
            <p:spPr>
              <a:xfrm>
                <a:off x="-161312" y="-173889"/>
                <a:ext cx="1193210" cy="1091464"/>
              </a:xfrm>
              <a:prstGeom prst="rect">
                <a:avLst/>
              </a:prstGeom>
            </p:spPr>
          </p:pic>
          <p:sp>
            <p:nvSpPr>
              <p:cNvPr id="8" name="文本框 7"/>
              <p:cNvSpPr txBox="1"/>
              <p:nvPr/>
            </p:nvSpPr>
            <p:spPr>
              <a:xfrm>
                <a:off x="779160" y="171775"/>
                <a:ext cx="425004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主站系统软件构成</a:t>
                </a:r>
                <a:endParaRPr lang="zh-CN" altLang="en-US" dirty="0"/>
              </a:p>
            </p:txBody>
          </p:sp>
          <p:cxnSp>
            <p:nvCxnSpPr>
              <p:cNvPr id="9" name="直接连接符 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6" name="直接连接符 5"/>
            <p:cNvCxnSpPr/>
            <p:nvPr/>
          </p:nvCxnSpPr>
          <p:spPr>
            <a:xfrm flipH="1">
              <a:off x="-22678" y="781050"/>
              <a:ext cx="496932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advTm="5000">
        <p14:switch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38000">
                                          <p:cBhvr additive="base">
                                            <p:cTn id="7" dur="500" fill="hold"/>
                                            <p:tgtEl>
                                              <p:spTgt spid="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344"/>
                                            </p:tgtEl>
                                            <p:attrNameLst>
                                              <p:attrName>style.visibility</p:attrName>
                                            </p:attrNameLst>
                                          </p:cBhvr>
                                          <p:to>
                                            <p:strVal val="visible"/>
                                          </p:to>
                                        </p:set>
                                        <p:anim calcmode="lin" valueType="num">
                                          <p:cBhvr>
                                            <p:cTn id="11" dur="300" fill="hold"/>
                                            <p:tgtEl>
                                              <p:spTgt spid="344"/>
                                            </p:tgtEl>
                                            <p:attrNameLst>
                                              <p:attrName>ppt_w</p:attrName>
                                            </p:attrNameLst>
                                          </p:cBhvr>
                                          <p:tavLst>
                                            <p:tav tm="0">
                                              <p:val>
                                                <p:fltVal val="0"/>
                                              </p:val>
                                            </p:tav>
                                            <p:tav tm="100000">
                                              <p:val>
                                                <p:strVal val="#ppt_w"/>
                                              </p:val>
                                            </p:tav>
                                          </p:tavLst>
                                        </p:anim>
                                        <p:anim calcmode="lin" valueType="num">
                                          <p:cBhvr>
                                            <p:cTn id="12" dur="300" fill="hold"/>
                                            <p:tgtEl>
                                              <p:spTgt spid="344"/>
                                            </p:tgtEl>
                                            <p:attrNameLst>
                                              <p:attrName>ppt_h</p:attrName>
                                            </p:attrNameLst>
                                          </p:cBhvr>
                                          <p:tavLst>
                                            <p:tav tm="0">
                                              <p:val>
                                                <p:fltVal val="0"/>
                                              </p:val>
                                            </p:tav>
                                            <p:tav tm="100000">
                                              <p:val>
                                                <p:strVal val="#ppt_h"/>
                                              </p:val>
                                            </p:tav>
                                          </p:tavLst>
                                        </p:anim>
                                      </p:childTnLst>
                                    </p:cTn>
                                  </p:par>
                                  <p:par>
                                    <p:cTn id="13" presetID="16" presetClass="entr" presetSubtype="42" fill="hold" nodeType="withEffect">
                                      <p:stCondLst>
                                        <p:cond delay="250"/>
                                      </p:stCondLst>
                                      <p:childTnLst>
                                        <p:set>
                                          <p:cBhvr>
                                            <p:cTn id="14" dur="1" fill="hold">
                                              <p:stCondLst>
                                                <p:cond delay="0"/>
                                              </p:stCondLst>
                                            </p:cTn>
                                            <p:tgtEl>
                                              <p:spTgt spid="346"/>
                                            </p:tgtEl>
                                            <p:attrNameLst>
                                              <p:attrName>style.visibility</p:attrName>
                                            </p:attrNameLst>
                                          </p:cBhvr>
                                          <p:to>
                                            <p:strVal val="visible"/>
                                          </p:to>
                                        </p:set>
                                        <p:animEffect transition="in" filter="barn(outHorizontal)">
                                          <p:cBhvr>
                                            <p:cTn id="15" dur="500"/>
                                            <p:tgtEl>
                                              <p:spTgt spid="346"/>
                                            </p:tgtEl>
                                          </p:cBhvr>
                                        </p:animEffect>
                                      </p:childTnLst>
                                    </p:cTn>
                                  </p:par>
                                  <p:par>
                                    <p:cTn id="16" presetID="6" presetClass="emph" presetSubtype="0" autoRev="1" fill="hold" nodeType="withEffect">
                                      <p:stCondLst>
                                        <p:cond delay="550"/>
                                      </p:stCondLst>
                                      <p:childTnLst>
                                        <p:animScale>
                                          <p:cBhvr>
                                            <p:cTn id="17" dur="150" fill="hold"/>
                                            <p:tgtEl>
                                              <p:spTgt spid="344"/>
                                            </p:tgtEl>
                                          </p:cBhvr>
                                          <p:by x="110000" y="110000"/>
                                        </p:animScale>
                                      </p:childTnLst>
                                    </p:cTn>
                                  </p:par>
                                  <p:par>
                                    <p:cTn id="18" presetID="23" presetClass="entr" presetSubtype="16" fill="hold" grpId="0" nodeType="withEffect">
                                      <p:stCondLst>
                                        <p:cond delay="550"/>
                                      </p:stCondLst>
                                      <p:childTnLst>
                                        <p:set>
                                          <p:cBhvr>
                                            <p:cTn id="19" dur="1" fill="hold">
                                              <p:stCondLst>
                                                <p:cond delay="0"/>
                                              </p:stCondLst>
                                            </p:cTn>
                                            <p:tgtEl>
                                              <p:spTgt spid="287"/>
                                            </p:tgtEl>
                                            <p:attrNameLst>
                                              <p:attrName>style.visibility</p:attrName>
                                            </p:attrNameLst>
                                          </p:cBhvr>
                                          <p:to>
                                            <p:strVal val="visible"/>
                                          </p:to>
                                        </p:set>
                                        <p:anim calcmode="lin" valueType="num">
                                          <p:cBhvr>
                                            <p:cTn id="20" dur="300" fill="hold"/>
                                            <p:tgtEl>
                                              <p:spTgt spid="287"/>
                                            </p:tgtEl>
                                            <p:attrNameLst>
                                              <p:attrName>ppt_w</p:attrName>
                                            </p:attrNameLst>
                                          </p:cBhvr>
                                          <p:tavLst>
                                            <p:tav tm="0">
                                              <p:val>
                                                <p:fltVal val="0"/>
                                              </p:val>
                                            </p:tav>
                                            <p:tav tm="100000">
                                              <p:val>
                                                <p:strVal val="#ppt_w"/>
                                              </p:val>
                                            </p:tav>
                                          </p:tavLst>
                                        </p:anim>
                                        <p:anim calcmode="lin" valueType="num">
                                          <p:cBhvr>
                                            <p:cTn id="21" dur="300" fill="hold"/>
                                            <p:tgtEl>
                                              <p:spTgt spid="287"/>
                                            </p:tgtEl>
                                            <p:attrNameLst>
                                              <p:attrName>ppt_h</p:attrName>
                                            </p:attrNameLst>
                                          </p:cBhvr>
                                          <p:tavLst>
                                            <p:tav tm="0">
                                              <p:val>
                                                <p:fltVal val="0"/>
                                              </p:val>
                                            </p:tav>
                                            <p:tav tm="100000">
                                              <p:val>
                                                <p:strVal val="#ppt_h"/>
                                              </p:val>
                                            </p:tav>
                                          </p:tavLst>
                                        </p:anim>
                                      </p:childTnLst>
                                    </p:cTn>
                                  </p:par>
                                  <p:par>
                                    <p:cTn id="22" presetID="6" presetClass="emph" presetSubtype="0" autoRev="1" fill="hold" grpId="1" nodeType="withEffect">
                                      <p:stCondLst>
                                        <p:cond delay="850"/>
                                      </p:stCondLst>
                                      <p:childTnLst>
                                        <p:animScale>
                                          <p:cBhvr>
                                            <p:cTn id="23" dur="150" fill="hold"/>
                                            <p:tgtEl>
                                              <p:spTgt spid="287"/>
                                            </p:tgtEl>
                                          </p:cBhvr>
                                          <p:by x="110000" y="110000"/>
                                        </p:animScale>
                                      </p:childTnLst>
                                    </p:cTn>
                                  </p:par>
                                  <p:par>
                                    <p:cTn id="24" presetID="23" presetClass="entr" presetSubtype="16" fill="hold" grpId="0" nodeType="withEffect">
                                      <p:stCondLst>
                                        <p:cond delay="850"/>
                                      </p:stCondLst>
                                      <p:childTnLst>
                                        <p:set>
                                          <p:cBhvr>
                                            <p:cTn id="25" dur="1" fill="hold">
                                              <p:stCondLst>
                                                <p:cond delay="0"/>
                                              </p:stCondLst>
                                            </p:cTn>
                                            <p:tgtEl>
                                              <p:spTgt spid="288"/>
                                            </p:tgtEl>
                                            <p:attrNameLst>
                                              <p:attrName>style.visibility</p:attrName>
                                            </p:attrNameLst>
                                          </p:cBhvr>
                                          <p:to>
                                            <p:strVal val="visible"/>
                                          </p:to>
                                        </p:set>
                                        <p:anim calcmode="lin" valueType="num">
                                          <p:cBhvr>
                                            <p:cTn id="26" dur="300" fill="hold"/>
                                            <p:tgtEl>
                                              <p:spTgt spid="288"/>
                                            </p:tgtEl>
                                            <p:attrNameLst>
                                              <p:attrName>ppt_w</p:attrName>
                                            </p:attrNameLst>
                                          </p:cBhvr>
                                          <p:tavLst>
                                            <p:tav tm="0">
                                              <p:val>
                                                <p:fltVal val="0"/>
                                              </p:val>
                                            </p:tav>
                                            <p:tav tm="100000">
                                              <p:val>
                                                <p:strVal val="#ppt_w"/>
                                              </p:val>
                                            </p:tav>
                                          </p:tavLst>
                                        </p:anim>
                                        <p:anim calcmode="lin" valueType="num">
                                          <p:cBhvr>
                                            <p:cTn id="27" dur="300" fill="hold"/>
                                            <p:tgtEl>
                                              <p:spTgt spid="288"/>
                                            </p:tgtEl>
                                            <p:attrNameLst>
                                              <p:attrName>ppt_h</p:attrName>
                                            </p:attrNameLst>
                                          </p:cBhvr>
                                          <p:tavLst>
                                            <p:tav tm="0">
                                              <p:val>
                                                <p:fltVal val="0"/>
                                              </p:val>
                                            </p:tav>
                                            <p:tav tm="100000">
                                              <p:val>
                                                <p:strVal val="#ppt_h"/>
                                              </p:val>
                                            </p:tav>
                                          </p:tavLst>
                                        </p:anim>
                                      </p:childTnLst>
                                    </p:cTn>
                                  </p:par>
                                  <p:par>
                                    <p:cTn id="28" presetID="6" presetClass="emph" presetSubtype="0" autoRev="1" fill="hold" grpId="1" nodeType="withEffect">
                                      <p:stCondLst>
                                        <p:cond delay="1150"/>
                                      </p:stCondLst>
                                      <p:childTnLst>
                                        <p:animScale>
                                          <p:cBhvr>
                                            <p:cTn id="29" dur="150" fill="hold"/>
                                            <p:tgtEl>
                                              <p:spTgt spid="288"/>
                                            </p:tgtEl>
                                          </p:cBhvr>
                                          <p:by x="110000" y="110000"/>
                                        </p:animScale>
                                      </p:childTnLst>
                                    </p:cTn>
                                  </p:par>
                                  <p:par>
                                    <p:cTn id="30" presetID="23" presetClass="entr" presetSubtype="16" fill="hold" grpId="0" nodeType="withEffect">
                                      <p:stCondLst>
                                        <p:cond delay="1150"/>
                                      </p:stCondLst>
                                      <p:childTnLst>
                                        <p:set>
                                          <p:cBhvr>
                                            <p:cTn id="31" dur="1" fill="hold">
                                              <p:stCondLst>
                                                <p:cond delay="0"/>
                                              </p:stCondLst>
                                            </p:cTn>
                                            <p:tgtEl>
                                              <p:spTgt spid="289"/>
                                            </p:tgtEl>
                                            <p:attrNameLst>
                                              <p:attrName>style.visibility</p:attrName>
                                            </p:attrNameLst>
                                          </p:cBhvr>
                                          <p:to>
                                            <p:strVal val="visible"/>
                                          </p:to>
                                        </p:set>
                                        <p:anim calcmode="lin" valueType="num">
                                          <p:cBhvr>
                                            <p:cTn id="32" dur="300" fill="hold"/>
                                            <p:tgtEl>
                                              <p:spTgt spid="289"/>
                                            </p:tgtEl>
                                            <p:attrNameLst>
                                              <p:attrName>ppt_w</p:attrName>
                                            </p:attrNameLst>
                                          </p:cBhvr>
                                          <p:tavLst>
                                            <p:tav tm="0">
                                              <p:val>
                                                <p:fltVal val="0"/>
                                              </p:val>
                                            </p:tav>
                                            <p:tav tm="100000">
                                              <p:val>
                                                <p:strVal val="#ppt_w"/>
                                              </p:val>
                                            </p:tav>
                                          </p:tavLst>
                                        </p:anim>
                                        <p:anim calcmode="lin" valueType="num">
                                          <p:cBhvr>
                                            <p:cTn id="33" dur="300" fill="hold"/>
                                            <p:tgtEl>
                                              <p:spTgt spid="289"/>
                                            </p:tgtEl>
                                            <p:attrNameLst>
                                              <p:attrName>ppt_h</p:attrName>
                                            </p:attrNameLst>
                                          </p:cBhvr>
                                          <p:tavLst>
                                            <p:tav tm="0">
                                              <p:val>
                                                <p:fltVal val="0"/>
                                              </p:val>
                                            </p:tav>
                                            <p:tav tm="100000">
                                              <p:val>
                                                <p:strVal val="#ppt_h"/>
                                              </p:val>
                                            </p:tav>
                                          </p:tavLst>
                                        </p:anim>
                                      </p:childTnLst>
                                    </p:cTn>
                                  </p:par>
                                  <p:par>
                                    <p:cTn id="34" presetID="6" presetClass="emph" presetSubtype="0" autoRev="1" fill="hold" grpId="1" nodeType="withEffect">
                                      <p:stCondLst>
                                        <p:cond delay="1450"/>
                                      </p:stCondLst>
                                      <p:childTnLst>
                                        <p:animScale>
                                          <p:cBhvr>
                                            <p:cTn id="35" dur="150" fill="hold"/>
                                            <p:tgtEl>
                                              <p:spTgt spid="289"/>
                                            </p:tgtEl>
                                          </p:cBhvr>
                                          <p:by x="110000" y="110000"/>
                                        </p:animScale>
                                      </p:childTnLst>
                                    </p:cTn>
                                  </p:par>
                                  <p:par>
                                    <p:cTn id="36" presetID="22" presetClass="entr" presetSubtype="4" fill="hold" grpId="0" nodeType="withEffect">
                                      <p:stCondLst>
                                        <p:cond delay="250"/>
                                      </p:stCondLst>
                                      <p:childTnLst>
                                        <p:set>
                                          <p:cBhvr>
                                            <p:cTn id="37" dur="1" fill="hold">
                                              <p:stCondLst>
                                                <p:cond delay="0"/>
                                              </p:stCondLst>
                                            </p:cTn>
                                            <p:tgtEl>
                                              <p:spTgt spid="255"/>
                                            </p:tgtEl>
                                            <p:attrNameLst>
                                              <p:attrName>style.visibility</p:attrName>
                                            </p:attrNameLst>
                                          </p:cBhvr>
                                          <p:to>
                                            <p:strVal val="visible"/>
                                          </p:to>
                                        </p:set>
                                        <p:animEffect transition="in" filter="wipe(down)">
                                          <p:cBhvr>
                                            <p:cTn id="38" dur="500"/>
                                            <p:tgtEl>
                                              <p:spTgt spid="255"/>
                                            </p:tgtEl>
                                          </p:cBhvr>
                                        </p:animEffect>
                                      </p:childTnLst>
                                    </p:cTn>
                                  </p:par>
                                  <p:par>
                                    <p:cTn id="39" presetID="22" presetClass="entr" presetSubtype="1" fill="hold" grpId="0" nodeType="withEffect">
                                      <p:stCondLst>
                                        <p:cond delay="250"/>
                                      </p:stCondLst>
                                      <p:childTnLst>
                                        <p:set>
                                          <p:cBhvr>
                                            <p:cTn id="40" dur="1" fill="hold">
                                              <p:stCondLst>
                                                <p:cond delay="0"/>
                                              </p:stCondLst>
                                            </p:cTn>
                                            <p:tgtEl>
                                              <p:spTgt spid="254"/>
                                            </p:tgtEl>
                                            <p:attrNameLst>
                                              <p:attrName>style.visibility</p:attrName>
                                            </p:attrNameLst>
                                          </p:cBhvr>
                                          <p:to>
                                            <p:strVal val="visible"/>
                                          </p:to>
                                        </p:set>
                                        <p:animEffect transition="in" filter="wipe(up)">
                                          <p:cBhvr>
                                            <p:cTn id="41" dur="500"/>
                                            <p:tgtEl>
                                              <p:spTgt spid="254"/>
                                            </p:tgtEl>
                                          </p:cBhvr>
                                        </p:animEffect>
                                      </p:childTnLst>
                                    </p:cTn>
                                  </p:par>
                                  <p:par>
                                    <p:cTn id="42" presetID="22" presetClass="entr" presetSubtype="2" fill="hold" nodeType="withEffect">
                                      <p:stCondLst>
                                        <p:cond delay="2000"/>
                                      </p:stCondLst>
                                      <p:childTnLst>
                                        <p:set>
                                          <p:cBhvr>
                                            <p:cTn id="43" dur="1" fill="hold">
                                              <p:stCondLst>
                                                <p:cond delay="0"/>
                                              </p:stCondLst>
                                            </p:cTn>
                                            <p:tgtEl>
                                              <p:spTgt spid="329"/>
                                            </p:tgtEl>
                                            <p:attrNameLst>
                                              <p:attrName>style.visibility</p:attrName>
                                            </p:attrNameLst>
                                          </p:cBhvr>
                                          <p:to>
                                            <p:strVal val="visible"/>
                                          </p:to>
                                        </p:set>
                                        <p:animEffect transition="in" filter="wipe(right)">
                                          <p:cBhvr>
                                            <p:cTn id="44" dur="500"/>
                                            <p:tgtEl>
                                              <p:spTgt spid="329"/>
                                            </p:tgtEl>
                                          </p:cBhvr>
                                        </p:animEffect>
                                      </p:childTnLst>
                                    </p:cTn>
                                  </p:par>
                                  <p:par>
                                    <p:cTn id="45" presetID="10" presetClass="entr" presetSubtype="0" fill="hold" grpId="0" nodeType="withEffect">
                                      <p:stCondLst>
                                        <p:cond delay="200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par>
                                    <p:cTn id="48" presetID="22" presetClass="entr" presetSubtype="2" fill="hold" nodeType="withEffect">
                                      <p:stCondLst>
                                        <p:cond delay="2100"/>
                                      </p:stCondLst>
                                      <p:childTnLst>
                                        <p:set>
                                          <p:cBhvr>
                                            <p:cTn id="49" dur="1" fill="hold">
                                              <p:stCondLst>
                                                <p:cond delay="0"/>
                                              </p:stCondLst>
                                            </p:cTn>
                                            <p:tgtEl>
                                              <p:spTgt spid="330"/>
                                            </p:tgtEl>
                                            <p:attrNameLst>
                                              <p:attrName>style.visibility</p:attrName>
                                            </p:attrNameLst>
                                          </p:cBhvr>
                                          <p:to>
                                            <p:strVal val="visible"/>
                                          </p:to>
                                        </p:set>
                                        <p:animEffect transition="in" filter="wipe(right)">
                                          <p:cBhvr>
                                            <p:cTn id="50" dur="500"/>
                                            <p:tgtEl>
                                              <p:spTgt spid="330"/>
                                            </p:tgtEl>
                                          </p:cBhvr>
                                        </p:animEffect>
                                      </p:childTnLst>
                                    </p:cTn>
                                  </p:par>
                                  <p:par>
                                    <p:cTn id="51" presetID="10" presetClass="entr" presetSubtype="0" fill="hold" grpId="0" nodeType="withEffect">
                                      <p:stCondLst>
                                        <p:cond delay="210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childTnLst>
                                    </p:cTn>
                                  </p:par>
                                  <p:par>
                                    <p:cTn id="54" presetID="22" presetClass="entr" presetSubtype="2" fill="hold" nodeType="withEffect">
                                      <p:stCondLst>
                                        <p:cond delay="2200"/>
                                      </p:stCondLst>
                                      <p:childTnLst>
                                        <p:set>
                                          <p:cBhvr>
                                            <p:cTn id="55" dur="1" fill="hold">
                                              <p:stCondLst>
                                                <p:cond delay="0"/>
                                              </p:stCondLst>
                                            </p:cTn>
                                            <p:tgtEl>
                                              <p:spTgt spid="331"/>
                                            </p:tgtEl>
                                            <p:attrNameLst>
                                              <p:attrName>style.visibility</p:attrName>
                                            </p:attrNameLst>
                                          </p:cBhvr>
                                          <p:to>
                                            <p:strVal val="visible"/>
                                          </p:to>
                                        </p:set>
                                        <p:animEffect transition="in" filter="wipe(right)">
                                          <p:cBhvr>
                                            <p:cTn id="56" dur="500"/>
                                            <p:tgtEl>
                                              <p:spTgt spid="331"/>
                                            </p:tgtEl>
                                          </p:cBhvr>
                                        </p:animEffect>
                                      </p:childTnLst>
                                    </p:cTn>
                                  </p:par>
                                  <p:par>
                                    <p:cTn id="57" presetID="10" presetClass="entr" presetSubtype="0" fill="hold" grpId="0" nodeType="withEffect">
                                      <p:stCondLst>
                                        <p:cond delay="2200"/>
                                      </p:stCondLst>
                                      <p:childTnLst>
                                        <p:set>
                                          <p:cBhvr>
                                            <p:cTn id="58" dur="1" fill="hold">
                                              <p:stCondLst>
                                                <p:cond delay="0"/>
                                              </p:stCondLst>
                                            </p:cTn>
                                            <p:tgtEl>
                                              <p:spTgt spid="40"/>
                                            </p:tgtEl>
                                            <p:attrNameLst>
                                              <p:attrName>style.visibility</p:attrName>
                                            </p:attrNameLst>
                                          </p:cBhvr>
                                          <p:to>
                                            <p:strVal val="visible"/>
                                          </p:to>
                                        </p:set>
                                        <p:animEffect transition="in" filter="fade">
                                          <p:cBhvr>
                                            <p:cTn id="59" dur="500"/>
                                            <p:tgtEl>
                                              <p:spTgt spid="40"/>
                                            </p:tgtEl>
                                          </p:cBhvr>
                                        </p:animEffect>
                                      </p:childTnLst>
                                    </p:cTn>
                                  </p:par>
                                  <p:par>
                                    <p:cTn id="60" presetID="22" presetClass="entr" presetSubtype="8" fill="hold" nodeType="withEffect">
                                      <p:stCondLst>
                                        <p:cond delay="2300"/>
                                      </p:stCondLst>
                                      <p:childTnLst>
                                        <p:set>
                                          <p:cBhvr>
                                            <p:cTn id="61" dur="1" fill="hold">
                                              <p:stCondLst>
                                                <p:cond delay="0"/>
                                              </p:stCondLst>
                                            </p:cTn>
                                            <p:tgtEl>
                                              <p:spTgt spid="332"/>
                                            </p:tgtEl>
                                            <p:attrNameLst>
                                              <p:attrName>style.visibility</p:attrName>
                                            </p:attrNameLst>
                                          </p:cBhvr>
                                          <p:to>
                                            <p:strVal val="visible"/>
                                          </p:to>
                                        </p:set>
                                        <p:animEffect transition="in" filter="wipe(left)">
                                          <p:cBhvr>
                                            <p:cTn id="62" dur="500"/>
                                            <p:tgtEl>
                                              <p:spTgt spid="332"/>
                                            </p:tgtEl>
                                          </p:cBhvr>
                                        </p:animEffect>
                                      </p:childTnLst>
                                    </p:cTn>
                                  </p:par>
                                  <p:par>
                                    <p:cTn id="63" presetID="10" presetClass="entr" presetSubtype="0" fill="hold" grpId="0" nodeType="withEffect">
                                      <p:stCondLst>
                                        <p:cond delay="2300"/>
                                      </p:stCondLst>
                                      <p:childTnLst>
                                        <p:set>
                                          <p:cBhvr>
                                            <p:cTn id="64" dur="1" fill="hold">
                                              <p:stCondLst>
                                                <p:cond delay="0"/>
                                              </p:stCondLst>
                                            </p:cTn>
                                            <p:tgtEl>
                                              <p:spTgt spid="249"/>
                                            </p:tgtEl>
                                            <p:attrNameLst>
                                              <p:attrName>style.visibility</p:attrName>
                                            </p:attrNameLst>
                                          </p:cBhvr>
                                          <p:to>
                                            <p:strVal val="visible"/>
                                          </p:to>
                                        </p:set>
                                        <p:animEffect transition="in" filter="fade">
                                          <p:cBhvr>
                                            <p:cTn id="65" dur="500"/>
                                            <p:tgtEl>
                                              <p:spTgt spid="249"/>
                                            </p:tgtEl>
                                          </p:cBhvr>
                                        </p:animEffect>
                                      </p:childTnLst>
                                    </p:cTn>
                                  </p:par>
                                  <p:par>
                                    <p:cTn id="66" presetID="22" presetClass="entr" presetSubtype="8" fill="hold" nodeType="withEffect">
                                      <p:stCondLst>
                                        <p:cond delay="2400"/>
                                      </p:stCondLst>
                                      <p:childTnLst>
                                        <p:set>
                                          <p:cBhvr>
                                            <p:cTn id="67" dur="1" fill="hold">
                                              <p:stCondLst>
                                                <p:cond delay="0"/>
                                              </p:stCondLst>
                                            </p:cTn>
                                            <p:tgtEl>
                                              <p:spTgt spid="333"/>
                                            </p:tgtEl>
                                            <p:attrNameLst>
                                              <p:attrName>style.visibility</p:attrName>
                                            </p:attrNameLst>
                                          </p:cBhvr>
                                          <p:to>
                                            <p:strVal val="visible"/>
                                          </p:to>
                                        </p:set>
                                        <p:animEffect transition="in" filter="wipe(left)">
                                          <p:cBhvr>
                                            <p:cTn id="68" dur="500"/>
                                            <p:tgtEl>
                                              <p:spTgt spid="333"/>
                                            </p:tgtEl>
                                          </p:cBhvr>
                                        </p:animEffect>
                                      </p:childTnLst>
                                    </p:cTn>
                                  </p:par>
                                  <p:par>
                                    <p:cTn id="69" presetID="10" presetClass="entr" presetSubtype="0" fill="hold" grpId="0" nodeType="withEffect">
                                      <p:stCondLst>
                                        <p:cond delay="2400"/>
                                      </p:stCondLst>
                                      <p:childTnLst>
                                        <p:set>
                                          <p:cBhvr>
                                            <p:cTn id="70" dur="1" fill="hold">
                                              <p:stCondLst>
                                                <p:cond delay="0"/>
                                              </p:stCondLst>
                                            </p:cTn>
                                            <p:tgtEl>
                                              <p:spTgt spid="248"/>
                                            </p:tgtEl>
                                            <p:attrNameLst>
                                              <p:attrName>style.visibility</p:attrName>
                                            </p:attrNameLst>
                                          </p:cBhvr>
                                          <p:to>
                                            <p:strVal val="visible"/>
                                          </p:to>
                                        </p:set>
                                        <p:animEffect transition="in" filter="fade">
                                          <p:cBhvr>
                                            <p:cTn id="71" dur="500"/>
                                            <p:tgtEl>
                                              <p:spTgt spid="248"/>
                                            </p:tgtEl>
                                          </p:cBhvr>
                                        </p:animEffect>
                                      </p:childTnLst>
                                    </p:cTn>
                                  </p:par>
                                  <p:par>
                                    <p:cTn id="72" presetID="22" presetClass="entr" presetSubtype="8" fill="hold" nodeType="withEffect">
                                      <p:stCondLst>
                                        <p:cond delay="2500"/>
                                      </p:stCondLst>
                                      <p:childTnLst>
                                        <p:set>
                                          <p:cBhvr>
                                            <p:cTn id="73" dur="1" fill="hold">
                                              <p:stCondLst>
                                                <p:cond delay="0"/>
                                              </p:stCondLst>
                                            </p:cTn>
                                            <p:tgtEl>
                                              <p:spTgt spid="334"/>
                                            </p:tgtEl>
                                            <p:attrNameLst>
                                              <p:attrName>style.visibility</p:attrName>
                                            </p:attrNameLst>
                                          </p:cBhvr>
                                          <p:to>
                                            <p:strVal val="visible"/>
                                          </p:to>
                                        </p:set>
                                        <p:animEffect transition="in" filter="wipe(left)">
                                          <p:cBhvr>
                                            <p:cTn id="74" dur="500"/>
                                            <p:tgtEl>
                                              <p:spTgt spid="334"/>
                                            </p:tgtEl>
                                          </p:cBhvr>
                                        </p:animEffect>
                                      </p:childTnLst>
                                    </p:cTn>
                                  </p:par>
                                  <p:par>
                                    <p:cTn id="75" presetID="10" presetClass="entr" presetSubtype="0" fill="hold" grpId="0" nodeType="withEffect">
                                      <p:stCondLst>
                                        <p:cond delay="2500"/>
                                      </p:stCondLst>
                                      <p:childTnLst>
                                        <p:set>
                                          <p:cBhvr>
                                            <p:cTn id="76" dur="1" fill="hold">
                                              <p:stCondLst>
                                                <p:cond delay="0"/>
                                              </p:stCondLst>
                                            </p:cTn>
                                            <p:tgtEl>
                                              <p:spTgt spid="57"/>
                                            </p:tgtEl>
                                            <p:attrNameLst>
                                              <p:attrName>style.visibility</p:attrName>
                                            </p:attrNameLst>
                                          </p:cBhvr>
                                          <p:to>
                                            <p:strVal val="visible"/>
                                          </p:to>
                                        </p:set>
                                        <p:animEffect transition="in" filter="fade">
                                          <p:cBhvr>
                                            <p:cTn id="77" dur="500"/>
                                            <p:tgtEl>
                                              <p:spTgt spid="57"/>
                                            </p:tgtEl>
                                          </p:cBhvr>
                                        </p:animEffect>
                                      </p:childTnLst>
                                    </p:cTn>
                                  </p:par>
                                  <p:par>
                                    <p:cTn id="78" presetID="22" presetClass="entr" presetSubtype="8" fill="hold" nodeType="withEffect">
                                      <p:stCondLst>
                                        <p:cond delay="2600"/>
                                      </p:stCondLst>
                                      <p:childTnLst>
                                        <p:set>
                                          <p:cBhvr>
                                            <p:cTn id="79" dur="1" fill="hold">
                                              <p:stCondLst>
                                                <p:cond delay="0"/>
                                              </p:stCondLst>
                                            </p:cTn>
                                            <p:tgtEl>
                                              <p:spTgt spid="335"/>
                                            </p:tgtEl>
                                            <p:attrNameLst>
                                              <p:attrName>style.visibility</p:attrName>
                                            </p:attrNameLst>
                                          </p:cBhvr>
                                          <p:to>
                                            <p:strVal val="visible"/>
                                          </p:to>
                                        </p:set>
                                        <p:animEffect transition="in" filter="wipe(left)">
                                          <p:cBhvr>
                                            <p:cTn id="80" dur="500"/>
                                            <p:tgtEl>
                                              <p:spTgt spid="335"/>
                                            </p:tgtEl>
                                          </p:cBhvr>
                                        </p:animEffect>
                                      </p:childTnLst>
                                    </p:cTn>
                                  </p:par>
                                  <p:par>
                                    <p:cTn id="81" presetID="10" presetClass="entr" presetSubtype="0" fill="hold" grpId="0" nodeType="withEffect">
                                      <p:stCondLst>
                                        <p:cond delay="2600"/>
                                      </p:stCondLst>
                                      <p:childTnLst>
                                        <p:set>
                                          <p:cBhvr>
                                            <p:cTn id="82" dur="1" fill="hold">
                                              <p:stCondLst>
                                                <p:cond delay="0"/>
                                              </p:stCondLst>
                                            </p:cTn>
                                            <p:tgtEl>
                                              <p:spTgt spid="45"/>
                                            </p:tgtEl>
                                            <p:attrNameLst>
                                              <p:attrName>style.visibility</p:attrName>
                                            </p:attrNameLst>
                                          </p:cBhvr>
                                          <p:to>
                                            <p:strVal val="visible"/>
                                          </p:to>
                                        </p:set>
                                        <p:animEffect transition="in" filter="fade">
                                          <p:cBhvr>
                                            <p:cTn id="8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3" grpId="0"/>
          <p:bldP spid="45" grpId="0"/>
          <p:bldP spid="57" grpId="0"/>
          <p:bldP spid="248" grpId="0"/>
          <p:bldP spid="249" grpId="0"/>
          <p:bldP spid="254" grpId="0" animBg="1"/>
          <p:bldP spid="255" grpId="0" animBg="1"/>
          <p:bldP spid="287" grpId="0" animBg="1"/>
          <p:bldP spid="287" grpId="1" animBg="1"/>
          <p:bldP spid="288" grpId="0" animBg="1"/>
          <p:bldP spid="288" grpId="1" animBg="1"/>
          <p:bldP spid="289" grpId="0" animBg="1"/>
          <p:bldP spid="289" grpId="1"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344"/>
                                            </p:tgtEl>
                                            <p:attrNameLst>
                                              <p:attrName>style.visibility</p:attrName>
                                            </p:attrNameLst>
                                          </p:cBhvr>
                                          <p:to>
                                            <p:strVal val="visible"/>
                                          </p:to>
                                        </p:set>
                                        <p:anim calcmode="lin" valueType="num">
                                          <p:cBhvr>
                                            <p:cTn id="11" dur="300" fill="hold"/>
                                            <p:tgtEl>
                                              <p:spTgt spid="344"/>
                                            </p:tgtEl>
                                            <p:attrNameLst>
                                              <p:attrName>ppt_w</p:attrName>
                                            </p:attrNameLst>
                                          </p:cBhvr>
                                          <p:tavLst>
                                            <p:tav tm="0">
                                              <p:val>
                                                <p:fltVal val="0"/>
                                              </p:val>
                                            </p:tav>
                                            <p:tav tm="100000">
                                              <p:val>
                                                <p:strVal val="#ppt_w"/>
                                              </p:val>
                                            </p:tav>
                                          </p:tavLst>
                                        </p:anim>
                                        <p:anim calcmode="lin" valueType="num">
                                          <p:cBhvr>
                                            <p:cTn id="12" dur="300" fill="hold"/>
                                            <p:tgtEl>
                                              <p:spTgt spid="344"/>
                                            </p:tgtEl>
                                            <p:attrNameLst>
                                              <p:attrName>ppt_h</p:attrName>
                                            </p:attrNameLst>
                                          </p:cBhvr>
                                          <p:tavLst>
                                            <p:tav tm="0">
                                              <p:val>
                                                <p:fltVal val="0"/>
                                              </p:val>
                                            </p:tav>
                                            <p:tav tm="100000">
                                              <p:val>
                                                <p:strVal val="#ppt_h"/>
                                              </p:val>
                                            </p:tav>
                                          </p:tavLst>
                                        </p:anim>
                                      </p:childTnLst>
                                    </p:cTn>
                                  </p:par>
                                  <p:par>
                                    <p:cTn id="13" presetID="16" presetClass="entr" presetSubtype="42" fill="hold" nodeType="withEffect">
                                      <p:stCondLst>
                                        <p:cond delay="250"/>
                                      </p:stCondLst>
                                      <p:childTnLst>
                                        <p:set>
                                          <p:cBhvr>
                                            <p:cTn id="14" dur="1" fill="hold">
                                              <p:stCondLst>
                                                <p:cond delay="0"/>
                                              </p:stCondLst>
                                            </p:cTn>
                                            <p:tgtEl>
                                              <p:spTgt spid="346"/>
                                            </p:tgtEl>
                                            <p:attrNameLst>
                                              <p:attrName>style.visibility</p:attrName>
                                            </p:attrNameLst>
                                          </p:cBhvr>
                                          <p:to>
                                            <p:strVal val="visible"/>
                                          </p:to>
                                        </p:set>
                                        <p:animEffect transition="in" filter="barn(outHorizontal)">
                                          <p:cBhvr>
                                            <p:cTn id="15" dur="500"/>
                                            <p:tgtEl>
                                              <p:spTgt spid="346"/>
                                            </p:tgtEl>
                                          </p:cBhvr>
                                        </p:animEffect>
                                      </p:childTnLst>
                                    </p:cTn>
                                  </p:par>
                                  <p:par>
                                    <p:cTn id="16" presetID="6" presetClass="emph" presetSubtype="0" autoRev="1" fill="hold" nodeType="withEffect">
                                      <p:stCondLst>
                                        <p:cond delay="550"/>
                                      </p:stCondLst>
                                      <p:childTnLst>
                                        <p:animScale>
                                          <p:cBhvr>
                                            <p:cTn id="17" dur="150" fill="hold"/>
                                            <p:tgtEl>
                                              <p:spTgt spid="344"/>
                                            </p:tgtEl>
                                          </p:cBhvr>
                                          <p:by x="110000" y="110000"/>
                                        </p:animScale>
                                      </p:childTnLst>
                                    </p:cTn>
                                  </p:par>
                                  <p:par>
                                    <p:cTn id="18" presetID="23" presetClass="entr" presetSubtype="16" fill="hold" grpId="0" nodeType="withEffect">
                                      <p:stCondLst>
                                        <p:cond delay="550"/>
                                      </p:stCondLst>
                                      <p:childTnLst>
                                        <p:set>
                                          <p:cBhvr>
                                            <p:cTn id="19" dur="1" fill="hold">
                                              <p:stCondLst>
                                                <p:cond delay="0"/>
                                              </p:stCondLst>
                                            </p:cTn>
                                            <p:tgtEl>
                                              <p:spTgt spid="287"/>
                                            </p:tgtEl>
                                            <p:attrNameLst>
                                              <p:attrName>style.visibility</p:attrName>
                                            </p:attrNameLst>
                                          </p:cBhvr>
                                          <p:to>
                                            <p:strVal val="visible"/>
                                          </p:to>
                                        </p:set>
                                        <p:anim calcmode="lin" valueType="num">
                                          <p:cBhvr>
                                            <p:cTn id="20" dur="300" fill="hold"/>
                                            <p:tgtEl>
                                              <p:spTgt spid="287"/>
                                            </p:tgtEl>
                                            <p:attrNameLst>
                                              <p:attrName>ppt_w</p:attrName>
                                            </p:attrNameLst>
                                          </p:cBhvr>
                                          <p:tavLst>
                                            <p:tav tm="0">
                                              <p:val>
                                                <p:fltVal val="0"/>
                                              </p:val>
                                            </p:tav>
                                            <p:tav tm="100000">
                                              <p:val>
                                                <p:strVal val="#ppt_w"/>
                                              </p:val>
                                            </p:tav>
                                          </p:tavLst>
                                        </p:anim>
                                        <p:anim calcmode="lin" valueType="num">
                                          <p:cBhvr>
                                            <p:cTn id="21" dur="300" fill="hold"/>
                                            <p:tgtEl>
                                              <p:spTgt spid="287"/>
                                            </p:tgtEl>
                                            <p:attrNameLst>
                                              <p:attrName>ppt_h</p:attrName>
                                            </p:attrNameLst>
                                          </p:cBhvr>
                                          <p:tavLst>
                                            <p:tav tm="0">
                                              <p:val>
                                                <p:fltVal val="0"/>
                                              </p:val>
                                            </p:tav>
                                            <p:tav tm="100000">
                                              <p:val>
                                                <p:strVal val="#ppt_h"/>
                                              </p:val>
                                            </p:tav>
                                          </p:tavLst>
                                        </p:anim>
                                      </p:childTnLst>
                                    </p:cTn>
                                  </p:par>
                                  <p:par>
                                    <p:cTn id="22" presetID="6" presetClass="emph" presetSubtype="0" autoRev="1" fill="hold" grpId="1" nodeType="withEffect">
                                      <p:stCondLst>
                                        <p:cond delay="850"/>
                                      </p:stCondLst>
                                      <p:childTnLst>
                                        <p:animScale>
                                          <p:cBhvr>
                                            <p:cTn id="23" dur="150" fill="hold"/>
                                            <p:tgtEl>
                                              <p:spTgt spid="287"/>
                                            </p:tgtEl>
                                          </p:cBhvr>
                                          <p:by x="110000" y="110000"/>
                                        </p:animScale>
                                      </p:childTnLst>
                                    </p:cTn>
                                  </p:par>
                                  <p:par>
                                    <p:cTn id="24" presetID="23" presetClass="entr" presetSubtype="16" fill="hold" grpId="0" nodeType="withEffect">
                                      <p:stCondLst>
                                        <p:cond delay="850"/>
                                      </p:stCondLst>
                                      <p:childTnLst>
                                        <p:set>
                                          <p:cBhvr>
                                            <p:cTn id="25" dur="1" fill="hold">
                                              <p:stCondLst>
                                                <p:cond delay="0"/>
                                              </p:stCondLst>
                                            </p:cTn>
                                            <p:tgtEl>
                                              <p:spTgt spid="288"/>
                                            </p:tgtEl>
                                            <p:attrNameLst>
                                              <p:attrName>style.visibility</p:attrName>
                                            </p:attrNameLst>
                                          </p:cBhvr>
                                          <p:to>
                                            <p:strVal val="visible"/>
                                          </p:to>
                                        </p:set>
                                        <p:anim calcmode="lin" valueType="num">
                                          <p:cBhvr>
                                            <p:cTn id="26" dur="300" fill="hold"/>
                                            <p:tgtEl>
                                              <p:spTgt spid="288"/>
                                            </p:tgtEl>
                                            <p:attrNameLst>
                                              <p:attrName>ppt_w</p:attrName>
                                            </p:attrNameLst>
                                          </p:cBhvr>
                                          <p:tavLst>
                                            <p:tav tm="0">
                                              <p:val>
                                                <p:fltVal val="0"/>
                                              </p:val>
                                            </p:tav>
                                            <p:tav tm="100000">
                                              <p:val>
                                                <p:strVal val="#ppt_w"/>
                                              </p:val>
                                            </p:tav>
                                          </p:tavLst>
                                        </p:anim>
                                        <p:anim calcmode="lin" valueType="num">
                                          <p:cBhvr>
                                            <p:cTn id="27" dur="300" fill="hold"/>
                                            <p:tgtEl>
                                              <p:spTgt spid="288"/>
                                            </p:tgtEl>
                                            <p:attrNameLst>
                                              <p:attrName>ppt_h</p:attrName>
                                            </p:attrNameLst>
                                          </p:cBhvr>
                                          <p:tavLst>
                                            <p:tav tm="0">
                                              <p:val>
                                                <p:fltVal val="0"/>
                                              </p:val>
                                            </p:tav>
                                            <p:tav tm="100000">
                                              <p:val>
                                                <p:strVal val="#ppt_h"/>
                                              </p:val>
                                            </p:tav>
                                          </p:tavLst>
                                        </p:anim>
                                      </p:childTnLst>
                                    </p:cTn>
                                  </p:par>
                                  <p:par>
                                    <p:cTn id="28" presetID="6" presetClass="emph" presetSubtype="0" autoRev="1" fill="hold" grpId="1" nodeType="withEffect">
                                      <p:stCondLst>
                                        <p:cond delay="1150"/>
                                      </p:stCondLst>
                                      <p:childTnLst>
                                        <p:animScale>
                                          <p:cBhvr>
                                            <p:cTn id="29" dur="150" fill="hold"/>
                                            <p:tgtEl>
                                              <p:spTgt spid="288"/>
                                            </p:tgtEl>
                                          </p:cBhvr>
                                          <p:by x="110000" y="110000"/>
                                        </p:animScale>
                                      </p:childTnLst>
                                    </p:cTn>
                                  </p:par>
                                  <p:par>
                                    <p:cTn id="30" presetID="23" presetClass="entr" presetSubtype="16" fill="hold" grpId="0" nodeType="withEffect">
                                      <p:stCondLst>
                                        <p:cond delay="1150"/>
                                      </p:stCondLst>
                                      <p:childTnLst>
                                        <p:set>
                                          <p:cBhvr>
                                            <p:cTn id="31" dur="1" fill="hold">
                                              <p:stCondLst>
                                                <p:cond delay="0"/>
                                              </p:stCondLst>
                                            </p:cTn>
                                            <p:tgtEl>
                                              <p:spTgt spid="289"/>
                                            </p:tgtEl>
                                            <p:attrNameLst>
                                              <p:attrName>style.visibility</p:attrName>
                                            </p:attrNameLst>
                                          </p:cBhvr>
                                          <p:to>
                                            <p:strVal val="visible"/>
                                          </p:to>
                                        </p:set>
                                        <p:anim calcmode="lin" valueType="num">
                                          <p:cBhvr>
                                            <p:cTn id="32" dur="300" fill="hold"/>
                                            <p:tgtEl>
                                              <p:spTgt spid="289"/>
                                            </p:tgtEl>
                                            <p:attrNameLst>
                                              <p:attrName>ppt_w</p:attrName>
                                            </p:attrNameLst>
                                          </p:cBhvr>
                                          <p:tavLst>
                                            <p:tav tm="0">
                                              <p:val>
                                                <p:fltVal val="0"/>
                                              </p:val>
                                            </p:tav>
                                            <p:tav tm="100000">
                                              <p:val>
                                                <p:strVal val="#ppt_w"/>
                                              </p:val>
                                            </p:tav>
                                          </p:tavLst>
                                        </p:anim>
                                        <p:anim calcmode="lin" valueType="num">
                                          <p:cBhvr>
                                            <p:cTn id="33" dur="300" fill="hold"/>
                                            <p:tgtEl>
                                              <p:spTgt spid="289"/>
                                            </p:tgtEl>
                                            <p:attrNameLst>
                                              <p:attrName>ppt_h</p:attrName>
                                            </p:attrNameLst>
                                          </p:cBhvr>
                                          <p:tavLst>
                                            <p:tav tm="0">
                                              <p:val>
                                                <p:fltVal val="0"/>
                                              </p:val>
                                            </p:tav>
                                            <p:tav tm="100000">
                                              <p:val>
                                                <p:strVal val="#ppt_h"/>
                                              </p:val>
                                            </p:tav>
                                          </p:tavLst>
                                        </p:anim>
                                      </p:childTnLst>
                                    </p:cTn>
                                  </p:par>
                                  <p:par>
                                    <p:cTn id="34" presetID="6" presetClass="emph" presetSubtype="0" autoRev="1" fill="hold" grpId="1" nodeType="withEffect">
                                      <p:stCondLst>
                                        <p:cond delay="1450"/>
                                      </p:stCondLst>
                                      <p:childTnLst>
                                        <p:animScale>
                                          <p:cBhvr>
                                            <p:cTn id="35" dur="150" fill="hold"/>
                                            <p:tgtEl>
                                              <p:spTgt spid="289"/>
                                            </p:tgtEl>
                                          </p:cBhvr>
                                          <p:by x="110000" y="110000"/>
                                        </p:animScale>
                                      </p:childTnLst>
                                    </p:cTn>
                                  </p:par>
                                  <p:par>
                                    <p:cTn id="36" presetID="22" presetClass="entr" presetSubtype="4" fill="hold" grpId="0" nodeType="withEffect">
                                      <p:stCondLst>
                                        <p:cond delay="250"/>
                                      </p:stCondLst>
                                      <p:childTnLst>
                                        <p:set>
                                          <p:cBhvr>
                                            <p:cTn id="37" dur="1" fill="hold">
                                              <p:stCondLst>
                                                <p:cond delay="0"/>
                                              </p:stCondLst>
                                            </p:cTn>
                                            <p:tgtEl>
                                              <p:spTgt spid="255"/>
                                            </p:tgtEl>
                                            <p:attrNameLst>
                                              <p:attrName>style.visibility</p:attrName>
                                            </p:attrNameLst>
                                          </p:cBhvr>
                                          <p:to>
                                            <p:strVal val="visible"/>
                                          </p:to>
                                        </p:set>
                                        <p:animEffect transition="in" filter="wipe(down)">
                                          <p:cBhvr>
                                            <p:cTn id="38" dur="500"/>
                                            <p:tgtEl>
                                              <p:spTgt spid="255"/>
                                            </p:tgtEl>
                                          </p:cBhvr>
                                        </p:animEffect>
                                      </p:childTnLst>
                                    </p:cTn>
                                  </p:par>
                                  <p:par>
                                    <p:cTn id="39" presetID="22" presetClass="entr" presetSubtype="1" fill="hold" grpId="0" nodeType="withEffect">
                                      <p:stCondLst>
                                        <p:cond delay="250"/>
                                      </p:stCondLst>
                                      <p:childTnLst>
                                        <p:set>
                                          <p:cBhvr>
                                            <p:cTn id="40" dur="1" fill="hold">
                                              <p:stCondLst>
                                                <p:cond delay="0"/>
                                              </p:stCondLst>
                                            </p:cTn>
                                            <p:tgtEl>
                                              <p:spTgt spid="254"/>
                                            </p:tgtEl>
                                            <p:attrNameLst>
                                              <p:attrName>style.visibility</p:attrName>
                                            </p:attrNameLst>
                                          </p:cBhvr>
                                          <p:to>
                                            <p:strVal val="visible"/>
                                          </p:to>
                                        </p:set>
                                        <p:animEffect transition="in" filter="wipe(up)">
                                          <p:cBhvr>
                                            <p:cTn id="41" dur="500"/>
                                            <p:tgtEl>
                                              <p:spTgt spid="254"/>
                                            </p:tgtEl>
                                          </p:cBhvr>
                                        </p:animEffect>
                                      </p:childTnLst>
                                    </p:cTn>
                                  </p:par>
                                  <p:par>
                                    <p:cTn id="42" presetID="22" presetClass="entr" presetSubtype="2" fill="hold" nodeType="withEffect">
                                      <p:stCondLst>
                                        <p:cond delay="2000"/>
                                      </p:stCondLst>
                                      <p:childTnLst>
                                        <p:set>
                                          <p:cBhvr>
                                            <p:cTn id="43" dur="1" fill="hold">
                                              <p:stCondLst>
                                                <p:cond delay="0"/>
                                              </p:stCondLst>
                                            </p:cTn>
                                            <p:tgtEl>
                                              <p:spTgt spid="329"/>
                                            </p:tgtEl>
                                            <p:attrNameLst>
                                              <p:attrName>style.visibility</p:attrName>
                                            </p:attrNameLst>
                                          </p:cBhvr>
                                          <p:to>
                                            <p:strVal val="visible"/>
                                          </p:to>
                                        </p:set>
                                        <p:animEffect transition="in" filter="wipe(right)">
                                          <p:cBhvr>
                                            <p:cTn id="44" dur="500"/>
                                            <p:tgtEl>
                                              <p:spTgt spid="329"/>
                                            </p:tgtEl>
                                          </p:cBhvr>
                                        </p:animEffect>
                                      </p:childTnLst>
                                    </p:cTn>
                                  </p:par>
                                  <p:par>
                                    <p:cTn id="45" presetID="10" presetClass="entr" presetSubtype="0" fill="hold" grpId="0" nodeType="withEffect">
                                      <p:stCondLst>
                                        <p:cond delay="200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childTnLst>
                                    </p:cTn>
                                  </p:par>
                                  <p:par>
                                    <p:cTn id="48" presetID="22" presetClass="entr" presetSubtype="2" fill="hold" nodeType="withEffect">
                                      <p:stCondLst>
                                        <p:cond delay="2100"/>
                                      </p:stCondLst>
                                      <p:childTnLst>
                                        <p:set>
                                          <p:cBhvr>
                                            <p:cTn id="49" dur="1" fill="hold">
                                              <p:stCondLst>
                                                <p:cond delay="0"/>
                                              </p:stCondLst>
                                            </p:cTn>
                                            <p:tgtEl>
                                              <p:spTgt spid="330"/>
                                            </p:tgtEl>
                                            <p:attrNameLst>
                                              <p:attrName>style.visibility</p:attrName>
                                            </p:attrNameLst>
                                          </p:cBhvr>
                                          <p:to>
                                            <p:strVal val="visible"/>
                                          </p:to>
                                        </p:set>
                                        <p:animEffect transition="in" filter="wipe(right)">
                                          <p:cBhvr>
                                            <p:cTn id="50" dur="500"/>
                                            <p:tgtEl>
                                              <p:spTgt spid="330"/>
                                            </p:tgtEl>
                                          </p:cBhvr>
                                        </p:animEffect>
                                      </p:childTnLst>
                                    </p:cTn>
                                  </p:par>
                                  <p:par>
                                    <p:cTn id="51" presetID="10" presetClass="entr" presetSubtype="0" fill="hold" grpId="0" nodeType="withEffect">
                                      <p:stCondLst>
                                        <p:cond delay="210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childTnLst>
                                    </p:cTn>
                                  </p:par>
                                  <p:par>
                                    <p:cTn id="54" presetID="22" presetClass="entr" presetSubtype="2" fill="hold" nodeType="withEffect">
                                      <p:stCondLst>
                                        <p:cond delay="2200"/>
                                      </p:stCondLst>
                                      <p:childTnLst>
                                        <p:set>
                                          <p:cBhvr>
                                            <p:cTn id="55" dur="1" fill="hold">
                                              <p:stCondLst>
                                                <p:cond delay="0"/>
                                              </p:stCondLst>
                                            </p:cTn>
                                            <p:tgtEl>
                                              <p:spTgt spid="331"/>
                                            </p:tgtEl>
                                            <p:attrNameLst>
                                              <p:attrName>style.visibility</p:attrName>
                                            </p:attrNameLst>
                                          </p:cBhvr>
                                          <p:to>
                                            <p:strVal val="visible"/>
                                          </p:to>
                                        </p:set>
                                        <p:animEffect transition="in" filter="wipe(right)">
                                          <p:cBhvr>
                                            <p:cTn id="56" dur="500"/>
                                            <p:tgtEl>
                                              <p:spTgt spid="331"/>
                                            </p:tgtEl>
                                          </p:cBhvr>
                                        </p:animEffect>
                                      </p:childTnLst>
                                    </p:cTn>
                                  </p:par>
                                  <p:par>
                                    <p:cTn id="57" presetID="10" presetClass="entr" presetSubtype="0" fill="hold" grpId="0" nodeType="withEffect">
                                      <p:stCondLst>
                                        <p:cond delay="2200"/>
                                      </p:stCondLst>
                                      <p:childTnLst>
                                        <p:set>
                                          <p:cBhvr>
                                            <p:cTn id="58" dur="1" fill="hold">
                                              <p:stCondLst>
                                                <p:cond delay="0"/>
                                              </p:stCondLst>
                                            </p:cTn>
                                            <p:tgtEl>
                                              <p:spTgt spid="40"/>
                                            </p:tgtEl>
                                            <p:attrNameLst>
                                              <p:attrName>style.visibility</p:attrName>
                                            </p:attrNameLst>
                                          </p:cBhvr>
                                          <p:to>
                                            <p:strVal val="visible"/>
                                          </p:to>
                                        </p:set>
                                        <p:animEffect transition="in" filter="fade">
                                          <p:cBhvr>
                                            <p:cTn id="59" dur="500"/>
                                            <p:tgtEl>
                                              <p:spTgt spid="40"/>
                                            </p:tgtEl>
                                          </p:cBhvr>
                                        </p:animEffect>
                                      </p:childTnLst>
                                    </p:cTn>
                                  </p:par>
                                  <p:par>
                                    <p:cTn id="60" presetID="22" presetClass="entr" presetSubtype="8" fill="hold" nodeType="withEffect">
                                      <p:stCondLst>
                                        <p:cond delay="2300"/>
                                      </p:stCondLst>
                                      <p:childTnLst>
                                        <p:set>
                                          <p:cBhvr>
                                            <p:cTn id="61" dur="1" fill="hold">
                                              <p:stCondLst>
                                                <p:cond delay="0"/>
                                              </p:stCondLst>
                                            </p:cTn>
                                            <p:tgtEl>
                                              <p:spTgt spid="332"/>
                                            </p:tgtEl>
                                            <p:attrNameLst>
                                              <p:attrName>style.visibility</p:attrName>
                                            </p:attrNameLst>
                                          </p:cBhvr>
                                          <p:to>
                                            <p:strVal val="visible"/>
                                          </p:to>
                                        </p:set>
                                        <p:animEffect transition="in" filter="wipe(left)">
                                          <p:cBhvr>
                                            <p:cTn id="62" dur="500"/>
                                            <p:tgtEl>
                                              <p:spTgt spid="332"/>
                                            </p:tgtEl>
                                          </p:cBhvr>
                                        </p:animEffect>
                                      </p:childTnLst>
                                    </p:cTn>
                                  </p:par>
                                  <p:par>
                                    <p:cTn id="63" presetID="10" presetClass="entr" presetSubtype="0" fill="hold" grpId="0" nodeType="withEffect">
                                      <p:stCondLst>
                                        <p:cond delay="2300"/>
                                      </p:stCondLst>
                                      <p:childTnLst>
                                        <p:set>
                                          <p:cBhvr>
                                            <p:cTn id="64" dur="1" fill="hold">
                                              <p:stCondLst>
                                                <p:cond delay="0"/>
                                              </p:stCondLst>
                                            </p:cTn>
                                            <p:tgtEl>
                                              <p:spTgt spid="249"/>
                                            </p:tgtEl>
                                            <p:attrNameLst>
                                              <p:attrName>style.visibility</p:attrName>
                                            </p:attrNameLst>
                                          </p:cBhvr>
                                          <p:to>
                                            <p:strVal val="visible"/>
                                          </p:to>
                                        </p:set>
                                        <p:animEffect transition="in" filter="fade">
                                          <p:cBhvr>
                                            <p:cTn id="65" dur="500"/>
                                            <p:tgtEl>
                                              <p:spTgt spid="249"/>
                                            </p:tgtEl>
                                          </p:cBhvr>
                                        </p:animEffect>
                                      </p:childTnLst>
                                    </p:cTn>
                                  </p:par>
                                  <p:par>
                                    <p:cTn id="66" presetID="22" presetClass="entr" presetSubtype="8" fill="hold" nodeType="withEffect">
                                      <p:stCondLst>
                                        <p:cond delay="2400"/>
                                      </p:stCondLst>
                                      <p:childTnLst>
                                        <p:set>
                                          <p:cBhvr>
                                            <p:cTn id="67" dur="1" fill="hold">
                                              <p:stCondLst>
                                                <p:cond delay="0"/>
                                              </p:stCondLst>
                                            </p:cTn>
                                            <p:tgtEl>
                                              <p:spTgt spid="333"/>
                                            </p:tgtEl>
                                            <p:attrNameLst>
                                              <p:attrName>style.visibility</p:attrName>
                                            </p:attrNameLst>
                                          </p:cBhvr>
                                          <p:to>
                                            <p:strVal val="visible"/>
                                          </p:to>
                                        </p:set>
                                        <p:animEffect transition="in" filter="wipe(left)">
                                          <p:cBhvr>
                                            <p:cTn id="68" dur="500"/>
                                            <p:tgtEl>
                                              <p:spTgt spid="333"/>
                                            </p:tgtEl>
                                          </p:cBhvr>
                                        </p:animEffect>
                                      </p:childTnLst>
                                    </p:cTn>
                                  </p:par>
                                  <p:par>
                                    <p:cTn id="69" presetID="10" presetClass="entr" presetSubtype="0" fill="hold" grpId="0" nodeType="withEffect">
                                      <p:stCondLst>
                                        <p:cond delay="2400"/>
                                      </p:stCondLst>
                                      <p:childTnLst>
                                        <p:set>
                                          <p:cBhvr>
                                            <p:cTn id="70" dur="1" fill="hold">
                                              <p:stCondLst>
                                                <p:cond delay="0"/>
                                              </p:stCondLst>
                                            </p:cTn>
                                            <p:tgtEl>
                                              <p:spTgt spid="248"/>
                                            </p:tgtEl>
                                            <p:attrNameLst>
                                              <p:attrName>style.visibility</p:attrName>
                                            </p:attrNameLst>
                                          </p:cBhvr>
                                          <p:to>
                                            <p:strVal val="visible"/>
                                          </p:to>
                                        </p:set>
                                        <p:animEffect transition="in" filter="fade">
                                          <p:cBhvr>
                                            <p:cTn id="71" dur="500"/>
                                            <p:tgtEl>
                                              <p:spTgt spid="248"/>
                                            </p:tgtEl>
                                          </p:cBhvr>
                                        </p:animEffect>
                                      </p:childTnLst>
                                    </p:cTn>
                                  </p:par>
                                  <p:par>
                                    <p:cTn id="72" presetID="22" presetClass="entr" presetSubtype="8" fill="hold" nodeType="withEffect">
                                      <p:stCondLst>
                                        <p:cond delay="2500"/>
                                      </p:stCondLst>
                                      <p:childTnLst>
                                        <p:set>
                                          <p:cBhvr>
                                            <p:cTn id="73" dur="1" fill="hold">
                                              <p:stCondLst>
                                                <p:cond delay="0"/>
                                              </p:stCondLst>
                                            </p:cTn>
                                            <p:tgtEl>
                                              <p:spTgt spid="334"/>
                                            </p:tgtEl>
                                            <p:attrNameLst>
                                              <p:attrName>style.visibility</p:attrName>
                                            </p:attrNameLst>
                                          </p:cBhvr>
                                          <p:to>
                                            <p:strVal val="visible"/>
                                          </p:to>
                                        </p:set>
                                        <p:animEffect transition="in" filter="wipe(left)">
                                          <p:cBhvr>
                                            <p:cTn id="74" dur="500"/>
                                            <p:tgtEl>
                                              <p:spTgt spid="334"/>
                                            </p:tgtEl>
                                          </p:cBhvr>
                                        </p:animEffect>
                                      </p:childTnLst>
                                    </p:cTn>
                                  </p:par>
                                  <p:par>
                                    <p:cTn id="75" presetID="10" presetClass="entr" presetSubtype="0" fill="hold" grpId="0" nodeType="withEffect">
                                      <p:stCondLst>
                                        <p:cond delay="2500"/>
                                      </p:stCondLst>
                                      <p:childTnLst>
                                        <p:set>
                                          <p:cBhvr>
                                            <p:cTn id="76" dur="1" fill="hold">
                                              <p:stCondLst>
                                                <p:cond delay="0"/>
                                              </p:stCondLst>
                                            </p:cTn>
                                            <p:tgtEl>
                                              <p:spTgt spid="57"/>
                                            </p:tgtEl>
                                            <p:attrNameLst>
                                              <p:attrName>style.visibility</p:attrName>
                                            </p:attrNameLst>
                                          </p:cBhvr>
                                          <p:to>
                                            <p:strVal val="visible"/>
                                          </p:to>
                                        </p:set>
                                        <p:animEffect transition="in" filter="fade">
                                          <p:cBhvr>
                                            <p:cTn id="77" dur="500"/>
                                            <p:tgtEl>
                                              <p:spTgt spid="57"/>
                                            </p:tgtEl>
                                          </p:cBhvr>
                                        </p:animEffect>
                                      </p:childTnLst>
                                    </p:cTn>
                                  </p:par>
                                  <p:par>
                                    <p:cTn id="78" presetID="22" presetClass="entr" presetSubtype="8" fill="hold" nodeType="withEffect">
                                      <p:stCondLst>
                                        <p:cond delay="2600"/>
                                      </p:stCondLst>
                                      <p:childTnLst>
                                        <p:set>
                                          <p:cBhvr>
                                            <p:cTn id="79" dur="1" fill="hold">
                                              <p:stCondLst>
                                                <p:cond delay="0"/>
                                              </p:stCondLst>
                                            </p:cTn>
                                            <p:tgtEl>
                                              <p:spTgt spid="335"/>
                                            </p:tgtEl>
                                            <p:attrNameLst>
                                              <p:attrName>style.visibility</p:attrName>
                                            </p:attrNameLst>
                                          </p:cBhvr>
                                          <p:to>
                                            <p:strVal val="visible"/>
                                          </p:to>
                                        </p:set>
                                        <p:animEffect transition="in" filter="wipe(left)">
                                          <p:cBhvr>
                                            <p:cTn id="80" dur="500"/>
                                            <p:tgtEl>
                                              <p:spTgt spid="335"/>
                                            </p:tgtEl>
                                          </p:cBhvr>
                                        </p:animEffect>
                                      </p:childTnLst>
                                    </p:cTn>
                                  </p:par>
                                  <p:par>
                                    <p:cTn id="81" presetID="10" presetClass="entr" presetSubtype="0" fill="hold" grpId="0" nodeType="withEffect">
                                      <p:stCondLst>
                                        <p:cond delay="2600"/>
                                      </p:stCondLst>
                                      <p:childTnLst>
                                        <p:set>
                                          <p:cBhvr>
                                            <p:cTn id="82" dur="1" fill="hold">
                                              <p:stCondLst>
                                                <p:cond delay="0"/>
                                              </p:stCondLst>
                                            </p:cTn>
                                            <p:tgtEl>
                                              <p:spTgt spid="45"/>
                                            </p:tgtEl>
                                            <p:attrNameLst>
                                              <p:attrName>style.visibility</p:attrName>
                                            </p:attrNameLst>
                                          </p:cBhvr>
                                          <p:to>
                                            <p:strVal val="visible"/>
                                          </p:to>
                                        </p:set>
                                        <p:animEffect transition="in" filter="fade">
                                          <p:cBhvr>
                                            <p:cTn id="8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3" grpId="0"/>
          <p:bldP spid="45" grpId="0"/>
          <p:bldP spid="57" grpId="0"/>
          <p:bldP spid="248" grpId="0"/>
          <p:bldP spid="249" grpId="0"/>
          <p:bldP spid="254" grpId="0" animBg="1"/>
          <p:bldP spid="255" grpId="0" animBg="1"/>
          <p:bldP spid="287" grpId="0" animBg="1"/>
          <p:bldP spid="287" grpId="1" animBg="1"/>
          <p:bldP spid="288" grpId="0" animBg="1"/>
          <p:bldP spid="288" grpId="1" animBg="1"/>
          <p:bldP spid="289" grpId="0" animBg="1"/>
          <p:bldP spid="289" grpId="1"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61312" y="-173889"/>
            <a:ext cx="5190512" cy="1091464"/>
            <a:chOff x="-161312" y="-173889"/>
            <a:chExt cx="5190512" cy="1091464"/>
          </a:xfrm>
        </p:grpSpPr>
        <p:grpSp>
          <p:nvGrpSpPr>
            <p:cNvPr id="3" name="组合 2"/>
            <p:cNvGrpSpPr/>
            <p:nvPr/>
          </p:nvGrpSpPr>
          <p:grpSpPr>
            <a:xfrm>
              <a:off x="-161312" y="-173889"/>
              <a:ext cx="5190512" cy="1091464"/>
              <a:chOff x="-161312" y="-173889"/>
              <a:chExt cx="5190512" cy="1091464"/>
            </a:xfrm>
          </p:grpSpPr>
          <p:pic>
            <p:nvPicPr>
              <p:cNvPr id="5" name="图片 4"/>
              <p:cNvPicPr>
                <a:picLocks noChangeAspect="1"/>
              </p:cNvPicPr>
              <p:nvPr/>
            </p:nvPicPr>
            <p:blipFill>
              <a:blip r:embed="rId1" cstate="print"/>
              <a:stretch>
                <a:fillRect/>
              </a:stretch>
            </p:blipFill>
            <p:spPr>
              <a:xfrm>
                <a:off x="-161312" y="-173889"/>
                <a:ext cx="1193210" cy="1091464"/>
              </a:xfrm>
              <a:prstGeom prst="rect">
                <a:avLst/>
              </a:prstGeom>
            </p:spPr>
          </p:pic>
          <p:sp>
            <p:nvSpPr>
              <p:cNvPr id="6" name="文本框 5"/>
              <p:cNvSpPr txBox="1"/>
              <p:nvPr/>
            </p:nvSpPr>
            <p:spPr>
              <a:xfrm>
                <a:off x="779160" y="171775"/>
                <a:ext cx="425004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主站系统网络拓扑图</a:t>
                </a:r>
                <a:endParaRPr lang="zh-CN" altLang="en-US" dirty="0"/>
              </a:p>
            </p:txBody>
          </p:sp>
          <p:cxnSp>
            <p:nvCxnSpPr>
              <p:cNvPr id="7" name="直接连接符 6"/>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flipH="1">
              <a:off x="-22678" y="781050"/>
              <a:ext cx="496932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04" name="等腰三角形 103"/>
          <p:cNvSpPr/>
          <p:nvPr/>
        </p:nvSpPr>
        <p:spPr>
          <a:xfrm rot="18014594" flipH="1">
            <a:off x="9574132" y="-4095741"/>
            <a:ext cx="1420471" cy="10240530"/>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Lst>
            <a:ahLst/>
            <a:cxnLst>
              <a:cxn ang="0">
                <a:pos x="connsiteX0-1" y="connsiteY0-2"/>
              </a:cxn>
              <a:cxn ang="0">
                <a:pos x="connsiteX1-3" y="connsiteY1-4"/>
              </a:cxn>
              <a:cxn ang="0">
                <a:pos x="connsiteX2-5" y="connsiteY2-6"/>
              </a:cxn>
              <a:cxn ang="0">
                <a:pos x="connsiteX3-7" y="connsiteY3-8"/>
              </a:cxn>
            </a:cxnLst>
            <a:rect l="l" t="t" r="r" b="b"/>
            <a:pathLst>
              <a:path w="1420471" h="7923098">
                <a:moveTo>
                  <a:pt x="333982" y="7923098"/>
                </a:moveTo>
                <a:cubicBezTo>
                  <a:pt x="-284098" y="6512020"/>
                  <a:pt x="-10708" y="2671543"/>
                  <a:pt x="877227" y="0"/>
                </a:cubicBezTo>
                <a:cubicBezTo>
                  <a:pt x="458289" y="3398889"/>
                  <a:pt x="842608" y="6607469"/>
                  <a:pt x="1420471" y="7923098"/>
                </a:cubicBezTo>
                <a:lnTo>
                  <a:pt x="333982" y="7923098"/>
                </a:lnTo>
                <a:close/>
              </a:path>
            </a:pathLst>
          </a:custGeom>
          <a:gradFill flip="none" rotWithShape="1">
            <a:gsLst>
              <a:gs pos="0">
                <a:srgbClr val="3A4354">
                  <a:alpha val="90000"/>
                </a:srgbClr>
              </a:gs>
              <a:gs pos="100000">
                <a:srgbClr val="222731">
                  <a:alpha val="50000"/>
                </a:srgbClr>
              </a:gs>
            </a:gsLst>
            <a:lin ang="5400000" scaled="1"/>
            <a:tileRect/>
          </a:gradFill>
          <a:ln>
            <a:noFill/>
          </a:ln>
          <a:effectLst>
            <a:outerShdw blurRad="635000" dist="38100" dir="8100000" algn="tr" rotWithShape="0">
              <a:srgbClr val="B0D3F2">
                <a:alpha val="53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等腰三角形 103"/>
          <p:cNvSpPr/>
          <p:nvPr/>
        </p:nvSpPr>
        <p:spPr>
          <a:xfrm rot="17541559" flipH="1">
            <a:off x="9146663" y="-4169566"/>
            <a:ext cx="1547258"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Lst>
            <a:ahLst/>
            <a:cxnLst>
              <a:cxn ang="0">
                <a:pos x="connsiteX0-1" y="connsiteY0-2"/>
              </a:cxn>
              <a:cxn ang="0">
                <a:pos x="connsiteX1-3" y="connsiteY1-4"/>
              </a:cxn>
              <a:cxn ang="0">
                <a:pos x="connsiteX2-5" y="connsiteY2-6"/>
              </a:cxn>
              <a:cxn ang="0">
                <a:pos x="connsiteX3-7" y="connsiteY3-8"/>
              </a:cxn>
            </a:cxnLst>
            <a:rect l="l" t="t" r="r" b="b"/>
            <a:pathLst>
              <a:path w="1547258" h="7863097">
                <a:moveTo>
                  <a:pt x="460769" y="7863097"/>
                </a:moveTo>
                <a:cubicBezTo>
                  <a:pt x="-157311" y="6452019"/>
                  <a:pt x="-216308" y="2671543"/>
                  <a:pt x="671627" y="0"/>
                </a:cubicBezTo>
                <a:cubicBezTo>
                  <a:pt x="252689" y="3398889"/>
                  <a:pt x="969395" y="6547468"/>
                  <a:pt x="1547258" y="7863097"/>
                </a:cubicBezTo>
                <a:lnTo>
                  <a:pt x="460769" y="7863097"/>
                </a:lnTo>
                <a:close/>
              </a:path>
            </a:pathLst>
          </a:custGeom>
          <a:gradFill flip="none" rotWithShape="1">
            <a:gsLst>
              <a:gs pos="0">
                <a:srgbClr val="3A4354">
                  <a:alpha val="90000"/>
                </a:srgbClr>
              </a:gs>
              <a:gs pos="100000">
                <a:srgbClr val="222731">
                  <a:alpha val="50000"/>
                </a:srgbClr>
              </a:gs>
            </a:gsLst>
            <a:lin ang="5400000" scaled="1"/>
            <a:tileRect/>
          </a:gradFill>
          <a:ln>
            <a:noFill/>
          </a:ln>
          <a:effectLst>
            <a:outerShdw blurRad="635000" dist="38100" dir="8100000" algn="tr" rotWithShape="0">
              <a:srgbClr val="B0D3F2">
                <a:alpha val="53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等腰三角形 103"/>
          <p:cNvSpPr/>
          <p:nvPr/>
        </p:nvSpPr>
        <p:spPr>
          <a:xfrm rot="17780356" flipV="1">
            <a:off x="2062557" y="988479"/>
            <a:ext cx="1420471" cy="10240530"/>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Lst>
            <a:ahLst/>
            <a:cxnLst>
              <a:cxn ang="0">
                <a:pos x="connsiteX0-1" y="connsiteY0-2"/>
              </a:cxn>
              <a:cxn ang="0">
                <a:pos x="connsiteX1-3" y="connsiteY1-4"/>
              </a:cxn>
              <a:cxn ang="0">
                <a:pos x="connsiteX2-5" y="connsiteY2-6"/>
              </a:cxn>
              <a:cxn ang="0">
                <a:pos x="connsiteX3-7" y="connsiteY3-8"/>
              </a:cxn>
            </a:cxnLst>
            <a:rect l="l" t="t" r="r" b="b"/>
            <a:pathLst>
              <a:path w="1420471" h="7923098">
                <a:moveTo>
                  <a:pt x="333982" y="7923098"/>
                </a:moveTo>
                <a:cubicBezTo>
                  <a:pt x="-284098" y="6512020"/>
                  <a:pt x="-10708" y="2671543"/>
                  <a:pt x="877227" y="0"/>
                </a:cubicBezTo>
                <a:cubicBezTo>
                  <a:pt x="458289" y="3398889"/>
                  <a:pt x="842608" y="6607469"/>
                  <a:pt x="1420471" y="7923098"/>
                </a:cubicBezTo>
                <a:lnTo>
                  <a:pt x="333982" y="7923098"/>
                </a:lnTo>
                <a:close/>
              </a:path>
            </a:pathLst>
          </a:custGeom>
          <a:gradFill flip="none" rotWithShape="1">
            <a:gsLst>
              <a:gs pos="0">
                <a:srgbClr val="3A4354">
                  <a:alpha val="90000"/>
                </a:srgbClr>
              </a:gs>
              <a:gs pos="100000">
                <a:srgbClr val="222731">
                  <a:alpha val="50000"/>
                </a:srgbClr>
              </a:gs>
            </a:gsLst>
            <a:lin ang="5400000" scaled="1"/>
            <a:tileRect/>
          </a:gradFill>
          <a:ln>
            <a:no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等腰三角形 103"/>
          <p:cNvSpPr/>
          <p:nvPr/>
        </p:nvSpPr>
        <p:spPr>
          <a:xfrm rot="17937025" flipV="1">
            <a:off x="2075771" y="966769"/>
            <a:ext cx="1547258"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Lst>
            <a:ahLst/>
            <a:cxnLst>
              <a:cxn ang="0">
                <a:pos x="connsiteX0-1" y="connsiteY0-2"/>
              </a:cxn>
              <a:cxn ang="0">
                <a:pos x="connsiteX1-3" y="connsiteY1-4"/>
              </a:cxn>
              <a:cxn ang="0">
                <a:pos x="connsiteX2-5" y="connsiteY2-6"/>
              </a:cxn>
              <a:cxn ang="0">
                <a:pos x="connsiteX3-7" y="connsiteY3-8"/>
              </a:cxn>
            </a:cxnLst>
            <a:rect l="l" t="t" r="r" b="b"/>
            <a:pathLst>
              <a:path w="1547258" h="7863097">
                <a:moveTo>
                  <a:pt x="460769" y="7863097"/>
                </a:moveTo>
                <a:cubicBezTo>
                  <a:pt x="-157311" y="6452019"/>
                  <a:pt x="-216308" y="2671543"/>
                  <a:pt x="671627" y="0"/>
                </a:cubicBezTo>
                <a:cubicBezTo>
                  <a:pt x="252689" y="3398889"/>
                  <a:pt x="969395" y="6547468"/>
                  <a:pt x="1547258" y="7863097"/>
                </a:cubicBezTo>
                <a:lnTo>
                  <a:pt x="460769" y="7863097"/>
                </a:lnTo>
                <a:close/>
              </a:path>
            </a:pathLst>
          </a:custGeom>
          <a:gradFill flip="none" rotWithShape="1">
            <a:gsLst>
              <a:gs pos="0">
                <a:srgbClr val="3A4354">
                  <a:alpha val="90000"/>
                </a:srgbClr>
              </a:gs>
              <a:gs pos="100000">
                <a:srgbClr val="222731">
                  <a:alpha val="50000"/>
                </a:srgbClr>
              </a:gs>
            </a:gsLst>
            <a:lin ang="5400000" scaled="1"/>
            <a:tileRect/>
          </a:gradFill>
          <a:ln>
            <a:no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等腰三角形 103"/>
          <p:cNvSpPr/>
          <p:nvPr/>
        </p:nvSpPr>
        <p:spPr>
          <a:xfrm rot="17937025" flipV="1">
            <a:off x="2291896" y="518442"/>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等腰三角形 103"/>
          <p:cNvSpPr/>
          <p:nvPr/>
        </p:nvSpPr>
        <p:spPr>
          <a:xfrm rot="17491019" flipV="1">
            <a:off x="1665259" y="329542"/>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等腰三角形 103"/>
          <p:cNvSpPr/>
          <p:nvPr/>
        </p:nvSpPr>
        <p:spPr>
          <a:xfrm rot="17491019" flipV="1">
            <a:off x="958399" y="689892"/>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等腰三角形 103"/>
          <p:cNvSpPr/>
          <p:nvPr/>
        </p:nvSpPr>
        <p:spPr>
          <a:xfrm rot="17752096" flipV="1">
            <a:off x="1415600" y="994692"/>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等腰三角形 103"/>
          <p:cNvSpPr/>
          <p:nvPr/>
        </p:nvSpPr>
        <p:spPr>
          <a:xfrm rot="17491019" flipH="1">
            <a:off x="10007148" y="-4148809"/>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等腰三角形 103"/>
          <p:cNvSpPr/>
          <p:nvPr/>
        </p:nvSpPr>
        <p:spPr>
          <a:xfrm rot="17821995" flipH="1">
            <a:off x="10286119" y="-3978329"/>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等腰三角形 103"/>
          <p:cNvSpPr/>
          <p:nvPr/>
        </p:nvSpPr>
        <p:spPr>
          <a:xfrm rot="17821995" flipH="1">
            <a:off x="9929658" y="-3466885"/>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等腰三角形 103"/>
          <p:cNvSpPr/>
          <p:nvPr/>
        </p:nvSpPr>
        <p:spPr>
          <a:xfrm rot="17576250" flipH="1">
            <a:off x="9837564" y="-3622568"/>
            <a:ext cx="1001123" cy="10162979"/>
          </a:xfrm>
          <a:custGeom>
            <a:avLst/>
            <a:gdLst>
              <a:gd name="connsiteX0" fmla="*/ 0 w 1086489"/>
              <a:gd name="connsiteY0" fmla="*/ 7923098 h 7923098"/>
              <a:gd name="connsiteX1" fmla="*/ 543245 w 1086489"/>
              <a:gd name="connsiteY1" fmla="*/ 0 h 7923098"/>
              <a:gd name="connsiteX2" fmla="*/ 1086489 w 1086489"/>
              <a:gd name="connsiteY2" fmla="*/ 7923098 h 7923098"/>
              <a:gd name="connsiteX3" fmla="*/ 0 w 1086489"/>
              <a:gd name="connsiteY3" fmla="*/ 7923098 h 7923098"/>
              <a:gd name="connsiteX0-1" fmla="*/ 0 w 1086489"/>
              <a:gd name="connsiteY0-2" fmla="*/ 7923098 h 7923098"/>
              <a:gd name="connsiteX1-3" fmla="*/ 543245 w 1086489"/>
              <a:gd name="connsiteY1-4" fmla="*/ 0 h 7923098"/>
              <a:gd name="connsiteX2-5" fmla="*/ 1086489 w 1086489"/>
              <a:gd name="connsiteY2-6" fmla="*/ 7923098 h 7923098"/>
              <a:gd name="connsiteX3-7" fmla="*/ 0 w 1086489"/>
              <a:gd name="connsiteY3-8" fmla="*/ 7923098 h 7923098"/>
              <a:gd name="connsiteX0-9" fmla="*/ 0 w 1086489"/>
              <a:gd name="connsiteY0-10" fmla="*/ 7923098 h 7923098"/>
              <a:gd name="connsiteX1-11" fmla="*/ 543245 w 1086489"/>
              <a:gd name="connsiteY1-12" fmla="*/ 0 h 7923098"/>
              <a:gd name="connsiteX2-13" fmla="*/ 1086489 w 1086489"/>
              <a:gd name="connsiteY2-14" fmla="*/ 7923098 h 7923098"/>
              <a:gd name="connsiteX3-15" fmla="*/ 0 w 1086489"/>
              <a:gd name="connsiteY3-16" fmla="*/ 7923098 h 7923098"/>
              <a:gd name="connsiteX0-17" fmla="*/ 0 w 1086489"/>
              <a:gd name="connsiteY0-18" fmla="*/ 7923098 h 7923098"/>
              <a:gd name="connsiteX1-19" fmla="*/ 543245 w 1086489"/>
              <a:gd name="connsiteY1-20" fmla="*/ 0 h 7923098"/>
              <a:gd name="connsiteX2-21" fmla="*/ 1086489 w 1086489"/>
              <a:gd name="connsiteY2-22" fmla="*/ 7923098 h 7923098"/>
              <a:gd name="connsiteX3-23" fmla="*/ 0 w 1086489"/>
              <a:gd name="connsiteY3-24" fmla="*/ 7923098 h 7923098"/>
              <a:gd name="connsiteX0-25" fmla="*/ 333982 w 1420471"/>
              <a:gd name="connsiteY0-26" fmla="*/ 7923098 h 7923098"/>
              <a:gd name="connsiteX1-27" fmla="*/ 877227 w 1420471"/>
              <a:gd name="connsiteY1-28" fmla="*/ 0 h 7923098"/>
              <a:gd name="connsiteX2-29" fmla="*/ 1420471 w 1420471"/>
              <a:gd name="connsiteY2-30" fmla="*/ 7923098 h 7923098"/>
              <a:gd name="connsiteX3-31" fmla="*/ 333982 w 1420471"/>
              <a:gd name="connsiteY3-32" fmla="*/ 7923098 h 7923098"/>
              <a:gd name="connsiteX0-33" fmla="*/ 540517 w 1627006"/>
              <a:gd name="connsiteY0-34" fmla="*/ 7776810 h 7776810"/>
              <a:gd name="connsiteX1-35" fmla="*/ 592399 w 1627006"/>
              <a:gd name="connsiteY1-36" fmla="*/ 0 h 7776810"/>
              <a:gd name="connsiteX2-37" fmla="*/ 1627006 w 1627006"/>
              <a:gd name="connsiteY2-38" fmla="*/ 7776810 h 7776810"/>
              <a:gd name="connsiteX3-39" fmla="*/ 540517 w 1627006"/>
              <a:gd name="connsiteY3-40" fmla="*/ 7776810 h 7776810"/>
              <a:gd name="connsiteX0-41" fmla="*/ 460769 w 1547258"/>
              <a:gd name="connsiteY0-42" fmla="*/ 7863097 h 7863097"/>
              <a:gd name="connsiteX1-43" fmla="*/ 671627 w 1547258"/>
              <a:gd name="connsiteY1-44" fmla="*/ 0 h 7863097"/>
              <a:gd name="connsiteX2-45" fmla="*/ 1547258 w 1547258"/>
              <a:gd name="connsiteY2-46" fmla="*/ 7863097 h 7863097"/>
              <a:gd name="connsiteX3-47" fmla="*/ 460769 w 1547258"/>
              <a:gd name="connsiteY3-48" fmla="*/ 7863097 h 7863097"/>
              <a:gd name="connsiteX0-49" fmla="*/ 460769 w 1547258"/>
              <a:gd name="connsiteY0-50" fmla="*/ 7863097 h 7933844"/>
              <a:gd name="connsiteX1-51" fmla="*/ 671627 w 1547258"/>
              <a:gd name="connsiteY1-52" fmla="*/ 0 h 7933844"/>
              <a:gd name="connsiteX2-53" fmla="*/ 1547258 w 1547258"/>
              <a:gd name="connsiteY2-54" fmla="*/ 7863097 h 7933844"/>
              <a:gd name="connsiteX3-55" fmla="*/ 552209 w 1547258"/>
              <a:gd name="connsiteY3-56" fmla="*/ 7933844 h 7933844"/>
              <a:gd name="connsiteX0-57" fmla="*/ 460769 w 1547615"/>
              <a:gd name="connsiteY0-58" fmla="*/ 7863097 h 8455930"/>
              <a:gd name="connsiteX1-59" fmla="*/ 671627 w 1547615"/>
              <a:gd name="connsiteY1-60" fmla="*/ 0 h 8455930"/>
              <a:gd name="connsiteX2-61" fmla="*/ 1547258 w 1547615"/>
              <a:gd name="connsiteY2-62" fmla="*/ 7863097 h 8455930"/>
              <a:gd name="connsiteX3-63" fmla="*/ 776093 w 1547615"/>
              <a:gd name="connsiteY3-64" fmla="*/ 7901798 h 8455930"/>
              <a:gd name="connsiteX4" fmla="*/ 552209 w 1547615"/>
              <a:gd name="connsiteY4" fmla="*/ 7933844 h 8455930"/>
              <a:gd name="connsiteX0-65" fmla="*/ 460769 w 1547258"/>
              <a:gd name="connsiteY0-66" fmla="*/ 7863097 h 8466266"/>
              <a:gd name="connsiteX1-67" fmla="*/ 671627 w 1547258"/>
              <a:gd name="connsiteY1-68" fmla="*/ 0 h 8466266"/>
              <a:gd name="connsiteX2-69" fmla="*/ 1547258 w 1547258"/>
              <a:gd name="connsiteY2-70" fmla="*/ 7863097 h 8466266"/>
              <a:gd name="connsiteX3-71" fmla="*/ 552209 w 1547258"/>
              <a:gd name="connsiteY3-72" fmla="*/ 7933844 h 8466266"/>
              <a:gd name="connsiteX0-73" fmla="*/ 460769 w 1547258"/>
              <a:gd name="connsiteY0-74" fmla="*/ 7863097 h 7863097"/>
              <a:gd name="connsiteX1-75" fmla="*/ 671627 w 1547258"/>
              <a:gd name="connsiteY1-76" fmla="*/ 0 h 7863097"/>
              <a:gd name="connsiteX2-77" fmla="*/ 1547258 w 1547258"/>
              <a:gd name="connsiteY2-78" fmla="*/ 7863097 h 7863097"/>
              <a:gd name="connsiteX0-79" fmla="*/ 125492 w 1001123"/>
              <a:gd name="connsiteY0-80" fmla="*/ 0 h 7863097"/>
              <a:gd name="connsiteX1-81" fmla="*/ 1001123 w 1001123"/>
              <a:gd name="connsiteY1-82" fmla="*/ 7863097 h 7863097"/>
            </a:gdLst>
            <a:ahLst/>
            <a:cxnLst>
              <a:cxn ang="0">
                <a:pos x="connsiteX0-1" y="connsiteY0-2"/>
              </a:cxn>
              <a:cxn ang="0">
                <a:pos x="connsiteX1-3" y="connsiteY1-4"/>
              </a:cxn>
            </a:cxnLst>
            <a:rect l="l" t="t" r="r" b="b"/>
            <a:pathLst>
              <a:path w="1001123" h="7863097">
                <a:moveTo>
                  <a:pt x="125492" y="0"/>
                </a:moveTo>
                <a:cubicBezTo>
                  <a:pt x="-293446" y="3398889"/>
                  <a:pt x="423260" y="6547468"/>
                  <a:pt x="1001123" y="7863097"/>
                </a:cubicBez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623919" y="1310516"/>
            <a:ext cx="8944164" cy="5050080"/>
            <a:chOff x="1623919" y="1310516"/>
            <a:chExt cx="8944164" cy="5050080"/>
          </a:xfrm>
        </p:grpSpPr>
        <p:cxnSp>
          <p:nvCxnSpPr>
            <p:cNvPr id="44" name="直接连接符 43"/>
            <p:cNvCxnSpPr/>
            <p:nvPr/>
          </p:nvCxnSpPr>
          <p:spPr>
            <a:xfrm>
              <a:off x="6476722" y="1867718"/>
              <a:ext cx="352150" cy="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p:cNvCxnSpPr/>
            <p:nvPr/>
          </p:nvCxnSpPr>
          <p:spPr>
            <a:xfrm>
              <a:off x="2141407" y="2477539"/>
              <a:ext cx="6832577" cy="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17" name="直接连接符 16"/>
            <p:cNvCxnSpPr/>
            <p:nvPr/>
          </p:nvCxnSpPr>
          <p:spPr>
            <a:xfrm>
              <a:off x="2175763" y="2722327"/>
              <a:ext cx="6798221" cy="2362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2661044" y="1975081"/>
              <a:ext cx="0" cy="472397"/>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28" name="直接连接符 27"/>
            <p:cNvCxnSpPr/>
            <p:nvPr/>
          </p:nvCxnSpPr>
          <p:spPr>
            <a:xfrm>
              <a:off x="2772701" y="1975081"/>
              <a:ext cx="0" cy="75583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29" name="文本框 28"/>
            <p:cNvSpPr txBox="1"/>
            <p:nvPr/>
          </p:nvSpPr>
          <p:spPr>
            <a:xfrm>
              <a:off x="2257359" y="1432194"/>
              <a:ext cx="983444"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系统服务器</a:t>
              </a:r>
              <a:endParaRPr lang="zh-CN" altLang="en-US" dirty="0"/>
            </a:p>
          </p:txBody>
        </p:sp>
        <p:sp>
          <p:nvSpPr>
            <p:cNvPr id="30" name="文本框 29"/>
            <p:cNvSpPr txBox="1"/>
            <p:nvPr/>
          </p:nvSpPr>
          <p:spPr>
            <a:xfrm>
              <a:off x="3330988" y="1324831"/>
              <a:ext cx="86319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备用系统服务器</a:t>
              </a:r>
              <a:endParaRPr lang="zh-CN" altLang="en-US" dirty="0"/>
            </a:p>
          </p:txBody>
        </p:sp>
        <p:cxnSp>
          <p:nvCxnSpPr>
            <p:cNvPr id="31" name="直接连接符 30"/>
            <p:cNvCxnSpPr/>
            <p:nvPr/>
          </p:nvCxnSpPr>
          <p:spPr>
            <a:xfrm>
              <a:off x="3597249" y="1975081"/>
              <a:ext cx="0" cy="75583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32" name="直接连接符 31"/>
            <p:cNvCxnSpPr/>
            <p:nvPr/>
          </p:nvCxnSpPr>
          <p:spPr>
            <a:xfrm>
              <a:off x="3717495" y="1975081"/>
              <a:ext cx="0" cy="472397"/>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33" name="文本框 32"/>
            <p:cNvSpPr txBox="1"/>
            <p:nvPr/>
          </p:nvSpPr>
          <p:spPr>
            <a:xfrm>
              <a:off x="5426607" y="1325725"/>
              <a:ext cx="670662"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调度工作站</a:t>
              </a:r>
              <a:r>
                <a:rPr lang="en-US" altLang="zh-CN" dirty="0"/>
                <a:t>1</a:t>
              </a:r>
              <a:endParaRPr lang="zh-CN" altLang="en-US" dirty="0"/>
            </a:p>
          </p:txBody>
        </p:sp>
        <p:sp>
          <p:nvSpPr>
            <p:cNvPr id="34" name="文本框 33"/>
            <p:cNvSpPr txBox="1"/>
            <p:nvPr/>
          </p:nvSpPr>
          <p:spPr>
            <a:xfrm>
              <a:off x="6050849" y="1310516"/>
              <a:ext cx="670662"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调度工作站</a:t>
              </a:r>
              <a:r>
                <a:rPr lang="en-US" altLang="zh-CN" dirty="0"/>
                <a:t>2</a:t>
              </a:r>
              <a:endParaRPr lang="zh-CN" altLang="en-US" dirty="0"/>
            </a:p>
          </p:txBody>
        </p:sp>
        <p:sp>
          <p:nvSpPr>
            <p:cNvPr id="35" name="文本框 34"/>
            <p:cNvSpPr txBox="1"/>
            <p:nvPr/>
          </p:nvSpPr>
          <p:spPr>
            <a:xfrm>
              <a:off x="7808919" y="1642446"/>
              <a:ext cx="55309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总调度站</a:t>
              </a:r>
              <a:endParaRPr lang="zh-CN" altLang="en-US" dirty="0"/>
            </a:p>
          </p:txBody>
        </p:sp>
        <p:cxnSp>
          <p:nvCxnSpPr>
            <p:cNvPr id="36" name="直接连接符 35"/>
            <p:cNvCxnSpPr/>
            <p:nvPr/>
          </p:nvCxnSpPr>
          <p:spPr>
            <a:xfrm flipH="1">
              <a:off x="5871195" y="1975081"/>
              <a:ext cx="9663" cy="502459"/>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37" name="直接连接符 36"/>
            <p:cNvCxnSpPr/>
            <p:nvPr/>
          </p:nvCxnSpPr>
          <p:spPr>
            <a:xfrm>
              <a:off x="5701562" y="1975081"/>
              <a:ext cx="0" cy="75583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38" name="直接连接符 37"/>
            <p:cNvCxnSpPr/>
            <p:nvPr/>
          </p:nvCxnSpPr>
          <p:spPr>
            <a:xfrm flipH="1">
              <a:off x="6300647" y="1975081"/>
              <a:ext cx="9663" cy="502459"/>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39" name="直接连接符 38"/>
            <p:cNvCxnSpPr/>
            <p:nvPr/>
          </p:nvCxnSpPr>
          <p:spPr>
            <a:xfrm>
              <a:off x="6415525" y="1975081"/>
              <a:ext cx="0" cy="75583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40" name="文本框 39"/>
            <p:cNvSpPr txBox="1"/>
            <p:nvPr/>
          </p:nvSpPr>
          <p:spPr>
            <a:xfrm>
              <a:off x="1623919" y="2292875"/>
              <a:ext cx="314329" cy="646331"/>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交换机</a:t>
              </a:r>
              <a:endParaRPr lang="zh-CN" altLang="en-US" dirty="0"/>
            </a:p>
          </p:txBody>
        </p:sp>
        <p:sp>
          <p:nvSpPr>
            <p:cNvPr id="41" name="文本框 40"/>
            <p:cNvSpPr txBox="1"/>
            <p:nvPr/>
          </p:nvSpPr>
          <p:spPr>
            <a:xfrm>
              <a:off x="4673919" y="1462613"/>
              <a:ext cx="670662"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打印机</a:t>
              </a:r>
              <a:endParaRPr lang="zh-CN" altLang="en-US" dirty="0"/>
            </a:p>
          </p:txBody>
        </p:sp>
        <p:sp>
          <p:nvSpPr>
            <p:cNvPr id="42" name="文本框 41"/>
            <p:cNvSpPr txBox="1"/>
            <p:nvPr/>
          </p:nvSpPr>
          <p:spPr>
            <a:xfrm>
              <a:off x="6967714" y="1722963"/>
              <a:ext cx="670662"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打印机</a:t>
              </a:r>
              <a:endParaRPr lang="zh-CN" altLang="en-US" dirty="0"/>
            </a:p>
          </p:txBody>
        </p:sp>
        <p:cxnSp>
          <p:nvCxnSpPr>
            <p:cNvPr id="43" name="直接连接符 42"/>
            <p:cNvCxnSpPr>
              <a:stCxn id="20" idx="3"/>
              <a:endCxn id="21" idx="1"/>
            </p:cNvCxnSpPr>
            <p:nvPr/>
          </p:nvCxnSpPr>
          <p:spPr>
            <a:xfrm>
              <a:off x="5242049" y="1867718"/>
              <a:ext cx="352150" cy="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46" name="直接连接符 45"/>
            <p:cNvCxnSpPr/>
            <p:nvPr/>
          </p:nvCxnSpPr>
          <p:spPr>
            <a:xfrm>
              <a:off x="6071964" y="2458214"/>
              <a:ext cx="0" cy="75583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p:cNvCxnSpPr/>
            <p:nvPr/>
          </p:nvCxnSpPr>
          <p:spPr>
            <a:xfrm flipH="1">
              <a:off x="6177179" y="2737358"/>
              <a:ext cx="9663" cy="502459"/>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48" name="文本框 47"/>
            <p:cNvSpPr txBox="1"/>
            <p:nvPr/>
          </p:nvSpPr>
          <p:spPr>
            <a:xfrm>
              <a:off x="6192186" y="2817549"/>
              <a:ext cx="982551"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a:t>WEB</a:t>
              </a:r>
              <a:r>
                <a:rPr lang="zh-CN" altLang="en-US" dirty="0"/>
                <a:t>服务器</a:t>
              </a:r>
              <a:endParaRPr lang="zh-CN" altLang="en-US" dirty="0"/>
            </a:p>
          </p:txBody>
        </p:sp>
        <p:cxnSp>
          <p:nvCxnSpPr>
            <p:cNvPr id="49" name="直接连接符 48"/>
            <p:cNvCxnSpPr/>
            <p:nvPr/>
          </p:nvCxnSpPr>
          <p:spPr>
            <a:xfrm>
              <a:off x="6045123" y="3755158"/>
              <a:ext cx="3122115" cy="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50" name="直接连接符 49"/>
            <p:cNvCxnSpPr/>
            <p:nvPr/>
          </p:nvCxnSpPr>
          <p:spPr>
            <a:xfrm>
              <a:off x="6173958" y="3199018"/>
              <a:ext cx="0" cy="55614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51" name="文本框 50"/>
            <p:cNvSpPr txBox="1"/>
            <p:nvPr/>
          </p:nvSpPr>
          <p:spPr>
            <a:xfrm>
              <a:off x="7202496" y="3186624"/>
              <a:ext cx="81034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供电所长工作站</a:t>
              </a:r>
              <a:endParaRPr lang="zh-CN" altLang="en-US" dirty="0"/>
            </a:p>
          </p:txBody>
        </p:sp>
        <p:cxnSp>
          <p:nvCxnSpPr>
            <p:cNvPr id="53" name="直接连接符 52"/>
            <p:cNvCxnSpPr/>
            <p:nvPr/>
          </p:nvCxnSpPr>
          <p:spPr>
            <a:xfrm>
              <a:off x="7094060" y="3542580"/>
              <a:ext cx="17178" cy="217947"/>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54" name="直接连接符 53"/>
            <p:cNvCxnSpPr/>
            <p:nvPr/>
          </p:nvCxnSpPr>
          <p:spPr>
            <a:xfrm>
              <a:off x="8101123" y="2275697"/>
              <a:ext cx="3221" cy="146872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56" name="文本框 55"/>
            <p:cNvSpPr txBox="1"/>
            <p:nvPr/>
          </p:nvSpPr>
          <p:spPr>
            <a:xfrm>
              <a:off x="8748522" y="3175888"/>
              <a:ext cx="81034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生产副总工作站</a:t>
              </a:r>
              <a:endParaRPr lang="zh-CN" altLang="en-US" dirty="0"/>
            </a:p>
          </p:txBody>
        </p:sp>
        <p:cxnSp>
          <p:nvCxnSpPr>
            <p:cNvPr id="58" name="直接连接符 57"/>
            <p:cNvCxnSpPr/>
            <p:nvPr/>
          </p:nvCxnSpPr>
          <p:spPr>
            <a:xfrm>
              <a:off x="8654043" y="3456689"/>
              <a:ext cx="0" cy="325310"/>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59" name="直接连接符 58"/>
            <p:cNvCxnSpPr>
              <a:endCxn id="57" idx="1"/>
            </p:cNvCxnSpPr>
            <p:nvPr/>
          </p:nvCxnSpPr>
          <p:spPr>
            <a:xfrm flipV="1">
              <a:off x="9140397" y="3760967"/>
              <a:ext cx="369086" cy="4928"/>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60" name="文本框 59"/>
            <p:cNvSpPr txBox="1"/>
            <p:nvPr/>
          </p:nvSpPr>
          <p:spPr>
            <a:xfrm>
              <a:off x="9757735" y="3632181"/>
              <a:ext cx="810348"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交换机</a:t>
              </a:r>
              <a:endParaRPr lang="zh-CN" altLang="en-US" dirty="0"/>
            </a:p>
          </p:txBody>
        </p:sp>
        <p:cxnSp>
          <p:nvCxnSpPr>
            <p:cNvPr id="63" name="直接连接符 62"/>
            <p:cNvCxnSpPr>
              <a:endCxn id="62" idx="0"/>
            </p:cNvCxnSpPr>
            <p:nvPr/>
          </p:nvCxnSpPr>
          <p:spPr>
            <a:xfrm>
              <a:off x="6601802" y="3768042"/>
              <a:ext cx="10198" cy="363326"/>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64" name="直接连接符 63"/>
            <p:cNvCxnSpPr/>
            <p:nvPr/>
          </p:nvCxnSpPr>
          <p:spPr>
            <a:xfrm>
              <a:off x="7718377" y="3768042"/>
              <a:ext cx="10198" cy="363326"/>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65" name="文本框 64"/>
            <p:cNvSpPr txBox="1"/>
            <p:nvPr/>
          </p:nvSpPr>
          <p:spPr>
            <a:xfrm>
              <a:off x="6252333" y="4370035"/>
              <a:ext cx="81034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其他计算机系统</a:t>
              </a:r>
              <a:endParaRPr lang="zh-CN" altLang="en-US" dirty="0"/>
            </a:p>
          </p:txBody>
        </p:sp>
        <p:sp>
          <p:nvSpPr>
            <p:cNvPr id="66" name="文本框 65"/>
            <p:cNvSpPr txBox="1"/>
            <p:nvPr/>
          </p:nvSpPr>
          <p:spPr>
            <a:xfrm>
              <a:off x="7449431" y="4370035"/>
              <a:ext cx="773013"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总经理工作站</a:t>
              </a:r>
              <a:endParaRPr lang="zh-CN" altLang="en-US" dirty="0"/>
            </a:p>
          </p:txBody>
        </p:sp>
        <p:sp>
          <p:nvSpPr>
            <p:cNvPr id="67" name="文本框 66"/>
            <p:cNvSpPr txBox="1"/>
            <p:nvPr/>
          </p:nvSpPr>
          <p:spPr>
            <a:xfrm>
              <a:off x="6401568" y="5581089"/>
              <a:ext cx="2456464"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模拟层</a:t>
              </a:r>
              <a:endParaRPr lang="en-US" altLang="zh-CN" dirty="0"/>
            </a:p>
          </p:txBody>
        </p:sp>
        <p:cxnSp>
          <p:nvCxnSpPr>
            <p:cNvPr id="68" name="直接连接符 67"/>
            <p:cNvCxnSpPr/>
            <p:nvPr/>
          </p:nvCxnSpPr>
          <p:spPr>
            <a:xfrm>
              <a:off x="5796041" y="1975081"/>
              <a:ext cx="0" cy="3323957"/>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flipH="1">
              <a:off x="4857946" y="2463583"/>
              <a:ext cx="16921" cy="814251"/>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flipH="1">
              <a:off x="4965309" y="2762052"/>
              <a:ext cx="10718" cy="515782"/>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72" name="文本框 71"/>
            <p:cNvSpPr txBox="1"/>
            <p:nvPr/>
          </p:nvSpPr>
          <p:spPr>
            <a:xfrm>
              <a:off x="4636447" y="3457650"/>
              <a:ext cx="740676"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前置机</a:t>
              </a:r>
              <a:r>
                <a:rPr lang="en-US" altLang="zh-CN" dirty="0"/>
                <a:t>2</a:t>
              </a:r>
              <a:endParaRPr lang="zh-CN" altLang="en-US" dirty="0"/>
            </a:p>
          </p:txBody>
        </p:sp>
        <p:sp>
          <p:nvSpPr>
            <p:cNvPr id="74" name="文本框 73"/>
            <p:cNvSpPr txBox="1"/>
            <p:nvPr/>
          </p:nvSpPr>
          <p:spPr>
            <a:xfrm>
              <a:off x="2854862" y="3485591"/>
              <a:ext cx="754814"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前置机</a:t>
              </a:r>
              <a:r>
                <a:rPr lang="en-US" altLang="zh-CN" dirty="0"/>
                <a:t>1</a:t>
              </a:r>
              <a:endParaRPr lang="zh-CN" altLang="en-US" dirty="0"/>
            </a:p>
          </p:txBody>
        </p:sp>
        <p:cxnSp>
          <p:nvCxnSpPr>
            <p:cNvPr id="75" name="直接连接符 74"/>
            <p:cNvCxnSpPr/>
            <p:nvPr/>
          </p:nvCxnSpPr>
          <p:spPr>
            <a:xfrm flipH="1">
              <a:off x="3226030" y="2463583"/>
              <a:ext cx="16921" cy="814251"/>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flipH="1">
              <a:off x="3134772" y="2762052"/>
              <a:ext cx="10718" cy="515782"/>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78" name="直接连接符 77"/>
            <p:cNvCxnSpPr/>
            <p:nvPr/>
          </p:nvCxnSpPr>
          <p:spPr>
            <a:xfrm flipH="1">
              <a:off x="2404703" y="2463583"/>
              <a:ext cx="16921" cy="814251"/>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79" name="直接连接符 78"/>
            <p:cNvCxnSpPr/>
            <p:nvPr/>
          </p:nvCxnSpPr>
          <p:spPr>
            <a:xfrm flipH="1">
              <a:off x="2313445" y="2762052"/>
              <a:ext cx="10718" cy="515782"/>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80" name="文本框 79"/>
            <p:cNvSpPr txBox="1"/>
            <p:nvPr/>
          </p:nvSpPr>
          <p:spPr>
            <a:xfrm>
              <a:off x="1823997" y="3523690"/>
              <a:ext cx="968592"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维护工作站兼网络管理</a:t>
              </a:r>
              <a:endParaRPr lang="zh-CN" altLang="en-US" dirty="0"/>
            </a:p>
          </p:txBody>
        </p:sp>
        <p:sp>
          <p:nvSpPr>
            <p:cNvPr id="82" name="任意多边形 81"/>
            <p:cNvSpPr/>
            <p:nvPr/>
          </p:nvSpPr>
          <p:spPr>
            <a:xfrm>
              <a:off x="2462423" y="3331075"/>
              <a:ext cx="322089" cy="1089733"/>
            </a:xfrm>
            <a:custGeom>
              <a:avLst/>
              <a:gdLst>
                <a:gd name="connsiteX0" fmla="*/ 14287 w 285750"/>
                <a:gd name="connsiteY0" fmla="*/ 0 h 966787"/>
                <a:gd name="connsiteX1" fmla="*/ 285750 w 285750"/>
                <a:gd name="connsiteY1" fmla="*/ 0 h 966787"/>
                <a:gd name="connsiteX2" fmla="*/ 285750 w 285750"/>
                <a:gd name="connsiteY2" fmla="*/ 966787 h 966787"/>
                <a:gd name="connsiteX3" fmla="*/ 0 w 285750"/>
                <a:gd name="connsiteY3" fmla="*/ 966787 h 966787"/>
              </a:gdLst>
              <a:ahLst/>
              <a:cxnLst>
                <a:cxn ang="0">
                  <a:pos x="connsiteX0" y="connsiteY0"/>
                </a:cxn>
                <a:cxn ang="0">
                  <a:pos x="connsiteX1" y="connsiteY1"/>
                </a:cxn>
                <a:cxn ang="0">
                  <a:pos x="connsiteX2" y="connsiteY2"/>
                </a:cxn>
                <a:cxn ang="0">
                  <a:pos x="connsiteX3" y="connsiteY3"/>
                </a:cxn>
              </a:cxnLst>
              <a:rect l="l" t="t" r="r" b="b"/>
              <a:pathLst>
                <a:path w="285750" h="966787">
                  <a:moveTo>
                    <a:pt x="14287" y="0"/>
                  </a:moveTo>
                  <a:lnTo>
                    <a:pt x="285750" y="0"/>
                  </a:lnTo>
                  <a:lnTo>
                    <a:pt x="285750" y="966787"/>
                  </a:lnTo>
                  <a:lnTo>
                    <a:pt x="0" y="966787"/>
                  </a:ln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3" name="文本框 82"/>
            <p:cNvSpPr txBox="1"/>
            <p:nvPr/>
          </p:nvSpPr>
          <p:spPr>
            <a:xfrm>
              <a:off x="2023664" y="4490821"/>
              <a:ext cx="658852"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打印机</a:t>
              </a:r>
              <a:endParaRPr lang="zh-CN" altLang="en-US" dirty="0"/>
            </a:p>
          </p:txBody>
        </p:sp>
        <p:cxnSp>
          <p:nvCxnSpPr>
            <p:cNvPr id="84" name="直接连接符 83"/>
            <p:cNvCxnSpPr/>
            <p:nvPr/>
          </p:nvCxnSpPr>
          <p:spPr>
            <a:xfrm flipH="1">
              <a:off x="3705160" y="2745947"/>
              <a:ext cx="12336" cy="112999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p:cNvCxnSpPr/>
            <p:nvPr/>
          </p:nvCxnSpPr>
          <p:spPr>
            <a:xfrm flipH="1">
              <a:off x="4393339" y="2580537"/>
              <a:ext cx="14141" cy="1295405"/>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86" name="文本框 85"/>
            <p:cNvSpPr txBox="1"/>
            <p:nvPr/>
          </p:nvSpPr>
          <p:spPr>
            <a:xfrm>
              <a:off x="3661550" y="2756778"/>
              <a:ext cx="680108"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a:t>100MB</a:t>
              </a:r>
              <a:r>
                <a:rPr lang="zh-CN" altLang="en-US" dirty="0"/>
                <a:t>网络</a:t>
              </a:r>
              <a:endParaRPr lang="zh-CN" altLang="en-US" dirty="0"/>
            </a:p>
          </p:txBody>
        </p:sp>
        <p:sp>
          <p:nvSpPr>
            <p:cNvPr id="90" name="任意多边形 89"/>
            <p:cNvSpPr/>
            <p:nvPr/>
          </p:nvSpPr>
          <p:spPr>
            <a:xfrm>
              <a:off x="3799091" y="3572641"/>
              <a:ext cx="150308" cy="314931"/>
            </a:xfrm>
            <a:custGeom>
              <a:avLst/>
              <a:gdLst>
                <a:gd name="connsiteX0" fmla="*/ 0 w 133350"/>
                <a:gd name="connsiteY0" fmla="*/ 279400 h 279400"/>
                <a:gd name="connsiteX1" fmla="*/ 0 w 133350"/>
                <a:gd name="connsiteY1" fmla="*/ 120650 h 279400"/>
                <a:gd name="connsiteX2" fmla="*/ 133350 w 133350"/>
                <a:gd name="connsiteY2" fmla="*/ 120650 h 279400"/>
                <a:gd name="connsiteX3" fmla="*/ 133350 w 133350"/>
                <a:gd name="connsiteY3" fmla="*/ 0 h 279400"/>
              </a:gdLst>
              <a:ahLst/>
              <a:cxnLst>
                <a:cxn ang="0">
                  <a:pos x="connsiteX0" y="connsiteY0"/>
                </a:cxn>
                <a:cxn ang="0">
                  <a:pos x="connsiteX1" y="connsiteY1"/>
                </a:cxn>
                <a:cxn ang="0">
                  <a:pos x="connsiteX2" y="connsiteY2"/>
                </a:cxn>
                <a:cxn ang="0">
                  <a:pos x="connsiteX3" y="connsiteY3"/>
                </a:cxn>
              </a:cxnLst>
              <a:rect l="l" t="t" r="r" b="b"/>
              <a:pathLst>
                <a:path w="133350" h="279400">
                  <a:moveTo>
                    <a:pt x="0" y="279400"/>
                  </a:moveTo>
                  <a:lnTo>
                    <a:pt x="0" y="120650"/>
                  </a:lnTo>
                  <a:lnTo>
                    <a:pt x="133350" y="120650"/>
                  </a:lnTo>
                  <a:lnTo>
                    <a:pt x="133350" y="0"/>
                  </a:ln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1" name="任意多边形 90"/>
            <p:cNvSpPr/>
            <p:nvPr/>
          </p:nvSpPr>
          <p:spPr>
            <a:xfrm flipH="1">
              <a:off x="4114022" y="3572641"/>
              <a:ext cx="171781" cy="314931"/>
            </a:xfrm>
            <a:custGeom>
              <a:avLst/>
              <a:gdLst>
                <a:gd name="connsiteX0" fmla="*/ 0 w 133350"/>
                <a:gd name="connsiteY0" fmla="*/ 279400 h 279400"/>
                <a:gd name="connsiteX1" fmla="*/ 0 w 133350"/>
                <a:gd name="connsiteY1" fmla="*/ 120650 h 279400"/>
                <a:gd name="connsiteX2" fmla="*/ 133350 w 133350"/>
                <a:gd name="connsiteY2" fmla="*/ 120650 h 279400"/>
                <a:gd name="connsiteX3" fmla="*/ 133350 w 133350"/>
                <a:gd name="connsiteY3" fmla="*/ 0 h 279400"/>
              </a:gdLst>
              <a:ahLst/>
              <a:cxnLst>
                <a:cxn ang="0">
                  <a:pos x="connsiteX0" y="connsiteY0"/>
                </a:cxn>
                <a:cxn ang="0">
                  <a:pos x="connsiteX1" y="connsiteY1"/>
                </a:cxn>
                <a:cxn ang="0">
                  <a:pos x="connsiteX2" y="connsiteY2"/>
                </a:cxn>
                <a:cxn ang="0">
                  <a:pos x="connsiteX3" y="connsiteY3"/>
                </a:cxn>
              </a:cxnLst>
              <a:rect l="l" t="t" r="r" b="b"/>
              <a:pathLst>
                <a:path w="133350" h="279400">
                  <a:moveTo>
                    <a:pt x="0" y="279400"/>
                  </a:moveTo>
                  <a:lnTo>
                    <a:pt x="0" y="120650"/>
                  </a:lnTo>
                  <a:lnTo>
                    <a:pt x="133350" y="120650"/>
                  </a:lnTo>
                  <a:lnTo>
                    <a:pt x="133350" y="0"/>
                  </a:lnTo>
                </a:path>
              </a:pathLst>
            </a:cu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2" name="文本框 91"/>
            <p:cNvSpPr txBox="1"/>
            <p:nvPr/>
          </p:nvSpPr>
          <p:spPr>
            <a:xfrm>
              <a:off x="3790387" y="3400955"/>
              <a:ext cx="499710"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a:t>GPS</a:t>
              </a:r>
              <a:endParaRPr lang="zh-CN" altLang="en-US" dirty="0"/>
            </a:p>
          </p:txBody>
        </p:sp>
        <p:sp>
          <p:nvSpPr>
            <p:cNvPr id="93" name="文本框 92"/>
            <p:cNvSpPr txBox="1"/>
            <p:nvPr/>
          </p:nvSpPr>
          <p:spPr>
            <a:xfrm>
              <a:off x="2908416" y="3903178"/>
              <a:ext cx="631409"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err="1"/>
                <a:t>Npart</a:t>
              </a:r>
              <a:r>
                <a:rPr lang="en-US" altLang="zh-CN" dirty="0"/>
                <a:t> server</a:t>
              </a:r>
              <a:endParaRPr lang="zh-CN" altLang="en-US" dirty="0"/>
            </a:p>
          </p:txBody>
        </p:sp>
        <p:sp>
          <p:nvSpPr>
            <p:cNvPr id="94" name="文本框 93"/>
            <p:cNvSpPr txBox="1"/>
            <p:nvPr/>
          </p:nvSpPr>
          <p:spPr>
            <a:xfrm>
              <a:off x="4476912" y="3888663"/>
              <a:ext cx="669472"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err="1"/>
                <a:t>Npart</a:t>
              </a:r>
              <a:r>
                <a:rPr lang="en-US" altLang="zh-CN" dirty="0"/>
                <a:t> server</a:t>
              </a:r>
              <a:endParaRPr lang="zh-CN" altLang="en-US" dirty="0"/>
            </a:p>
          </p:txBody>
        </p:sp>
        <p:cxnSp>
          <p:nvCxnSpPr>
            <p:cNvPr id="97" name="直接连接符 96"/>
            <p:cNvCxnSpPr/>
            <p:nvPr/>
          </p:nvCxnSpPr>
          <p:spPr>
            <a:xfrm flipH="1">
              <a:off x="3706674" y="3977042"/>
              <a:ext cx="10822" cy="991318"/>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98" name="直接连接符 97"/>
            <p:cNvCxnSpPr/>
            <p:nvPr/>
          </p:nvCxnSpPr>
          <p:spPr>
            <a:xfrm flipH="1">
              <a:off x="4408112" y="3977042"/>
              <a:ext cx="10822" cy="991318"/>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99" name="文本框 98"/>
            <p:cNvSpPr txBox="1"/>
            <p:nvPr/>
          </p:nvSpPr>
          <p:spPr>
            <a:xfrm>
              <a:off x="3403879" y="5032872"/>
              <a:ext cx="1368176" cy="46166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dirty="0"/>
                <a:t>前置机柜</a:t>
              </a:r>
              <a:endParaRPr lang="en-US" altLang="zh-CN" dirty="0"/>
            </a:p>
            <a:p>
              <a:r>
                <a:rPr lang="zh-CN" altLang="en-US" dirty="0"/>
                <a:t>通道处理及转换</a:t>
              </a:r>
              <a:endParaRPr lang="zh-CN" altLang="en-US" dirty="0"/>
            </a:p>
          </p:txBody>
        </p:sp>
        <p:cxnSp>
          <p:nvCxnSpPr>
            <p:cNvPr id="100" name="直接连接符 99"/>
            <p:cNvCxnSpPr/>
            <p:nvPr/>
          </p:nvCxnSpPr>
          <p:spPr>
            <a:xfrm flipH="1">
              <a:off x="3650392" y="5563848"/>
              <a:ext cx="10718" cy="515782"/>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cxnSp>
          <p:nvCxnSpPr>
            <p:cNvPr id="101" name="直接连接符 100"/>
            <p:cNvCxnSpPr/>
            <p:nvPr/>
          </p:nvCxnSpPr>
          <p:spPr>
            <a:xfrm flipH="1">
              <a:off x="4413574" y="5563848"/>
              <a:ext cx="10718" cy="515782"/>
            </a:xfrm>
            <a:prstGeom prst="line">
              <a:avLst/>
            </a:prstGeom>
            <a:noFill/>
            <a:ln>
              <a:solidFill>
                <a:schemeClr val="bg1">
                  <a:lumMod val="85000"/>
                </a:schemeClr>
              </a:solidFill>
            </a:ln>
            <a:effectLst>
              <a:outerShdw blurRad="330200" dist="38100" dir="18900000" sx="101000" sy="101000" algn="bl" rotWithShape="0">
                <a:srgbClr val="B0D3F2">
                  <a:alpha val="68000"/>
                </a:srgbClr>
              </a:outerShdw>
              <a:softEdge rad="0"/>
            </a:effectLst>
          </p:spPr>
          <p:style>
            <a:lnRef idx="2">
              <a:schemeClr val="accent1">
                <a:shade val="50000"/>
              </a:schemeClr>
            </a:lnRef>
            <a:fillRef idx="1">
              <a:schemeClr val="accent1"/>
            </a:fillRef>
            <a:effectRef idx="0">
              <a:schemeClr val="accent1"/>
            </a:effectRef>
            <a:fontRef idx="minor">
              <a:schemeClr val="lt1"/>
            </a:fontRef>
          </p:style>
        </p:cxnSp>
        <p:sp>
          <p:nvSpPr>
            <p:cNvPr id="102" name="文本框 101"/>
            <p:cNvSpPr txBox="1"/>
            <p:nvPr/>
          </p:nvSpPr>
          <p:spPr>
            <a:xfrm>
              <a:off x="3385271" y="6083597"/>
              <a:ext cx="631409"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a:t>RTU1</a:t>
              </a:r>
              <a:endParaRPr lang="zh-CN" altLang="en-US" dirty="0"/>
            </a:p>
          </p:txBody>
        </p:sp>
        <p:sp>
          <p:nvSpPr>
            <p:cNvPr id="103" name="文本框 102"/>
            <p:cNvSpPr txBox="1"/>
            <p:nvPr/>
          </p:nvSpPr>
          <p:spPr>
            <a:xfrm>
              <a:off x="4149695" y="6083597"/>
              <a:ext cx="631409" cy="276999"/>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en-US" altLang="zh-CN" dirty="0"/>
                <a:t>RTU2</a:t>
              </a:r>
              <a:endParaRPr lang="zh-CN" altLang="en-US" dirty="0"/>
            </a:p>
          </p:txBody>
        </p:sp>
        <p:sp>
          <p:nvSpPr>
            <p:cNvPr id="15" name="流程图: 资料带 14"/>
            <p:cNvSpPr/>
            <p:nvPr/>
          </p:nvSpPr>
          <p:spPr>
            <a:xfrm flipH="1">
              <a:off x="5602788" y="5195969"/>
              <a:ext cx="3993901" cy="1090808"/>
            </a:xfrm>
            <a:prstGeom prst="flowChartPunchedTape">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8" name="矩形 17"/>
            <p:cNvSpPr/>
            <p:nvPr/>
          </p:nvSpPr>
          <p:spPr>
            <a:xfrm>
              <a:off x="2519325" y="1760355"/>
              <a:ext cx="472397"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矩形 18"/>
            <p:cNvSpPr/>
            <p:nvPr/>
          </p:nvSpPr>
          <p:spPr>
            <a:xfrm>
              <a:off x="3421173" y="1760355"/>
              <a:ext cx="472397"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矩形 19"/>
            <p:cNvSpPr/>
            <p:nvPr/>
          </p:nvSpPr>
          <p:spPr>
            <a:xfrm>
              <a:off x="4769652" y="1760355"/>
              <a:ext cx="472397"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矩形 20"/>
            <p:cNvSpPr/>
            <p:nvPr/>
          </p:nvSpPr>
          <p:spPr>
            <a:xfrm>
              <a:off x="5594199" y="1760355"/>
              <a:ext cx="472397"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2" name="矩形 21"/>
            <p:cNvSpPr/>
            <p:nvPr/>
          </p:nvSpPr>
          <p:spPr>
            <a:xfrm>
              <a:off x="6212610" y="1760355"/>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3" name="矩形 22"/>
            <p:cNvSpPr/>
            <p:nvPr/>
          </p:nvSpPr>
          <p:spPr>
            <a:xfrm>
              <a:off x="6710774" y="1760355"/>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4" name="矩形 23"/>
            <p:cNvSpPr/>
            <p:nvPr/>
          </p:nvSpPr>
          <p:spPr>
            <a:xfrm>
              <a:off x="7904649" y="2078149"/>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矩形 24"/>
            <p:cNvSpPr/>
            <p:nvPr/>
          </p:nvSpPr>
          <p:spPr>
            <a:xfrm>
              <a:off x="1969627" y="2395944"/>
              <a:ext cx="231904" cy="163192"/>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6" name="矩形 25"/>
            <p:cNvSpPr/>
            <p:nvPr/>
          </p:nvSpPr>
          <p:spPr>
            <a:xfrm>
              <a:off x="1969627" y="2653615"/>
              <a:ext cx="231904" cy="163192"/>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5" name="矩形 44"/>
            <p:cNvSpPr/>
            <p:nvPr/>
          </p:nvSpPr>
          <p:spPr>
            <a:xfrm>
              <a:off x="5986073" y="3063108"/>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2" name="矩形 51"/>
            <p:cNvSpPr/>
            <p:nvPr/>
          </p:nvSpPr>
          <p:spPr>
            <a:xfrm>
              <a:off x="6946972" y="3342251"/>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5" name="矩形 54"/>
            <p:cNvSpPr/>
            <p:nvPr/>
          </p:nvSpPr>
          <p:spPr>
            <a:xfrm>
              <a:off x="8476894" y="3299306"/>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矩形 56"/>
            <p:cNvSpPr/>
            <p:nvPr/>
          </p:nvSpPr>
          <p:spPr>
            <a:xfrm>
              <a:off x="9509483" y="365360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61" name="矩形 60"/>
            <p:cNvSpPr/>
            <p:nvPr/>
          </p:nvSpPr>
          <p:spPr>
            <a:xfrm>
              <a:off x="7575046" y="4136737"/>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62" name="矩形 61"/>
            <p:cNvSpPr/>
            <p:nvPr/>
          </p:nvSpPr>
          <p:spPr>
            <a:xfrm>
              <a:off x="6453103" y="4131368"/>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69" name="矩形 68"/>
            <p:cNvSpPr/>
            <p:nvPr/>
          </p:nvSpPr>
          <p:spPr>
            <a:xfrm>
              <a:off x="4801332" y="324423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73" name="矩形 72"/>
            <p:cNvSpPr/>
            <p:nvPr/>
          </p:nvSpPr>
          <p:spPr>
            <a:xfrm>
              <a:off x="3003002" y="324423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77" name="矩形 76"/>
            <p:cNvSpPr/>
            <p:nvPr/>
          </p:nvSpPr>
          <p:spPr>
            <a:xfrm>
              <a:off x="2170939" y="324423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1" name="矩形 80"/>
            <p:cNvSpPr/>
            <p:nvPr/>
          </p:nvSpPr>
          <p:spPr>
            <a:xfrm>
              <a:off x="2170939" y="4296391"/>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7" name="矩形 86"/>
            <p:cNvSpPr/>
            <p:nvPr/>
          </p:nvSpPr>
          <p:spPr>
            <a:xfrm>
              <a:off x="3555913" y="385964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8" name="矩形 87"/>
            <p:cNvSpPr/>
            <p:nvPr/>
          </p:nvSpPr>
          <p:spPr>
            <a:xfrm>
              <a:off x="4200091" y="3859644"/>
              <a:ext cx="317794" cy="21472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9" name="矩形 88"/>
            <p:cNvSpPr/>
            <p:nvPr/>
          </p:nvSpPr>
          <p:spPr>
            <a:xfrm>
              <a:off x="3870844" y="3488153"/>
              <a:ext cx="317794" cy="127433"/>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95" name="矩形 94"/>
            <p:cNvSpPr/>
            <p:nvPr/>
          </p:nvSpPr>
          <p:spPr>
            <a:xfrm>
              <a:off x="3906632" y="4289095"/>
              <a:ext cx="317794" cy="736524"/>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96" name="矩形 95"/>
            <p:cNvSpPr/>
            <p:nvPr/>
          </p:nvSpPr>
          <p:spPr>
            <a:xfrm>
              <a:off x="3322682" y="4983376"/>
              <a:ext cx="1496968" cy="586216"/>
            </a:xfrm>
            <a:prstGeom prst="rect">
              <a:avLst/>
            </a:prstGeom>
            <a:gradFill flip="none" rotWithShape="1">
              <a:gsLst>
                <a:gs pos="0">
                  <a:srgbClr val="B0D3F2"/>
                </a:gs>
                <a:gs pos="100000">
                  <a:srgbClr val="B17ED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10" name="文本框 209"/>
            <p:cNvSpPr txBox="1"/>
            <p:nvPr/>
          </p:nvSpPr>
          <p:spPr>
            <a:xfrm>
              <a:off x="7081131" y="5614635"/>
              <a:ext cx="1280886" cy="338554"/>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sz="1600" dirty="0">
                  <a:gradFill flip="none" rotWithShape="1">
                    <a:gsLst>
                      <a:gs pos="0">
                        <a:srgbClr val="222832"/>
                      </a:gs>
                      <a:gs pos="100000">
                        <a:srgbClr val="934BC9"/>
                      </a:gs>
                    </a:gsLst>
                    <a:lin ang="2700000" scaled="1"/>
                    <a:tileRect/>
                  </a:gradFill>
                </a:rPr>
                <a:t>模拟层</a:t>
              </a:r>
              <a:endParaRPr lang="zh-CN" altLang="en-US" sz="1600" dirty="0">
                <a:gradFill flip="none" rotWithShape="1">
                  <a:gsLst>
                    <a:gs pos="0">
                      <a:srgbClr val="222832"/>
                    </a:gs>
                    <a:gs pos="100000">
                      <a:srgbClr val="934BC9"/>
                    </a:gs>
                  </a:gsLst>
                  <a:lin ang="2700000" scaled="1"/>
                  <a:tileRect/>
                </a:gradFill>
              </a:endParaRPr>
            </a:p>
          </p:txBody>
        </p:sp>
        <p:sp>
          <p:nvSpPr>
            <p:cNvPr id="212" name="文本框 211"/>
            <p:cNvSpPr txBox="1"/>
            <p:nvPr/>
          </p:nvSpPr>
          <p:spPr>
            <a:xfrm>
              <a:off x="3263848" y="4966935"/>
              <a:ext cx="1549452" cy="584775"/>
            </a:xfrm>
            <a:prstGeom prst="rect">
              <a:avLst/>
            </a:prstGeom>
            <a:noFill/>
          </p:spPr>
          <p:txBody>
            <a:bodyPr wrap="square" rtlCol="0">
              <a:spAutoFit/>
            </a:bodyPr>
            <a:lstStyle>
              <a:defPPr>
                <a:defRPr lang="zh-CN"/>
              </a:defPPr>
              <a:lvl1pPr algn="dist">
                <a:defRPr sz="1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en-US" sz="1600" dirty="0">
                  <a:gradFill flip="none" rotWithShape="1">
                    <a:gsLst>
                      <a:gs pos="0">
                        <a:srgbClr val="222832"/>
                      </a:gs>
                      <a:gs pos="100000">
                        <a:srgbClr val="934BC9"/>
                      </a:gs>
                    </a:gsLst>
                    <a:lin ang="2700000" scaled="1"/>
                    <a:tileRect/>
                  </a:gradFill>
                </a:rPr>
                <a:t>前置机柜通道处理及转换</a:t>
              </a:r>
              <a:endParaRPr lang="zh-CN" altLang="en-US" sz="1600" dirty="0">
                <a:gradFill flip="none" rotWithShape="1">
                  <a:gsLst>
                    <a:gs pos="0">
                      <a:srgbClr val="222832"/>
                    </a:gs>
                    <a:gs pos="100000">
                      <a:srgbClr val="934BC9"/>
                    </a:gs>
                  </a:gsLst>
                  <a:lin ang="2700000" scaled="1"/>
                  <a:tileRect/>
                </a:gradFill>
              </a:endParaRPr>
            </a:p>
          </p:txBody>
        </p:sp>
      </p:grpSp>
    </p:spTree>
  </p:cSld>
  <p:clrMapOvr>
    <a:masterClrMapping/>
  </p:clrMapOvr>
  <mc:AlternateContent xmlns:mc="http://schemas.openxmlformats.org/markup-compatibility/2006">
    <mc:Choice xmlns:p14="http://schemas.microsoft.com/office/powerpoint/2010/main" Requires="p14">
      <p:transition spd="slow" advTm="3000">
        <p14:switch dir="r"/>
      </p:transition>
    </mc:Choice>
    <mc:Fallback>
      <p:transition spd="slow" advTm="3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202"/>
                                            </p:tgtEl>
                                            <p:attrNameLst>
                                              <p:attrName>style.visibility</p:attrName>
                                            </p:attrNameLst>
                                          </p:cBhvr>
                                          <p:to>
                                            <p:strVal val="visible"/>
                                          </p:to>
                                        </p:set>
                                        <p:animEffect transition="in" filter="wipe(left)">
                                          <p:cBhvr>
                                            <p:cTn id="11" dur="500"/>
                                            <p:tgtEl>
                                              <p:spTgt spid="202"/>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104"/>
                                            </p:tgtEl>
                                            <p:attrNameLst>
                                              <p:attrName>style.visibility</p:attrName>
                                            </p:attrNameLst>
                                          </p:cBhvr>
                                          <p:to>
                                            <p:strVal val="visible"/>
                                          </p:to>
                                        </p:set>
                                        <p:animEffect transition="in" filter="wipe(right)">
                                          <p:cBhvr>
                                            <p:cTn id="14" dur="500"/>
                                            <p:tgtEl>
                                              <p:spTgt spid="104"/>
                                            </p:tgtEl>
                                          </p:cBhvr>
                                        </p:animEffect>
                                      </p:childTnLst>
                                    </p:cTn>
                                  </p:par>
                                  <p:par>
                                    <p:cTn id="15" presetID="22" presetClass="entr" presetSubtype="8" fill="hold" grpId="0" nodeType="withEffect">
                                      <p:stCondLst>
                                        <p:cond delay="100"/>
                                      </p:stCondLst>
                                      <p:childTnLst>
                                        <p:set>
                                          <p:cBhvr>
                                            <p:cTn id="16" dur="1" fill="hold">
                                              <p:stCondLst>
                                                <p:cond delay="0"/>
                                              </p:stCondLst>
                                            </p:cTn>
                                            <p:tgtEl>
                                              <p:spTgt spid="201"/>
                                            </p:tgtEl>
                                            <p:attrNameLst>
                                              <p:attrName>style.visibility</p:attrName>
                                            </p:attrNameLst>
                                          </p:cBhvr>
                                          <p:to>
                                            <p:strVal val="visible"/>
                                          </p:to>
                                        </p:set>
                                        <p:animEffect transition="in" filter="wipe(left)">
                                          <p:cBhvr>
                                            <p:cTn id="17" dur="500"/>
                                            <p:tgtEl>
                                              <p:spTgt spid="201"/>
                                            </p:tgtEl>
                                          </p:cBhvr>
                                        </p:animEffect>
                                      </p:childTnLst>
                                    </p:cTn>
                                  </p:par>
                                  <p:par>
                                    <p:cTn id="18" presetID="22" presetClass="entr" presetSubtype="2" fill="hold" grpId="0" nodeType="withEffect">
                                      <p:stCondLst>
                                        <p:cond delay="100"/>
                                      </p:stCondLst>
                                      <p:childTnLst>
                                        <p:set>
                                          <p:cBhvr>
                                            <p:cTn id="19" dur="1" fill="hold">
                                              <p:stCondLst>
                                                <p:cond delay="0"/>
                                              </p:stCondLst>
                                            </p:cTn>
                                            <p:tgtEl>
                                              <p:spTgt spid="206"/>
                                            </p:tgtEl>
                                            <p:attrNameLst>
                                              <p:attrName>style.visibility</p:attrName>
                                            </p:attrNameLst>
                                          </p:cBhvr>
                                          <p:to>
                                            <p:strVal val="visible"/>
                                          </p:to>
                                        </p:set>
                                        <p:animEffect transition="in" filter="wipe(right)">
                                          <p:cBhvr>
                                            <p:cTn id="20" dur="500"/>
                                            <p:tgtEl>
                                              <p:spTgt spid="206"/>
                                            </p:tgtEl>
                                          </p:cBhvr>
                                        </p:animEffect>
                                      </p:childTnLst>
                                    </p:cTn>
                                  </p:par>
                                  <p:par>
                                    <p:cTn id="21" presetID="22" presetClass="entr" presetSubtype="8" fill="hold" grpId="0" nodeType="withEffect">
                                      <p:stCondLst>
                                        <p:cond delay="200"/>
                                      </p:stCondLst>
                                      <p:childTnLst>
                                        <p:set>
                                          <p:cBhvr>
                                            <p:cTn id="22" dur="1" fill="hold">
                                              <p:stCondLst>
                                                <p:cond delay="0"/>
                                              </p:stCondLst>
                                            </p:cTn>
                                            <p:tgtEl>
                                              <p:spTgt spid="204"/>
                                            </p:tgtEl>
                                            <p:attrNameLst>
                                              <p:attrName>style.visibility</p:attrName>
                                            </p:attrNameLst>
                                          </p:cBhvr>
                                          <p:to>
                                            <p:strVal val="visible"/>
                                          </p:to>
                                        </p:set>
                                        <p:animEffect transition="in" filter="wipe(left)">
                                          <p:cBhvr>
                                            <p:cTn id="23" dur="500"/>
                                            <p:tgtEl>
                                              <p:spTgt spid="204"/>
                                            </p:tgtEl>
                                          </p:cBhvr>
                                        </p:animEffect>
                                      </p:childTnLst>
                                    </p:cTn>
                                  </p:par>
                                  <p:par>
                                    <p:cTn id="24" presetID="22" presetClass="entr" presetSubtype="2" fill="hold" grpId="0" nodeType="withEffect">
                                      <p:stCondLst>
                                        <p:cond delay="200"/>
                                      </p:stCondLst>
                                      <p:childTnLst>
                                        <p:set>
                                          <p:cBhvr>
                                            <p:cTn id="25" dur="1" fill="hold">
                                              <p:stCondLst>
                                                <p:cond delay="0"/>
                                              </p:stCondLst>
                                            </p:cTn>
                                            <p:tgtEl>
                                              <p:spTgt spid="205"/>
                                            </p:tgtEl>
                                            <p:attrNameLst>
                                              <p:attrName>style.visibility</p:attrName>
                                            </p:attrNameLst>
                                          </p:cBhvr>
                                          <p:to>
                                            <p:strVal val="visible"/>
                                          </p:to>
                                        </p:set>
                                        <p:animEffect transition="in" filter="wipe(right)">
                                          <p:cBhvr>
                                            <p:cTn id="26" dur="500"/>
                                            <p:tgtEl>
                                              <p:spTgt spid="205"/>
                                            </p:tgtEl>
                                          </p:cBhvr>
                                        </p:animEffect>
                                      </p:childTnLst>
                                    </p:cTn>
                                  </p:par>
                                  <p:par>
                                    <p:cTn id="27" presetID="22" presetClass="entr" presetSubtype="8" fill="hold" grpId="0" nodeType="withEffect">
                                      <p:stCondLst>
                                        <p:cond delay="300"/>
                                      </p:stCondLst>
                                      <p:childTnLst>
                                        <p:set>
                                          <p:cBhvr>
                                            <p:cTn id="28" dur="1" fill="hold">
                                              <p:stCondLst>
                                                <p:cond delay="0"/>
                                              </p:stCondLst>
                                            </p:cTn>
                                            <p:tgtEl>
                                              <p:spTgt spid="203"/>
                                            </p:tgtEl>
                                            <p:attrNameLst>
                                              <p:attrName>style.visibility</p:attrName>
                                            </p:attrNameLst>
                                          </p:cBhvr>
                                          <p:to>
                                            <p:strVal val="visible"/>
                                          </p:to>
                                        </p:set>
                                        <p:animEffect transition="in" filter="wipe(left)">
                                          <p:cBhvr>
                                            <p:cTn id="29" dur="500"/>
                                            <p:tgtEl>
                                              <p:spTgt spid="203"/>
                                            </p:tgtEl>
                                          </p:cBhvr>
                                        </p:animEffect>
                                      </p:childTnLst>
                                    </p:cTn>
                                  </p:par>
                                  <p:par>
                                    <p:cTn id="30" presetID="22" presetClass="entr" presetSubtype="2" fill="hold" grpId="0" nodeType="withEffect">
                                      <p:stCondLst>
                                        <p:cond delay="300"/>
                                      </p:stCondLst>
                                      <p:childTnLst>
                                        <p:set>
                                          <p:cBhvr>
                                            <p:cTn id="31" dur="1" fill="hold">
                                              <p:stCondLst>
                                                <p:cond delay="0"/>
                                              </p:stCondLst>
                                            </p:cTn>
                                            <p:tgtEl>
                                              <p:spTgt spid="207"/>
                                            </p:tgtEl>
                                            <p:attrNameLst>
                                              <p:attrName>style.visibility</p:attrName>
                                            </p:attrNameLst>
                                          </p:cBhvr>
                                          <p:to>
                                            <p:strVal val="visible"/>
                                          </p:to>
                                        </p:set>
                                        <p:animEffect transition="in" filter="wipe(right)">
                                          <p:cBhvr>
                                            <p:cTn id="32" dur="500"/>
                                            <p:tgtEl>
                                              <p:spTgt spid="207"/>
                                            </p:tgtEl>
                                          </p:cBhvr>
                                        </p:animEffect>
                                      </p:childTnLst>
                                    </p:cTn>
                                  </p:par>
                                  <p:par>
                                    <p:cTn id="33" presetID="22" presetClass="entr" presetSubtype="8" fill="hold" grpId="0" nodeType="withEffect">
                                      <p:stCondLst>
                                        <p:cond delay="400"/>
                                      </p:stCondLst>
                                      <p:childTnLst>
                                        <p:set>
                                          <p:cBhvr>
                                            <p:cTn id="34" dur="1" fill="hold">
                                              <p:stCondLst>
                                                <p:cond delay="0"/>
                                              </p:stCondLst>
                                            </p:cTn>
                                            <p:tgtEl>
                                              <p:spTgt spid="109"/>
                                            </p:tgtEl>
                                            <p:attrNameLst>
                                              <p:attrName>style.visibility</p:attrName>
                                            </p:attrNameLst>
                                          </p:cBhvr>
                                          <p:to>
                                            <p:strVal val="visible"/>
                                          </p:to>
                                        </p:set>
                                        <p:animEffect transition="in" filter="wipe(left)">
                                          <p:cBhvr>
                                            <p:cTn id="35" dur="500"/>
                                            <p:tgtEl>
                                              <p:spTgt spid="109"/>
                                            </p:tgtEl>
                                          </p:cBhvr>
                                        </p:animEffect>
                                      </p:childTnLst>
                                    </p:cTn>
                                  </p:par>
                                  <p:par>
                                    <p:cTn id="36" presetID="22" presetClass="entr" presetSubtype="2" fill="hold" grpId="0" nodeType="withEffect">
                                      <p:stCondLst>
                                        <p:cond delay="400"/>
                                      </p:stCondLst>
                                      <p:childTnLst>
                                        <p:set>
                                          <p:cBhvr>
                                            <p:cTn id="37" dur="1" fill="hold">
                                              <p:stCondLst>
                                                <p:cond delay="0"/>
                                              </p:stCondLst>
                                            </p:cTn>
                                            <p:tgtEl>
                                              <p:spTgt spid="208"/>
                                            </p:tgtEl>
                                            <p:attrNameLst>
                                              <p:attrName>style.visibility</p:attrName>
                                            </p:attrNameLst>
                                          </p:cBhvr>
                                          <p:to>
                                            <p:strVal val="visible"/>
                                          </p:to>
                                        </p:set>
                                        <p:animEffect transition="in" filter="wipe(right)">
                                          <p:cBhvr>
                                            <p:cTn id="38" dur="500"/>
                                            <p:tgtEl>
                                              <p:spTgt spid="208"/>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108"/>
                                            </p:tgtEl>
                                            <p:attrNameLst>
                                              <p:attrName>style.visibility</p:attrName>
                                            </p:attrNameLst>
                                          </p:cBhvr>
                                          <p:to>
                                            <p:strVal val="visible"/>
                                          </p:to>
                                        </p:set>
                                        <p:animEffect transition="in" filter="wipe(left)">
                                          <p:cBhvr>
                                            <p:cTn id="41" dur="500"/>
                                            <p:tgtEl>
                                              <p:spTgt spid="108"/>
                                            </p:tgtEl>
                                          </p:cBhvr>
                                        </p:animEffect>
                                      </p:childTnLst>
                                    </p:cTn>
                                  </p:par>
                                  <p:par>
                                    <p:cTn id="42" presetID="22" presetClass="entr" presetSubtype="2" fill="hold" grpId="0" nodeType="withEffect">
                                      <p:stCondLst>
                                        <p:cond delay="500"/>
                                      </p:stCondLst>
                                      <p:childTnLst>
                                        <p:set>
                                          <p:cBhvr>
                                            <p:cTn id="43" dur="1" fill="hold">
                                              <p:stCondLst>
                                                <p:cond delay="0"/>
                                              </p:stCondLst>
                                            </p:cTn>
                                            <p:tgtEl>
                                              <p:spTgt spid="105"/>
                                            </p:tgtEl>
                                            <p:attrNameLst>
                                              <p:attrName>style.visibility</p:attrName>
                                            </p:attrNameLst>
                                          </p:cBhvr>
                                          <p:to>
                                            <p:strVal val="visible"/>
                                          </p:to>
                                        </p:set>
                                        <p:animEffect transition="in" filter="wipe(right)">
                                          <p:cBhvr>
                                            <p:cTn id="44" dur="500"/>
                                            <p:tgtEl>
                                              <p:spTgt spid="105"/>
                                            </p:tgtEl>
                                          </p:cBhvr>
                                        </p:animEffect>
                                      </p:childTnLst>
                                    </p:cTn>
                                  </p:par>
                                  <p:par>
                                    <p:cTn id="45" presetID="10" presetClass="entr" presetSubtype="0" fill="hold" nodeType="withEffect">
                                      <p:stCondLst>
                                        <p:cond delay="0"/>
                                      </p:stCondLst>
                                      <p:childTnLst>
                                        <p:set>
                                          <p:cBhvr>
                                            <p:cTn id="46" dur="1" fill="hold">
                                              <p:stCondLst>
                                                <p:cond delay="0"/>
                                              </p:stCondLst>
                                            </p:cTn>
                                            <p:tgtEl>
                                              <p:spTgt spid="211"/>
                                            </p:tgtEl>
                                            <p:attrNameLst>
                                              <p:attrName>style.visibility</p:attrName>
                                            </p:attrNameLst>
                                          </p:cBhvr>
                                          <p:to>
                                            <p:strVal val="visible"/>
                                          </p:to>
                                        </p:set>
                                        <p:animEffect transition="in" filter="fade">
                                          <p:cBhvr>
                                            <p:cTn id="47" dur="10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105" grpId="0" animBg="1"/>
          <p:bldP spid="108" grpId="0" animBg="1"/>
          <p:bldP spid="109" grpId="0" animBg="1"/>
          <p:bldP spid="201" grpId="0" animBg="1"/>
          <p:bldP spid="202" grpId="0" animBg="1"/>
          <p:bldP spid="203" grpId="0" animBg="1"/>
          <p:bldP spid="204" grpId="0" animBg="1"/>
          <p:bldP spid="205" grpId="0" animBg="1"/>
          <p:bldP spid="206" grpId="0" animBg="1"/>
          <p:bldP spid="207" grpId="0" animBg="1"/>
          <p:bldP spid="208"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202"/>
                                            </p:tgtEl>
                                            <p:attrNameLst>
                                              <p:attrName>style.visibility</p:attrName>
                                            </p:attrNameLst>
                                          </p:cBhvr>
                                          <p:to>
                                            <p:strVal val="visible"/>
                                          </p:to>
                                        </p:set>
                                        <p:animEffect transition="in" filter="wipe(left)">
                                          <p:cBhvr>
                                            <p:cTn id="11" dur="500"/>
                                            <p:tgtEl>
                                              <p:spTgt spid="202"/>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104"/>
                                            </p:tgtEl>
                                            <p:attrNameLst>
                                              <p:attrName>style.visibility</p:attrName>
                                            </p:attrNameLst>
                                          </p:cBhvr>
                                          <p:to>
                                            <p:strVal val="visible"/>
                                          </p:to>
                                        </p:set>
                                        <p:animEffect transition="in" filter="wipe(right)">
                                          <p:cBhvr>
                                            <p:cTn id="14" dur="500"/>
                                            <p:tgtEl>
                                              <p:spTgt spid="104"/>
                                            </p:tgtEl>
                                          </p:cBhvr>
                                        </p:animEffect>
                                      </p:childTnLst>
                                    </p:cTn>
                                  </p:par>
                                  <p:par>
                                    <p:cTn id="15" presetID="22" presetClass="entr" presetSubtype="8" fill="hold" grpId="0" nodeType="withEffect">
                                      <p:stCondLst>
                                        <p:cond delay="100"/>
                                      </p:stCondLst>
                                      <p:childTnLst>
                                        <p:set>
                                          <p:cBhvr>
                                            <p:cTn id="16" dur="1" fill="hold">
                                              <p:stCondLst>
                                                <p:cond delay="0"/>
                                              </p:stCondLst>
                                            </p:cTn>
                                            <p:tgtEl>
                                              <p:spTgt spid="201"/>
                                            </p:tgtEl>
                                            <p:attrNameLst>
                                              <p:attrName>style.visibility</p:attrName>
                                            </p:attrNameLst>
                                          </p:cBhvr>
                                          <p:to>
                                            <p:strVal val="visible"/>
                                          </p:to>
                                        </p:set>
                                        <p:animEffect transition="in" filter="wipe(left)">
                                          <p:cBhvr>
                                            <p:cTn id="17" dur="500"/>
                                            <p:tgtEl>
                                              <p:spTgt spid="201"/>
                                            </p:tgtEl>
                                          </p:cBhvr>
                                        </p:animEffect>
                                      </p:childTnLst>
                                    </p:cTn>
                                  </p:par>
                                  <p:par>
                                    <p:cTn id="18" presetID="22" presetClass="entr" presetSubtype="2" fill="hold" grpId="0" nodeType="withEffect">
                                      <p:stCondLst>
                                        <p:cond delay="100"/>
                                      </p:stCondLst>
                                      <p:childTnLst>
                                        <p:set>
                                          <p:cBhvr>
                                            <p:cTn id="19" dur="1" fill="hold">
                                              <p:stCondLst>
                                                <p:cond delay="0"/>
                                              </p:stCondLst>
                                            </p:cTn>
                                            <p:tgtEl>
                                              <p:spTgt spid="206"/>
                                            </p:tgtEl>
                                            <p:attrNameLst>
                                              <p:attrName>style.visibility</p:attrName>
                                            </p:attrNameLst>
                                          </p:cBhvr>
                                          <p:to>
                                            <p:strVal val="visible"/>
                                          </p:to>
                                        </p:set>
                                        <p:animEffect transition="in" filter="wipe(right)">
                                          <p:cBhvr>
                                            <p:cTn id="20" dur="500"/>
                                            <p:tgtEl>
                                              <p:spTgt spid="206"/>
                                            </p:tgtEl>
                                          </p:cBhvr>
                                        </p:animEffect>
                                      </p:childTnLst>
                                    </p:cTn>
                                  </p:par>
                                  <p:par>
                                    <p:cTn id="21" presetID="22" presetClass="entr" presetSubtype="8" fill="hold" grpId="0" nodeType="withEffect">
                                      <p:stCondLst>
                                        <p:cond delay="200"/>
                                      </p:stCondLst>
                                      <p:childTnLst>
                                        <p:set>
                                          <p:cBhvr>
                                            <p:cTn id="22" dur="1" fill="hold">
                                              <p:stCondLst>
                                                <p:cond delay="0"/>
                                              </p:stCondLst>
                                            </p:cTn>
                                            <p:tgtEl>
                                              <p:spTgt spid="204"/>
                                            </p:tgtEl>
                                            <p:attrNameLst>
                                              <p:attrName>style.visibility</p:attrName>
                                            </p:attrNameLst>
                                          </p:cBhvr>
                                          <p:to>
                                            <p:strVal val="visible"/>
                                          </p:to>
                                        </p:set>
                                        <p:animEffect transition="in" filter="wipe(left)">
                                          <p:cBhvr>
                                            <p:cTn id="23" dur="500"/>
                                            <p:tgtEl>
                                              <p:spTgt spid="204"/>
                                            </p:tgtEl>
                                          </p:cBhvr>
                                        </p:animEffect>
                                      </p:childTnLst>
                                    </p:cTn>
                                  </p:par>
                                  <p:par>
                                    <p:cTn id="24" presetID="22" presetClass="entr" presetSubtype="2" fill="hold" grpId="0" nodeType="withEffect">
                                      <p:stCondLst>
                                        <p:cond delay="200"/>
                                      </p:stCondLst>
                                      <p:childTnLst>
                                        <p:set>
                                          <p:cBhvr>
                                            <p:cTn id="25" dur="1" fill="hold">
                                              <p:stCondLst>
                                                <p:cond delay="0"/>
                                              </p:stCondLst>
                                            </p:cTn>
                                            <p:tgtEl>
                                              <p:spTgt spid="205"/>
                                            </p:tgtEl>
                                            <p:attrNameLst>
                                              <p:attrName>style.visibility</p:attrName>
                                            </p:attrNameLst>
                                          </p:cBhvr>
                                          <p:to>
                                            <p:strVal val="visible"/>
                                          </p:to>
                                        </p:set>
                                        <p:animEffect transition="in" filter="wipe(right)">
                                          <p:cBhvr>
                                            <p:cTn id="26" dur="500"/>
                                            <p:tgtEl>
                                              <p:spTgt spid="205"/>
                                            </p:tgtEl>
                                          </p:cBhvr>
                                        </p:animEffect>
                                      </p:childTnLst>
                                    </p:cTn>
                                  </p:par>
                                  <p:par>
                                    <p:cTn id="27" presetID="22" presetClass="entr" presetSubtype="8" fill="hold" grpId="0" nodeType="withEffect">
                                      <p:stCondLst>
                                        <p:cond delay="300"/>
                                      </p:stCondLst>
                                      <p:childTnLst>
                                        <p:set>
                                          <p:cBhvr>
                                            <p:cTn id="28" dur="1" fill="hold">
                                              <p:stCondLst>
                                                <p:cond delay="0"/>
                                              </p:stCondLst>
                                            </p:cTn>
                                            <p:tgtEl>
                                              <p:spTgt spid="203"/>
                                            </p:tgtEl>
                                            <p:attrNameLst>
                                              <p:attrName>style.visibility</p:attrName>
                                            </p:attrNameLst>
                                          </p:cBhvr>
                                          <p:to>
                                            <p:strVal val="visible"/>
                                          </p:to>
                                        </p:set>
                                        <p:animEffect transition="in" filter="wipe(left)">
                                          <p:cBhvr>
                                            <p:cTn id="29" dur="500"/>
                                            <p:tgtEl>
                                              <p:spTgt spid="203"/>
                                            </p:tgtEl>
                                          </p:cBhvr>
                                        </p:animEffect>
                                      </p:childTnLst>
                                    </p:cTn>
                                  </p:par>
                                  <p:par>
                                    <p:cTn id="30" presetID="22" presetClass="entr" presetSubtype="2" fill="hold" grpId="0" nodeType="withEffect">
                                      <p:stCondLst>
                                        <p:cond delay="300"/>
                                      </p:stCondLst>
                                      <p:childTnLst>
                                        <p:set>
                                          <p:cBhvr>
                                            <p:cTn id="31" dur="1" fill="hold">
                                              <p:stCondLst>
                                                <p:cond delay="0"/>
                                              </p:stCondLst>
                                            </p:cTn>
                                            <p:tgtEl>
                                              <p:spTgt spid="207"/>
                                            </p:tgtEl>
                                            <p:attrNameLst>
                                              <p:attrName>style.visibility</p:attrName>
                                            </p:attrNameLst>
                                          </p:cBhvr>
                                          <p:to>
                                            <p:strVal val="visible"/>
                                          </p:to>
                                        </p:set>
                                        <p:animEffect transition="in" filter="wipe(right)">
                                          <p:cBhvr>
                                            <p:cTn id="32" dur="500"/>
                                            <p:tgtEl>
                                              <p:spTgt spid="207"/>
                                            </p:tgtEl>
                                          </p:cBhvr>
                                        </p:animEffect>
                                      </p:childTnLst>
                                    </p:cTn>
                                  </p:par>
                                  <p:par>
                                    <p:cTn id="33" presetID="22" presetClass="entr" presetSubtype="8" fill="hold" grpId="0" nodeType="withEffect">
                                      <p:stCondLst>
                                        <p:cond delay="400"/>
                                      </p:stCondLst>
                                      <p:childTnLst>
                                        <p:set>
                                          <p:cBhvr>
                                            <p:cTn id="34" dur="1" fill="hold">
                                              <p:stCondLst>
                                                <p:cond delay="0"/>
                                              </p:stCondLst>
                                            </p:cTn>
                                            <p:tgtEl>
                                              <p:spTgt spid="109"/>
                                            </p:tgtEl>
                                            <p:attrNameLst>
                                              <p:attrName>style.visibility</p:attrName>
                                            </p:attrNameLst>
                                          </p:cBhvr>
                                          <p:to>
                                            <p:strVal val="visible"/>
                                          </p:to>
                                        </p:set>
                                        <p:animEffect transition="in" filter="wipe(left)">
                                          <p:cBhvr>
                                            <p:cTn id="35" dur="500"/>
                                            <p:tgtEl>
                                              <p:spTgt spid="109"/>
                                            </p:tgtEl>
                                          </p:cBhvr>
                                        </p:animEffect>
                                      </p:childTnLst>
                                    </p:cTn>
                                  </p:par>
                                  <p:par>
                                    <p:cTn id="36" presetID="22" presetClass="entr" presetSubtype="2" fill="hold" grpId="0" nodeType="withEffect">
                                      <p:stCondLst>
                                        <p:cond delay="400"/>
                                      </p:stCondLst>
                                      <p:childTnLst>
                                        <p:set>
                                          <p:cBhvr>
                                            <p:cTn id="37" dur="1" fill="hold">
                                              <p:stCondLst>
                                                <p:cond delay="0"/>
                                              </p:stCondLst>
                                            </p:cTn>
                                            <p:tgtEl>
                                              <p:spTgt spid="208"/>
                                            </p:tgtEl>
                                            <p:attrNameLst>
                                              <p:attrName>style.visibility</p:attrName>
                                            </p:attrNameLst>
                                          </p:cBhvr>
                                          <p:to>
                                            <p:strVal val="visible"/>
                                          </p:to>
                                        </p:set>
                                        <p:animEffect transition="in" filter="wipe(right)">
                                          <p:cBhvr>
                                            <p:cTn id="38" dur="500"/>
                                            <p:tgtEl>
                                              <p:spTgt spid="208"/>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108"/>
                                            </p:tgtEl>
                                            <p:attrNameLst>
                                              <p:attrName>style.visibility</p:attrName>
                                            </p:attrNameLst>
                                          </p:cBhvr>
                                          <p:to>
                                            <p:strVal val="visible"/>
                                          </p:to>
                                        </p:set>
                                        <p:animEffect transition="in" filter="wipe(left)">
                                          <p:cBhvr>
                                            <p:cTn id="41" dur="500"/>
                                            <p:tgtEl>
                                              <p:spTgt spid="108"/>
                                            </p:tgtEl>
                                          </p:cBhvr>
                                        </p:animEffect>
                                      </p:childTnLst>
                                    </p:cTn>
                                  </p:par>
                                  <p:par>
                                    <p:cTn id="42" presetID="22" presetClass="entr" presetSubtype="2" fill="hold" grpId="0" nodeType="withEffect">
                                      <p:stCondLst>
                                        <p:cond delay="500"/>
                                      </p:stCondLst>
                                      <p:childTnLst>
                                        <p:set>
                                          <p:cBhvr>
                                            <p:cTn id="43" dur="1" fill="hold">
                                              <p:stCondLst>
                                                <p:cond delay="0"/>
                                              </p:stCondLst>
                                            </p:cTn>
                                            <p:tgtEl>
                                              <p:spTgt spid="105"/>
                                            </p:tgtEl>
                                            <p:attrNameLst>
                                              <p:attrName>style.visibility</p:attrName>
                                            </p:attrNameLst>
                                          </p:cBhvr>
                                          <p:to>
                                            <p:strVal val="visible"/>
                                          </p:to>
                                        </p:set>
                                        <p:animEffect transition="in" filter="wipe(right)">
                                          <p:cBhvr>
                                            <p:cTn id="44" dur="500"/>
                                            <p:tgtEl>
                                              <p:spTgt spid="105"/>
                                            </p:tgtEl>
                                          </p:cBhvr>
                                        </p:animEffect>
                                      </p:childTnLst>
                                    </p:cTn>
                                  </p:par>
                                  <p:par>
                                    <p:cTn id="45" presetID="10" presetClass="entr" presetSubtype="0" fill="hold" nodeType="withEffect">
                                      <p:stCondLst>
                                        <p:cond delay="0"/>
                                      </p:stCondLst>
                                      <p:childTnLst>
                                        <p:set>
                                          <p:cBhvr>
                                            <p:cTn id="46" dur="1" fill="hold">
                                              <p:stCondLst>
                                                <p:cond delay="0"/>
                                              </p:stCondLst>
                                            </p:cTn>
                                            <p:tgtEl>
                                              <p:spTgt spid="211"/>
                                            </p:tgtEl>
                                            <p:attrNameLst>
                                              <p:attrName>style.visibility</p:attrName>
                                            </p:attrNameLst>
                                          </p:cBhvr>
                                          <p:to>
                                            <p:strVal val="visible"/>
                                          </p:to>
                                        </p:set>
                                        <p:animEffect transition="in" filter="fade">
                                          <p:cBhvr>
                                            <p:cTn id="47" dur="10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105" grpId="0" animBg="1"/>
          <p:bldP spid="108" grpId="0" animBg="1"/>
          <p:bldP spid="109" grpId="0" animBg="1"/>
          <p:bldP spid="201" grpId="0" animBg="1"/>
          <p:bldP spid="202" grpId="0" animBg="1"/>
          <p:bldP spid="203" grpId="0" animBg="1"/>
          <p:bldP spid="204" grpId="0" animBg="1"/>
          <p:bldP spid="205" grpId="0" animBg="1"/>
          <p:bldP spid="206" grpId="0" animBg="1"/>
          <p:bldP spid="207" grpId="0" animBg="1"/>
          <p:bldP spid="208"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0" name="组合 179"/>
          <p:cNvGrpSpPr/>
          <p:nvPr/>
        </p:nvGrpSpPr>
        <p:grpSpPr>
          <a:xfrm>
            <a:off x="3547573" y="1384679"/>
            <a:ext cx="5096854" cy="4603958"/>
            <a:chOff x="3547573" y="1384679"/>
            <a:chExt cx="5096854" cy="4603958"/>
          </a:xfrm>
        </p:grpSpPr>
        <p:sp>
          <p:nvSpPr>
            <p:cNvPr id="176" name="Rectangle 164_1"/>
            <p:cNvSpPr/>
            <p:nvPr/>
          </p:nvSpPr>
          <p:spPr>
            <a:xfrm flipV="1">
              <a:off x="3604723" y="1384679"/>
              <a:ext cx="5039704" cy="363240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71" name="Rectangle 164_12"/>
            <p:cNvSpPr/>
            <p:nvPr/>
          </p:nvSpPr>
          <p:spPr>
            <a:xfrm>
              <a:off x="3547573" y="2356229"/>
              <a:ext cx="5039704" cy="363240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3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nvGrpSpPr>
          <p:cNvPr id="181" name="组合 180"/>
          <p:cNvGrpSpPr/>
          <p:nvPr/>
        </p:nvGrpSpPr>
        <p:grpSpPr>
          <a:xfrm>
            <a:off x="1817187" y="137489"/>
            <a:ext cx="8557626" cy="7334313"/>
            <a:chOff x="1817187" y="137489"/>
            <a:chExt cx="8557626" cy="7334313"/>
          </a:xfrm>
        </p:grpSpPr>
        <p:sp>
          <p:nvSpPr>
            <p:cNvPr id="177" name="Rectangle 164_2"/>
            <p:cNvSpPr/>
            <p:nvPr/>
          </p:nvSpPr>
          <p:spPr>
            <a:xfrm flipV="1">
              <a:off x="1874337" y="137489"/>
              <a:ext cx="8500476" cy="61267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73" name="Rectangle 164_14"/>
            <p:cNvSpPr/>
            <p:nvPr/>
          </p:nvSpPr>
          <p:spPr>
            <a:xfrm>
              <a:off x="1817187" y="1345014"/>
              <a:ext cx="8500476" cy="61267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3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nvGrpSpPr>
          <p:cNvPr id="190" name="组合 189"/>
          <p:cNvGrpSpPr/>
          <p:nvPr/>
        </p:nvGrpSpPr>
        <p:grpSpPr>
          <a:xfrm>
            <a:off x="-381402" y="-1447161"/>
            <a:ext cx="12954804" cy="10474116"/>
            <a:chOff x="-381402" y="-1447161"/>
            <a:chExt cx="12954804" cy="10474116"/>
          </a:xfrm>
        </p:grpSpPr>
        <p:sp>
          <p:nvSpPr>
            <p:cNvPr id="178" name="Rectangle 164_3"/>
            <p:cNvSpPr/>
            <p:nvPr/>
          </p:nvSpPr>
          <p:spPr>
            <a:xfrm flipV="1">
              <a:off x="-324252" y="-1447161"/>
              <a:ext cx="12897654" cy="92960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74" name="Rectangle 164_15"/>
            <p:cNvSpPr/>
            <p:nvPr/>
          </p:nvSpPr>
          <p:spPr>
            <a:xfrm>
              <a:off x="-381402" y="-269133"/>
              <a:ext cx="12897654" cy="92960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3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nvGrpSpPr>
          <p:cNvPr id="191" name="组合 190"/>
          <p:cNvGrpSpPr/>
          <p:nvPr/>
        </p:nvGrpSpPr>
        <p:grpSpPr>
          <a:xfrm>
            <a:off x="-1914371" y="-2552061"/>
            <a:ext cx="16020742" cy="13067373"/>
            <a:chOff x="-1914371" y="-2552061"/>
            <a:chExt cx="16020742" cy="13067373"/>
          </a:xfrm>
        </p:grpSpPr>
        <p:sp>
          <p:nvSpPr>
            <p:cNvPr id="179" name="Rectangle 164_4"/>
            <p:cNvSpPr/>
            <p:nvPr/>
          </p:nvSpPr>
          <p:spPr>
            <a:xfrm flipV="1">
              <a:off x="-1857221" y="-2552061"/>
              <a:ext cx="15963592" cy="115058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75" name="Rectangle 164"/>
            <p:cNvSpPr/>
            <p:nvPr/>
          </p:nvSpPr>
          <p:spPr>
            <a:xfrm>
              <a:off x="-1914371" y="-990576"/>
              <a:ext cx="15963592" cy="11505888"/>
            </a:xfrm>
            <a:custGeom>
              <a:avLst/>
              <a:gdLst>
                <a:gd name="connsiteX0" fmla="*/ 1534254 w 3068507"/>
                <a:gd name="connsiteY0" fmla="*/ 0 h 3068506"/>
                <a:gd name="connsiteX1" fmla="*/ 3068507 w 3068507"/>
                <a:gd name="connsiteY1" fmla="*/ 1534252 h 3068506"/>
                <a:gd name="connsiteX2" fmla="*/ 1534254 w 3068507"/>
                <a:gd name="connsiteY2" fmla="*/ 3068506 h 3068506"/>
                <a:gd name="connsiteX3" fmla="*/ 0 w 3068507"/>
                <a:gd name="connsiteY3" fmla="*/ 1534252 h 3068506"/>
              </a:gdLst>
              <a:ahLst/>
              <a:cxnLst>
                <a:cxn ang="0">
                  <a:pos x="connsiteX0" y="connsiteY0"/>
                </a:cxn>
                <a:cxn ang="0">
                  <a:pos x="connsiteX1" y="connsiteY1"/>
                </a:cxn>
                <a:cxn ang="0">
                  <a:pos x="connsiteX2" y="connsiteY2"/>
                </a:cxn>
                <a:cxn ang="0">
                  <a:pos x="connsiteX3" y="connsiteY3"/>
                </a:cxn>
              </a:cxnLst>
              <a:rect l="l" t="t" r="r" b="b"/>
              <a:pathLst>
                <a:path w="3068507" h="3068506">
                  <a:moveTo>
                    <a:pt x="1534254" y="0"/>
                  </a:moveTo>
                  <a:lnTo>
                    <a:pt x="3068507" y="1534252"/>
                  </a:lnTo>
                  <a:lnTo>
                    <a:pt x="1534254" y="3068506"/>
                  </a:lnTo>
                  <a:lnTo>
                    <a:pt x="0" y="1534252"/>
                  </a:lnTo>
                  <a:close/>
                </a:path>
              </a:pathLst>
            </a:custGeom>
            <a:ln>
              <a:gradFill>
                <a:gsLst>
                  <a:gs pos="51000">
                    <a:srgbClr val="576279">
                      <a:alpha val="4000"/>
                    </a:srgbClr>
                  </a:gs>
                  <a:gs pos="83000">
                    <a:schemeClr val="bg1">
                      <a:lumMod val="95000"/>
                    </a:schemeClr>
                  </a:gs>
                  <a:gs pos="50000">
                    <a:schemeClr val="bg1">
                      <a:lumMod val="95000"/>
                      <a:alpha val="0"/>
                    </a:schemeClr>
                  </a:gs>
                  <a:gs pos="100000">
                    <a:srgbClr val="576279"/>
                  </a:gs>
                </a:gsLst>
                <a:lin ang="5400000" scaled="1"/>
              </a:gradFill>
            </a:ln>
            <a:scene3d>
              <a:camera prst="orthographicFront">
                <a:rot lat="3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nvGrpSpPr>
          <p:cNvPr id="2" name="组合 1"/>
          <p:cNvGrpSpPr/>
          <p:nvPr/>
        </p:nvGrpSpPr>
        <p:grpSpPr>
          <a:xfrm>
            <a:off x="-161312" y="-173889"/>
            <a:ext cx="5586772" cy="1091464"/>
            <a:chOff x="-161312" y="-173889"/>
            <a:chExt cx="5586772" cy="1091464"/>
          </a:xfrm>
        </p:grpSpPr>
        <p:grpSp>
          <p:nvGrpSpPr>
            <p:cNvPr id="3" name="组合 2"/>
            <p:cNvGrpSpPr/>
            <p:nvPr/>
          </p:nvGrpSpPr>
          <p:grpSpPr>
            <a:xfrm>
              <a:off x="-161312" y="-173889"/>
              <a:ext cx="5586772" cy="1091464"/>
              <a:chOff x="-161312" y="-173889"/>
              <a:chExt cx="5586772" cy="1091464"/>
            </a:xfrm>
          </p:grpSpPr>
          <p:pic>
            <p:nvPicPr>
              <p:cNvPr id="5" name="图片 4"/>
              <p:cNvPicPr>
                <a:picLocks noChangeAspect="1"/>
              </p:cNvPicPr>
              <p:nvPr/>
            </p:nvPicPr>
            <p:blipFill>
              <a:blip r:embed="rId1" cstate="print"/>
              <a:stretch>
                <a:fillRect/>
              </a:stretch>
            </p:blipFill>
            <p:spPr>
              <a:xfrm>
                <a:off x="-161312" y="-173889"/>
                <a:ext cx="1193210" cy="1091464"/>
              </a:xfrm>
              <a:prstGeom prst="rect">
                <a:avLst/>
              </a:prstGeom>
            </p:spPr>
          </p:pic>
          <p:sp>
            <p:nvSpPr>
              <p:cNvPr id="6" name="文本框 5"/>
              <p:cNvSpPr txBox="1"/>
              <p:nvPr/>
            </p:nvSpPr>
            <p:spPr>
              <a:xfrm>
                <a:off x="779159" y="171775"/>
                <a:ext cx="4646301"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调度自动化主站系统功能</a:t>
                </a:r>
                <a:endParaRPr lang="zh-CN" altLang="en-US" dirty="0"/>
              </a:p>
            </p:txBody>
          </p:sp>
          <p:cxnSp>
            <p:nvCxnSpPr>
              <p:cNvPr id="7" name="直接连接符 6"/>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flipH="1">
              <a:off x="-22678" y="781050"/>
              <a:ext cx="5392964"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 name="矩形 13"/>
          <p:cNvSpPr/>
          <p:nvPr/>
        </p:nvSpPr>
        <p:spPr>
          <a:xfrm>
            <a:off x="2829981" y="1350311"/>
            <a:ext cx="1532470"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数据采集</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6" name="矩形 105"/>
          <p:cNvSpPr/>
          <p:nvPr/>
        </p:nvSpPr>
        <p:spPr>
          <a:xfrm>
            <a:off x="1774969" y="4288854"/>
            <a:ext cx="161593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数据处理</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7" name="矩形 106"/>
          <p:cNvSpPr/>
          <p:nvPr/>
        </p:nvSpPr>
        <p:spPr>
          <a:xfrm>
            <a:off x="8141218" y="854752"/>
            <a:ext cx="3612631" cy="461665"/>
          </a:xfrm>
          <a:prstGeom prst="rect">
            <a:avLst/>
          </a:prstGeom>
          <a:noFill/>
        </p:spPr>
        <p:txBody>
          <a:bodyPr wrap="square" rtlCol="0">
            <a:spAutoFit/>
          </a:bodyPr>
          <a:lstStyle/>
          <a:p>
            <a:pPr algn="dist"/>
            <a:r>
              <a:rPr lang="en-US"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CRT</a:t>
            </a:r>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画面显示和操作功能</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111" name="组合 110"/>
          <p:cNvGrpSpPr/>
          <p:nvPr/>
        </p:nvGrpSpPr>
        <p:grpSpPr>
          <a:xfrm>
            <a:off x="4637584" y="2351115"/>
            <a:ext cx="2961899" cy="2155770"/>
            <a:chOff x="4637584" y="2351115"/>
            <a:chExt cx="2961899" cy="2155770"/>
          </a:xfrm>
        </p:grpSpPr>
        <p:sp>
          <p:nvSpPr>
            <p:cNvPr id="122" name="椭圆 121"/>
            <p:cNvSpPr/>
            <p:nvPr/>
          </p:nvSpPr>
          <p:spPr>
            <a:xfrm rot="19598194">
              <a:off x="5039197" y="2351115"/>
              <a:ext cx="2155772" cy="2155770"/>
            </a:xfrm>
            <a:prstGeom prst="ellipse">
              <a:avLst/>
            </a:prstGeom>
            <a:gradFill flip="none" rotWithShape="1">
              <a:gsLst>
                <a:gs pos="100000">
                  <a:srgbClr val="3A4354">
                    <a:alpha val="70000"/>
                  </a:srgbClr>
                </a:gs>
                <a:gs pos="85000">
                  <a:srgbClr val="627490">
                    <a:alpha val="20000"/>
                  </a:srgbClr>
                </a:gs>
              </a:gsLst>
              <a:path path="shape">
                <a:fillToRect l="50000" t="50000" r="50000" b="50000"/>
              </a:path>
              <a:tileRect/>
            </a:gradFill>
            <a:ln>
              <a:noFill/>
            </a:ln>
            <a:effectLst>
              <a:outerShdw blurRad="254000" sx="102000" sy="102000" algn="ctr" rotWithShape="0">
                <a:srgbClr val="B0D3F2">
                  <a:alpha val="84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5355458" y="2624950"/>
              <a:ext cx="1593203" cy="1573766"/>
              <a:chOff x="579616" y="1609378"/>
              <a:chExt cx="1583968" cy="1564645"/>
            </a:xfrm>
          </p:grpSpPr>
          <p:sp>
            <p:nvSpPr>
              <p:cNvPr id="130" name="椭圆 129"/>
              <p:cNvSpPr/>
              <p:nvPr/>
            </p:nvSpPr>
            <p:spPr>
              <a:xfrm rot="21189990">
                <a:off x="589278" y="1609378"/>
                <a:ext cx="1564644" cy="1564645"/>
              </a:xfrm>
              <a:prstGeom prst="ellipse">
                <a:avLst/>
              </a:prstGeom>
              <a:ln w="6350">
                <a:solidFill>
                  <a:srgbClr val="B0D3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131" name="组合 130"/>
              <p:cNvGrpSpPr/>
              <p:nvPr/>
            </p:nvGrpSpPr>
            <p:grpSpPr>
              <a:xfrm>
                <a:off x="608291" y="1655466"/>
                <a:ext cx="1526619" cy="1472469"/>
                <a:chOff x="619760" y="1587500"/>
                <a:chExt cx="3723640" cy="3591560"/>
              </a:xfrm>
            </p:grpSpPr>
            <p:grpSp>
              <p:nvGrpSpPr>
                <p:cNvPr id="146" name="组合 145"/>
                <p:cNvGrpSpPr/>
                <p:nvPr/>
              </p:nvGrpSpPr>
              <p:grpSpPr>
                <a:xfrm>
                  <a:off x="619760" y="1587500"/>
                  <a:ext cx="3723640" cy="3591560"/>
                  <a:chOff x="619760" y="1587500"/>
                  <a:chExt cx="3723640" cy="3591560"/>
                </a:xfrm>
              </p:grpSpPr>
              <p:grpSp>
                <p:nvGrpSpPr>
                  <p:cNvPr id="148" name="组合 147"/>
                  <p:cNvGrpSpPr/>
                  <p:nvPr/>
                </p:nvGrpSpPr>
                <p:grpSpPr>
                  <a:xfrm>
                    <a:off x="619760" y="1587500"/>
                    <a:ext cx="3723640" cy="3591560"/>
                    <a:chOff x="619760" y="1587500"/>
                    <a:chExt cx="3723640" cy="3591560"/>
                  </a:xfrm>
                </p:grpSpPr>
                <p:sp>
                  <p:nvSpPr>
                    <p:cNvPr id="151" name="任意多边形 150"/>
                    <p:cNvSpPr/>
                    <p:nvPr/>
                  </p:nvSpPr>
                  <p:spPr>
                    <a:xfrm>
                      <a:off x="619760" y="1587500"/>
                      <a:ext cx="3723640" cy="3591560"/>
                    </a:xfrm>
                    <a:custGeom>
                      <a:avLst/>
                      <a:gdLst>
                        <a:gd name="connsiteX0" fmla="*/ 2133600 w 3708400"/>
                        <a:gd name="connsiteY0" fmla="*/ 0 h 3568700"/>
                        <a:gd name="connsiteX1" fmla="*/ 3708400 w 3708400"/>
                        <a:gd name="connsiteY1" fmla="*/ 1587500 h 3568700"/>
                        <a:gd name="connsiteX2" fmla="*/ 3225800 w 3708400"/>
                        <a:gd name="connsiteY2" fmla="*/ 3149600 h 3568700"/>
                        <a:gd name="connsiteX3" fmla="*/ 1066800 w 3708400"/>
                        <a:gd name="connsiteY3" fmla="*/ 3568700 h 3568700"/>
                        <a:gd name="connsiteX4" fmla="*/ 0 w 3708400"/>
                        <a:gd name="connsiteY4" fmla="*/ 2286000 h 3568700"/>
                        <a:gd name="connsiteX5" fmla="*/ 457200 w 3708400"/>
                        <a:gd name="connsiteY5" fmla="*/ 622300 h 3568700"/>
                        <a:gd name="connsiteX6" fmla="*/ 2057400 w 3708400"/>
                        <a:gd name="connsiteY6" fmla="*/ 0 h 3568700"/>
                        <a:gd name="connsiteX0-1" fmla="*/ 2133600 w 3708400"/>
                        <a:gd name="connsiteY0-2" fmla="*/ 0 h 3568700"/>
                        <a:gd name="connsiteX1-3" fmla="*/ 3708400 w 3708400"/>
                        <a:gd name="connsiteY1-4" fmla="*/ 1587500 h 3568700"/>
                        <a:gd name="connsiteX2-5" fmla="*/ 3225800 w 3708400"/>
                        <a:gd name="connsiteY2-6" fmla="*/ 3149600 h 3568700"/>
                        <a:gd name="connsiteX3-7" fmla="*/ 1066800 w 3708400"/>
                        <a:gd name="connsiteY3-8" fmla="*/ 3568700 h 3568700"/>
                        <a:gd name="connsiteX4-9" fmla="*/ 0 w 3708400"/>
                        <a:gd name="connsiteY4-10" fmla="*/ 2286000 h 3568700"/>
                        <a:gd name="connsiteX5-11" fmla="*/ 457200 w 3708400"/>
                        <a:gd name="connsiteY5-12" fmla="*/ 622300 h 3568700"/>
                        <a:gd name="connsiteX6-13" fmla="*/ 2118360 w 3708400"/>
                        <a:gd name="connsiteY6-14" fmla="*/ 15240 h 3568700"/>
                        <a:gd name="connsiteX0-15" fmla="*/ 2133600 w 3746500"/>
                        <a:gd name="connsiteY0-16" fmla="*/ 0 h 3568700"/>
                        <a:gd name="connsiteX1-17" fmla="*/ 3746500 w 3746500"/>
                        <a:gd name="connsiteY1-18" fmla="*/ 1640840 h 3568700"/>
                        <a:gd name="connsiteX2-19" fmla="*/ 3225800 w 3746500"/>
                        <a:gd name="connsiteY2-20" fmla="*/ 3149600 h 3568700"/>
                        <a:gd name="connsiteX3-21" fmla="*/ 1066800 w 3746500"/>
                        <a:gd name="connsiteY3-22" fmla="*/ 3568700 h 3568700"/>
                        <a:gd name="connsiteX4-23" fmla="*/ 0 w 3746500"/>
                        <a:gd name="connsiteY4-24" fmla="*/ 2286000 h 3568700"/>
                        <a:gd name="connsiteX5-25" fmla="*/ 457200 w 3746500"/>
                        <a:gd name="connsiteY5-26" fmla="*/ 622300 h 3568700"/>
                        <a:gd name="connsiteX6-27" fmla="*/ 2118360 w 3746500"/>
                        <a:gd name="connsiteY6-28" fmla="*/ 15240 h 3568700"/>
                        <a:gd name="connsiteX0-29" fmla="*/ 2133600 w 3746500"/>
                        <a:gd name="connsiteY0-30" fmla="*/ 0 h 3568700"/>
                        <a:gd name="connsiteX1-31" fmla="*/ 3746500 w 3746500"/>
                        <a:gd name="connsiteY1-32" fmla="*/ 1640840 h 3568700"/>
                        <a:gd name="connsiteX2-33" fmla="*/ 3210560 w 3746500"/>
                        <a:gd name="connsiteY2-34" fmla="*/ 3210560 h 3568700"/>
                        <a:gd name="connsiteX3-35" fmla="*/ 1066800 w 3746500"/>
                        <a:gd name="connsiteY3-36" fmla="*/ 3568700 h 3568700"/>
                        <a:gd name="connsiteX4-37" fmla="*/ 0 w 3746500"/>
                        <a:gd name="connsiteY4-38" fmla="*/ 2286000 h 3568700"/>
                        <a:gd name="connsiteX5-39" fmla="*/ 457200 w 3746500"/>
                        <a:gd name="connsiteY5-40" fmla="*/ 622300 h 3568700"/>
                        <a:gd name="connsiteX6-41" fmla="*/ 2118360 w 3746500"/>
                        <a:gd name="connsiteY6-42" fmla="*/ 15240 h 3568700"/>
                        <a:gd name="connsiteX0-43" fmla="*/ 2133600 w 3746500"/>
                        <a:gd name="connsiteY0-44" fmla="*/ 0 h 3614420"/>
                        <a:gd name="connsiteX1-45" fmla="*/ 3746500 w 3746500"/>
                        <a:gd name="connsiteY1-46" fmla="*/ 1640840 h 3614420"/>
                        <a:gd name="connsiteX2-47" fmla="*/ 3210560 w 3746500"/>
                        <a:gd name="connsiteY2-48" fmla="*/ 3210560 h 3614420"/>
                        <a:gd name="connsiteX3-49" fmla="*/ 1066800 w 3746500"/>
                        <a:gd name="connsiteY3-50" fmla="*/ 3614420 h 3614420"/>
                        <a:gd name="connsiteX4-51" fmla="*/ 0 w 3746500"/>
                        <a:gd name="connsiteY4-52" fmla="*/ 2286000 h 3614420"/>
                        <a:gd name="connsiteX5-53" fmla="*/ 457200 w 3746500"/>
                        <a:gd name="connsiteY5-54" fmla="*/ 622300 h 3614420"/>
                        <a:gd name="connsiteX6-55" fmla="*/ 2118360 w 3746500"/>
                        <a:gd name="connsiteY6-56" fmla="*/ 15240 h 3614420"/>
                        <a:gd name="connsiteX0-57" fmla="*/ 2133600 w 3746500"/>
                        <a:gd name="connsiteY0-58" fmla="*/ 0 h 3591560"/>
                        <a:gd name="connsiteX1-59" fmla="*/ 3746500 w 3746500"/>
                        <a:gd name="connsiteY1-60" fmla="*/ 1640840 h 3591560"/>
                        <a:gd name="connsiteX2-61" fmla="*/ 3210560 w 3746500"/>
                        <a:gd name="connsiteY2-62" fmla="*/ 3210560 h 3591560"/>
                        <a:gd name="connsiteX3-63" fmla="*/ 1059180 w 3746500"/>
                        <a:gd name="connsiteY3-64" fmla="*/ 3591560 h 3591560"/>
                        <a:gd name="connsiteX4-65" fmla="*/ 0 w 3746500"/>
                        <a:gd name="connsiteY4-66" fmla="*/ 2286000 h 3591560"/>
                        <a:gd name="connsiteX5-67" fmla="*/ 457200 w 3746500"/>
                        <a:gd name="connsiteY5-68" fmla="*/ 622300 h 3591560"/>
                        <a:gd name="connsiteX6-69" fmla="*/ 2118360 w 3746500"/>
                        <a:gd name="connsiteY6-70" fmla="*/ 15240 h 3591560"/>
                        <a:gd name="connsiteX0-71" fmla="*/ 2110740 w 3723640"/>
                        <a:gd name="connsiteY0-72" fmla="*/ 0 h 3591560"/>
                        <a:gd name="connsiteX1-73" fmla="*/ 3723640 w 3723640"/>
                        <a:gd name="connsiteY1-74" fmla="*/ 1640840 h 3591560"/>
                        <a:gd name="connsiteX2-75" fmla="*/ 3187700 w 3723640"/>
                        <a:gd name="connsiteY2-76" fmla="*/ 3210560 h 3591560"/>
                        <a:gd name="connsiteX3-77" fmla="*/ 1036320 w 3723640"/>
                        <a:gd name="connsiteY3-78" fmla="*/ 3591560 h 3591560"/>
                        <a:gd name="connsiteX4-79" fmla="*/ 0 w 3723640"/>
                        <a:gd name="connsiteY4-80" fmla="*/ 2324100 h 3591560"/>
                        <a:gd name="connsiteX5-81" fmla="*/ 434340 w 3723640"/>
                        <a:gd name="connsiteY5-82" fmla="*/ 622300 h 3591560"/>
                        <a:gd name="connsiteX6-83" fmla="*/ 2095500 w 3723640"/>
                        <a:gd name="connsiteY6-84" fmla="*/ 15240 h 359156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723640" h="3591560">
                          <a:moveTo>
                            <a:pt x="2110740" y="0"/>
                          </a:moveTo>
                          <a:lnTo>
                            <a:pt x="3723640" y="1640840"/>
                          </a:lnTo>
                          <a:lnTo>
                            <a:pt x="3187700" y="3210560"/>
                          </a:lnTo>
                          <a:lnTo>
                            <a:pt x="1036320" y="3591560"/>
                          </a:lnTo>
                          <a:lnTo>
                            <a:pt x="0" y="2324100"/>
                          </a:lnTo>
                          <a:lnTo>
                            <a:pt x="434340" y="622300"/>
                          </a:lnTo>
                          <a:lnTo>
                            <a:pt x="2095500" y="1524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任意多边形 151"/>
                    <p:cNvSpPr/>
                    <p:nvPr/>
                  </p:nvSpPr>
                  <p:spPr>
                    <a:xfrm>
                      <a:off x="1473200" y="1625600"/>
                      <a:ext cx="1689100" cy="3530600"/>
                    </a:xfrm>
                    <a:custGeom>
                      <a:avLst/>
                      <a:gdLst>
                        <a:gd name="connsiteX0" fmla="*/ 1270000 w 1689100"/>
                        <a:gd name="connsiteY0" fmla="*/ 0 h 3530600"/>
                        <a:gd name="connsiteX1" fmla="*/ 1689100 w 1689100"/>
                        <a:gd name="connsiteY1" fmla="*/ 939800 h 3530600"/>
                        <a:gd name="connsiteX2" fmla="*/ 685800 w 1689100"/>
                        <a:gd name="connsiteY2" fmla="*/ 990600 h 3530600"/>
                        <a:gd name="connsiteX3" fmla="*/ 1054100 w 1689100"/>
                        <a:gd name="connsiteY3" fmla="*/ 1727200 h 3530600"/>
                        <a:gd name="connsiteX4" fmla="*/ 0 w 1689100"/>
                        <a:gd name="connsiteY4" fmla="*/ 2565400 h 3530600"/>
                        <a:gd name="connsiteX5" fmla="*/ 1346200 w 1689100"/>
                        <a:gd name="connsiteY5" fmla="*/ 2857500 h 3530600"/>
                        <a:gd name="connsiteX6" fmla="*/ 203200 w 1689100"/>
                        <a:gd name="connsiteY6" fmla="*/ 3530600 h 3530600"/>
                        <a:gd name="connsiteX0-1" fmla="*/ 1270000 w 1689100"/>
                        <a:gd name="connsiteY0-2" fmla="*/ 0 h 3530600"/>
                        <a:gd name="connsiteX1-3" fmla="*/ 1689100 w 1689100"/>
                        <a:gd name="connsiteY1-4" fmla="*/ 939800 h 3530600"/>
                        <a:gd name="connsiteX2-5" fmla="*/ 685800 w 1689100"/>
                        <a:gd name="connsiteY2-6" fmla="*/ 990600 h 3530600"/>
                        <a:gd name="connsiteX3-7" fmla="*/ 854075 w 1689100"/>
                        <a:gd name="connsiteY3-8" fmla="*/ 1717675 h 3530600"/>
                        <a:gd name="connsiteX4-9" fmla="*/ 0 w 1689100"/>
                        <a:gd name="connsiteY4-10" fmla="*/ 2565400 h 3530600"/>
                        <a:gd name="connsiteX5-11" fmla="*/ 1346200 w 1689100"/>
                        <a:gd name="connsiteY5-12" fmla="*/ 2857500 h 3530600"/>
                        <a:gd name="connsiteX6-13" fmla="*/ 203200 w 1689100"/>
                        <a:gd name="connsiteY6-14" fmla="*/ 3530600 h 3530600"/>
                        <a:gd name="connsiteX0-15" fmla="*/ 1270000 w 1689100"/>
                        <a:gd name="connsiteY0-16" fmla="*/ 0 h 3530600"/>
                        <a:gd name="connsiteX1-17" fmla="*/ 1689100 w 1689100"/>
                        <a:gd name="connsiteY1-18" fmla="*/ 939800 h 3530600"/>
                        <a:gd name="connsiteX2-19" fmla="*/ 685800 w 1689100"/>
                        <a:gd name="connsiteY2-20" fmla="*/ 990600 h 3530600"/>
                        <a:gd name="connsiteX3-21" fmla="*/ 831215 w 1689100"/>
                        <a:gd name="connsiteY3-22" fmla="*/ 1732915 h 3530600"/>
                        <a:gd name="connsiteX4-23" fmla="*/ 0 w 1689100"/>
                        <a:gd name="connsiteY4-24" fmla="*/ 2565400 h 3530600"/>
                        <a:gd name="connsiteX5-25" fmla="*/ 1346200 w 1689100"/>
                        <a:gd name="connsiteY5-26" fmla="*/ 2857500 h 3530600"/>
                        <a:gd name="connsiteX6-27" fmla="*/ 203200 w 1689100"/>
                        <a:gd name="connsiteY6-28" fmla="*/ 3530600 h 3530600"/>
                        <a:gd name="connsiteX0-29" fmla="*/ 1270000 w 1689100"/>
                        <a:gd name="connsiteY0-30" fmla="*/ 0 h 3530600"/>
                        <a:gd name="connsiteX1-31" fmla="*/ 1689100 w 1689100"/>
                        <a:gd name="connsiteY1-32" fmla="*/ 939800 h 3530600"/>
                        <a:gd name="connsiteX2-33" fmla="*/ 685800 w 1689100"/>
                        <a:gd name="connsiteY2-34" fmla="*/ 990600 h 3530600"/>
                        <a:gd name="connsiteX3-35" fmla="*/ 831215 w 1689100"/>
                        <a:gd name="connsiteY3-36" fmla="*/ 1732915 h 3530600"/>
                        <a:gd name="connsiteX4-37" fmla="*/ 0 w 1689100"/>
                        <a:gd name="connsiteY4-38" fmla="*/ 2588260 h 3530600"/>
                        <a:gd name="connsiteX5-39" fmla="*/ 1346200 w 1689100"/>
                        <a:gd name="connsiteY5-40" fmla="*/ 2857500 h 3530600"/>
                        <a:gd name="connsiteX6-41" fmla="*/ 203200 w 1689100"/>
                        <a:gd name="connsiteY6-42" fmla="*/ 3530600 h 3530600"/>
                        <a:gd name="connsiteX0-43" fmla="*/ 1270000 w 1689100"/>
                        <a:gd name="connsiteY0-44" fmla="*/ 0 h 3530600"/>
                        <a:gd name="connsiteX1-45" fmla="*/ 1689100 w 1689100"/>
                        <a:gd name="connsiteY1-46" fmla="*/ 939800 h 3530600"/>
                        <a:gd name="connsiteX2-47" fmla="*/ 685800 w 1689100"/>
                        <a:gd name="connsiteY2-48" fmla="*/ 1021080 h 3530600"/>
                        <a:gd name="connsiteX3-49" fmla="*/ 831215 w 1689100"/>
                        <a:gd name="connsiteY3-50" fmla="*/ 1732915 h 3530600"/>
                        <a:gd name="connsiteX4-51" fmla="*/ 0 w 1689100"/>
                        <a:gd name="connsiteY4-52" fmla="*/ 2588260 h 3530600"/>
                        <a:gd name="connsiteX5-53" fmla="*/ 1346200 w 1689100"/>
                        <a:gd name="connsiteY5-54" fmla="*/ 2857500 h 3530600"/>
                        <a:gd name="connsiteX6-55" fmla="*/ 203200 w 1689100"/>
                        <a:gd name="connsiteY6-56" fmla="*/ 3530600 h 3530600"/>
                        <a:gd name="connsiteX0-57" fmla="*/ 1270000 w 1689100"/>
                        <a:gd name="connsiteY0-58" fmla="*/ 0 h 3530600"/>
                        <a:gd name="connsiteX1-59" fmla="*/ 1689100 w 1689100"/>
                        <a:gd name="connsiteY1-60" fmla="*/ 962660 h 3530600"/>
                        <a:gd name="connsiteX2-61" fmla="*/ 685800 w 1689100"/>
                        <a:gd name="connsiteY2-62" fmla="*/ 1021080 h 3530600"/>
                        <a:gd name="connsiteX3-63" fmla="*/ 831215 w 1689100"/>
                        <a:gd name="connsiteY3-64" fmla="*/ 1732915 h 3530600"/>
                        <a:gd name="connsiteX4-65" fmla="*/ 0 w 1689100"/>
                        <a:gd name="connsiteY4-66" fmla="*/ 2588260 h 3530600"/>
                        <a:gd name="connsiteX5-67" fmla="*/ 1346200 w 1689100"/>
                        <a:gd name="connsiteY5-68" fmla="*/ 2857500 h 3530600"/>
                        <a:gd name="connsiteX6-69" fmla="*/ 203200 w 1689100"/>
                        <a:gd name="connsiteY6-70" fmla="*/ 3530600 h 35306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689100" h="3530600">
                          <a:moveTo>
                            <a:pt x="1270000" y="0"/>
                          </a:moveTo>
                          <a:lnTo>
                            <a:pt x="1689100" y="962660"/>
                          </a:lnTo>
                          <a:lnTo>
                            <a:pt x="685800" y="1021080"/>
                          </a:lnTo>
                          <a:lnTo>
                            <a:pt x="831215" y="1732915"/>
                          </a:lnTo>
                          <a:lnTo>
                            <a:pt x="0" y="2588260"/>
                          </a:lnTo>
                          <a:lnTo>
                            <a:pt x="1346200" y="2857500"/>
                          </a:lnTo>
                          <a:lnTo>
                            <a:pt x="203200" y="35306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任意多边形 152"/>
                    <p:cNvSpPr/>
                    <p:nvPr/>
                  </p:nvSpPr>
                  <p:spPr>
                    <a:xfrm>
                      <a:off x="1041400" y="2209800"/>
                      <a:ext cx="3263900" cy="1724660"/>
                    </a:xfrm>
                    <a:custGeom>
                      <a:avLst/>
                      <a:gdLst>
                        <a:gd name="connsiteX0" fmla="*/ 0 w 3263900"/>
                        <a:gd name="connsiteY0" fmla="*/ 0 h 1701800"/>
                        <a:gd name="connsiteX1" fmla="*/ 1130300 w 3263900"/>
                        <a:gd name="connsiteY1" fmla="*/ 406400 h 1701800"/>
                        <a:gd name="connsiteX2" fmla="*/ 2476500 w 3263900"/>
                        <a:gd name="connsiteY2" fmla="*/ 1701800 h 1701800"/>
                        <a:gd name="connsiteX3" fmla="*/ 3263900 w 3263900"/>
                        <a:gd name="connsiteY3" fmla="*/ 1016000 h 1701800"/>
                        <a:gd name="connsiteX0-1" fmla="*/ 0 w 3263900"/>
                        <a:gd name="connsiteY0-2" fmla="*/ 0 h 1762760"/>
                        <a:gd name="connsiteX1-3" fmla="*/ 1130300 w 3263900"/>
                        <a:gd name="connsiteY1-4" fmla="*/ 406400 h 1762760"/>
                        <a:gd name="connsiteX2-5" fmla="*/ 2438400 w 3263900"/>
                        <a:gd name="connsiteY2-6" fmla="*/ 1762760 h 1762760"/>
                        <a:gd name="connsiteX3-7" fmla="*/ 3263900 w 3263900"/>
                        <a:gd name="connsiteY3-8" fmla="*/ 1016000 h 1762760"/>
                        <a:gd name="connsiteX0-9" fmla="*/ 0 w 3263900"/>
                        <a:gd name="connsiteY0-10" fmla="*/ 0 h 1762760"/>
                        <a:gd name="connsiteX1-11" fmla="*/ 1099820 w 3263900"/>
                        <a:gd name="connsiteY1-12" fmla="*/ 429260 h 1762760"/>
                        <a:gd name="connsiteX2-13" fmla="*/ 2438400 w 3263900"/>
                        <a:gd name="connsiteY2-14" fmla="*/ 1762760 h 1762760"/>
                        <a:gd name="connsiteX3-15" fmla="*/ 3263900 w 3263900"/>
                        <a:gd name="connsiteY3-16" fmla="*/ 1016000 h 1762760"/>
                        <a:gd name="connsiteX0-17" fmla="*/ 0 w 3263900"/>
                        <a:gd name="connsiteY0-18" fmla="*/ 0 h 1724660"/>
                        <a:gd name="connsiteX1-19" fmla="*/ 1099820 w 3263900"/>
                        <a:gd name="connsiteY1-20" fmla="*/ 429260 h 1724660"/>
                        <a:gd name="connsiteX2-21" fmla="*/ 2407920 w 3263900"/>
                        <a:gd name="connsiteY2-22" fmla="*/ 1724660 h 1724660"/>
                        <a:gd name="connsiteX3-23" fmla="*/ 3263900 w 3263900"/>
                        <a:gd name="connsiteY3-24" fmla="*/ 1016000 h 1724660"/>
                      </a:gdLst>
                      <a:ahLst/>
                      <a:cxnLst>
                        <a:cxn ang="0">
                          <a:pos x="connsiteX0-1" y="connsiteY0-2"/>
                        </a:cxn>
                        <a:cxn ang="0">
                          <a:pos x="connsiteX1-3" y="connsiteY1-4"/>
                        </a:cxn>
                        <a:cxn ang="0">
                          <a:pos x="connsiteX2-5" y="connsiteY2-6"/>
                        </a:cxn>
                        <a:cxn ang="0">
                          <a:pos x="connsiteX3-7" y="connsiteY3-8"/>
                        </a:cxn>
                      </a:cxnLst>
                      <a:rect l="l" t="t" r="r" b="b"/>
                      <a:pathLst>
                        <a:path w="3263900" h="1724660">
                          <a:moveTo>
                            <a:pt x="0" y="0"/>
                          </a:moveTo>
                          <a:lnTo>
                            <a:pt x="1099820" y="429260"/>
                          </a:lnTo>
                          <a:lnTo>
                            <a:pt x="2407920" y="1724660"/>
                          </a:lnTo>
                          <a:lnTo>
                            <a:pt x="3263900" y="10160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任意多边形 153"/>
                    <p:cNvSpPr/>
                    <p:nvPr/>
                  </p:nvSpPr>
                  <p:spPr>
                    <a:xfrm>
                      <a:off x="2298700" y="2573020"/>
                      <a:ext cx="1170940" cy="1945640"/>
                    </a:xfrm>
                    <a:custGeom>
                      <a:avLst/>
                      <a:gdLst>
                        <a:gd name="connsiteX0" fmla="*/ 0 w 927100"/>
                        <a:gd name="connsiteY0" fmla="*/ 787400 h 1905000"/>
                        <a:gd name="connsiteX1" fmla="*/ 304800 w 927100"/>
                        <a:gd name="connsiteY1" fmla="*/ 1905000 h 1905000"/>
                        <a:gd name="connsiteX2" fmla="*/ 927100 w 927100"/>
                        <a:gd name="connsiteY2" fmla="*/ 1346200 h 1905000"/>
                        <a:gd name="connsiteX3" fmla="*/ 635000 w 927100"/>
                        <a:gd name="connsiteY3" fmla="*/ 12700 h 1905000"/>
                        <a:gd name="connsiteX4" fmla="*/ 635000 w 927100"/>
                        <a:gd name="connsiteY4" fmla="*/ 0 h 1905000"/>
                        <a:gd name="connsiteX0-1" fmla="*/ 0 w 1193800"/>
                        <a:gd name="connsiteY0-2" fmla="*/ 777875 h 1905000"/>
                        <a:gd name="connsiteX1-3" fmla="*/ 571500 w 1193800"/>
                        <a:gd name="connsiteY1-4" fmla="*/ 1905000 h 1905000"/>
                        <a:gd name="connsiteX2-5" fmla="*/ 1193800 w 1193800"/>
                        <a:gd name="connsiteY2-6" fmla="*/ 1346200 h 1905000"/>
                        <a:gd name="connsiteX3-7" fmla="*/ 901700 w 1193800"/>
                        <a:gd name="connsiteY3-8" fmla="*/ 12700 h 1905000"/>
                        <a:gd name="connsiteX4-9" fmla="*/ 901700 w 1193800"/>
                        <a:gd name="connsiteY4-10" fmla="*/ 0 h 1905000"/>
                        <a:gd name="connsiteX0-11" fmla="*/ 0 w 1193800"/>
                        <a:gd name="connsiteY0-12" fmla="*/ 770255 h 1897380"/>
                        <a:gd name="connsiteX1-13" fmla="*/ 571500 w 1193800"/>
                        <a:gd name="connsiteY1-14" fmla="*/ 1897380 h 1897380"/>
                        <a:gd name="connsiteX2-15" fmla="*/ 1193800 w 1193800"/>
                        <a:gd name="connsiteY2-16" fmla="*/ 1338580 h 1897380"/>
                        <a:gd name="connsiteX3-17" fmla="*/ 901700 w 1193800"/>
                        <a:gd name="connsiteY3-18" fmla="*/ 5080 h 1897380"/>
                        <a:gd name="connsiteX4-19" fmla="*/ 863600 w 1193800"/>
                        <a:gd name="connsiteY4-20" fmla="*/ 0 h 1897380"/>
                        <a:gd name="connsiteX0-21" fmla="*/ 0 w 1193800"/>
                        <a:gd name="connsiteY0-22" fmla="*/ 765175 h 1892300"/>
                        <a:gd name="connsiteX1-23" fmla="*/ 571500 w 1193800"/>
                        <a:gd name="connsiteY1-24" fmla="*/ 1892300 h 1892300"/>
                        <a:gd name="connsiteX2-25" fmla="*/ 1193800 w 1193800"/>
                        <a:gd name="connsiteY2-26" fmla="*/ 1333500 h 1892300"/>
                        <a:gd name="connsiteX3-27" fmla="*/ 901700 w 1193800"/>
                        <a:gd name="connsiteY3-28" fmla="*/ 0 h 1892300"/>
                        <a:gd name="connsiteX4-29" fmla="*/ 810260 w 1193800"/>
                        <a:gd name="connsiteY4-30" fmla="*/ 55880 h 1892300"/>
                        <a:gd name="connsiteX0-31" fmla="*/ 0 w 1193800"/>
                        <a:gd name="connsiteY0-32" fmla="*/ 765175 h 1892300"/>
                        <a:gd name="connsiteX1-33" fmla="*/ 571500 w 1193800"/>
                        <a:gd name="connsiteY1-34" fmla="*/ 1892300 h 1892300"/>
                        <a:gd name="connsiteX2-35" fmla="*/ 1193800 w 1193800"/>
                        <a:gd name="connsiteY2-36" fmla="*/ 1333500 h 1892300"/>
                        <a:gd name="connsiteX3-37" fmla="*/ 901700 w 1193800"/>
                        <a:gd name="connsiteY3-38" fmla="*/ 0 h 1892300"/>
                        <a:gd name="connsiteX0-39" fmla="*/ 0 w 1193800"/>
                        <a:gd name="connsiteY0-40" fmla="*/ 757555 h 1884680"/>
                        <a:gd name="connsiteX1-41" fmla="*/ 571500 w 1193800"/>
                        <a:gd name="connsiteY1-42" fmla="*/ 1884680 h 1884680"/>
                        <a:gd name="connsiteX2-43" fmla="*/ 1193800 w 1193800"/>
                        <a:gd name="connsiteY2-44" fmla="*/ 1325880 h 1884680"/>
                        <a:gd name="connsiteX3-45" fmla="*/ 871220 w 1193800"/>
                        <a:gd name="connsiteY3-46" fmla="*/ 0 h 1884680"/>
                        <a:gd name="connsiteX0-47" fmla="*/ 0 w 1193800"/>
                        <a:gd name="connsiteY0-48" fmla="*/ 795655 h 1884680"/>
                        <a:gd name="connsiteX1-49" fmla="*/ 571500 w 1193800"/>
                        <a:gd name="connsiteY1-50" fmla="*/ 1884680 h 1884680"/>
                        <a:gd name="connsiteX2-51" fmla="*/ 1193800 w 1193800"/>
                        <a:gd name="connsiteY2-52" fmla="*/ 1325880 h 1884680"/>
                        <a:gd name="connsiteX3-53" fmla="*/ 871220 w 1193800"/>
                        <a:gd name="connsiteY3-54" fmla="*/ 0 h 1884680"/>
                        <a:gd name="connsiteX0-55" fmla="*/ 0 w 1193800"/>
                        <a:gd name="connsiteY0-56" fmla="*/ 795655 h 1945640"/>
                        <a:gd name="connsiteX1-57" fmla="*/ 518160 w 1193800"/>
                        <a:gd name="connsiteY1-58" fmla="*/ 1945640 h 1945640"/>
                        <a:gd name="connsiteX2-59" fmla="*/ 1193800 w 1193800"/>
                        <a:gd name="connsiteY2-60" fmla="*/ 1325880 h 1945640"/>
                        <a:gd name="connsiteX3-61" fmla="*/ 871220 w 1193800"/>
                        <a:gd name="connsiteY3-62" fmla="*/ 0 h 1945640"/>
                        <a:gd name="connsiteX0-63" fmla="*/ 0 w 1170940"/>
                        <a:gd name="connsiteY0-64" fmla="*/ 795655 h 1945640"/>
                        <a:gd name="connsiteX1-65" fmla="*/ 518160 w 1170940"/>
                        <a:gd name="connsiteY1-66" fmla="*/ 1945640 h 1945640"/>
                        <a:gd name="connsiteX2-67" fmla="*/ 1170940 w 1170940"/>
                        <a:gd name="connsiteY2-68" fmla="*/ 1356360 h 1945640"/>
                        <a:gd name="connsiteX3-69" fmla="*/ 871220 w 1170940"/>
                        <a:gd name="connsiteY3-70" fmla="*/ 0 h 1945640"/>
                      </a:gdLst>
                      <a:ahLst/>
                      <a:cxnLst>
                        <a:cxn ang="0">
                          <a:pos x="connsiteX0-1" y="connsiteY0-2"/>
                        </a:cxn>
                        <a:cxn ang="0">
                          <a:pos x="connsiteX1-3" y="connsiteY1-4"/>
                        </a:cxn>
                        <a:cxn ang="0">
                          <a:pos x="connsiteX2-5" y="connsiteY2-6"/>
                        </a:cxn>
                        <a:cxn ang="0">
                          <a:pos x="connsiteX3-7" y="connsiteY3-8"/>
                        </a:cxn>
                      </a:cxnLst>
                      <a:rect l="l" t="t" r="r" b="b"/>
                      <a:pathLst>
                        <a:path w="1170940" h="1945640">
                          <a:moveTo>
                            <a:pt x="0" y="795655"/>
                          </a:moveTo>
                          <a:lnTo>
                            <a:pt x="518160" y="1945640"/>
                          </a:lnTo>
                          <a:lnTo>
                            <a:pt x="1170940" y="1356360"/>
                          </a:lnTo>
                          <a:lnTo>
                            <a:pt x="871220" y="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5" name="任意多边形 154"/>
                    <p:cNvSpPr/>
                    <p:nvPr/>
                  </p:nvSpPr>
                  <p:spPr>
                    <a:xfrm>
                      <a:off x="1333500" y="2628900"/>
                      <a:ext cx="825500" cy="2540000"/>
                    </a:xfrm>
                    <a:custGeom>
                      <a:avLst/>
                      <a:gdLst>
                        <a:gd name="connsiteX0" fmla="*/ 825500 w 825500"/>
                        <a:gd name="connsiteY0" fmla="*/ 0 h 2540000"/>
                        <a:gd name="connsiteX1" fmla="*/ 0 w 825500"/>
                        <a:gd name="connsiteY1" fmla="*/ 749300 h 2540000"/>
                        <a:gd name="connsiteX2" fmla="*/ 127000 w 825500"/>
                        <a:gd name="connsiteY2" fmla="*/ 1549400 h 2540000"/>
                        <a:gd name="connsiteX3" fmla="*/ 330200 w 825500"/>
                        <a:gd name="connsiteY3" fmla="*/ 2540000 h 2540000"/>
                        <a:gd name="connsiteX0-1" fmla="*/ 825500 w 825500"/>
                        <a:gd name="connsiteY0-2" fmla="*/ 0 h 2540000"/>
                        <a:gd name="connsiteX1-3" fmla="*/ 0 w 825500"/>
                        <a:gd name="connsiteY1-4" fmla="*/ 749300 h 2540000"/>
                        <a:gd name="connsiteX2-5" fmla="*/ 157480 w 825500"/>
                        <a:gd name="connsiteY2-6" fmla="*/ 1587500 h 2540000"/>
                        <a:gd name="connsiteX3-7" fmla="*/ 330200 w 825500"/>
                        <a:gd name="connsiteY3-8" fmla="*/ 2540000 h 2540000"/>
                      </a:gdLst>
                      <a:ahLst/>
                      <a:cxnLst>
                        <a:cxn ang="0">
                          <a:pos x="connsiteX0-1" y="connsiteY0-2"/>
                        </a:cxn>
                        <a:cxn ang="0">
                          <a:pos x="connsiteX1-3" y="connsiteY1-4"/>
                        </a:cxn>
                        <a:cxn ang="0">
                          <a:pos x="connsiteX2-5" y="connsiteY2-6"/>
                        </a:cxn>
                        <a:cxn ang="0">
                          <a:pos x="connsiteX3-7" y="connsiteY3-8"/>
                        </a:cxn>
                      </a:cxnLst>
                      <a:rect l="l" t="t" r="r" b="b"/>
                      <a:pathLst>
                        <a:path w="825500" h="2540000">
                          <a:moveTo>
                            <a:pt x="825500" y="0"/>
                          </a:moveTo>
                          <a:lnTo>
                            <a:pt x="0" y="749300"/>
                          </a:lnTo>
                          <a:lnTo>
                            <a:pt x="157480" y="1587500"/>
                          </a:lnTo>
                          <a:lnTo>
                            <a:pt x="330200" y="25400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任意多边形 155"/>
                    <p:cNvSpPr/>
                    <p:nvPr/>
                  </p:nvSpPr>
                  <p:spPr>
                    <a:xfrm>
                      <a:off x="647700" y="2197100"/>
                      <a:ext cx="711200" cy="1701800"/>
                    </a:xfrm>
                    <a:custGeom>
                      <a:avLst/>
                      <a:gdLst>
                        <a:gd name="connsiteX0" fmla="*/ 444500 w 711200"/>
                        <a:gd name="connsiteY0" fmla="*/ 0 h 1701800"/>
                        <a:gd name="connsiteX1" fmla="*/ 711200 w 711200"/>
                        <a:gd name="connsiteY1" fmla="*/ 1168400 h 1701800"/>
                        <a:gd name="connsiteX2" fmla="*/ 0 w 711200"/>
                        <a:gd name="connsiteY2" fmla="*/ 1701800 h 1701800"/>
                      </a:gdLst>
                      <a:ahLst/>
                      <a:cxnLst>
                        <a:cxn ang="0">
                          <a:pos x="connsiteX0" y="connsiteY0"/>
                        </a:cxn>
                        <a:cxn ang="0">
                          <a:pos x="connsiteX1" y="connsiteY1"/>
                        </a:cxn>
                        <a:cxn ang="0">
                          <a:pos x="connsiteX2" y="connsiteY2"/>
                        </a:cxn>
                      </a:cxnLst>
                      <a:rect l="l" t="t" r="r" b="b"/>
                      <a:pathLst>
                        <a:path w="711200" h="1701800">
                          <a:moveTo>
                            <a:pt x="444500" y="0"/>
                          </a:moveTo>
                          <a:lnTo>
                            <a:pt x="711200" y="1168400"/>
                          </a:lnTo>
                          <a:lnTo>
                            <a:pt x="0" y="17018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任意多边形 156"/>
                    <p:cNvSpPr/>
                    <p:nvPr/>
                  </p:nvSpPr>
                  <p:spPr>
                    <a:xfrm>
                      <a:off x="2806700" y="3873500"/>
                      <a:ext cx="1016000" cy="863600"/>
                    </a:xfrm>
                    <a:custGeom>
                      <a:avLst/>
                      <a:gdLst>
                        <a:gd name="connsiteX0" fmla="*/ 673100 w 1016000"/>
                        <a:gd name="connsiteY0" fmla="*/ 0 h 863600"/>
                        <a:gd name="connsiteX1" fmla="*/ 1016000 w 1016000"/>
                        <a:gd name="connsiteY1" fmla="*/ 863600 h 863600"/>
                        <a:gd name="connsiteX2" fmla="*/ 0 w 1016000"/>
                        <a:gd name="connsiteY2" fmla="*/ 596900 h 863600"/>
                      </a:gdLst>
                      <a:ahLst/>
                      <a:cxnLst>
                        <a:cxn ang="0">
                          <a:pos x="connsiteX0" y="connsiteY0"/>
                        </a:cxn>
                        <a:cxn ang="0">
                          <a:pos x="connsiteX1" y="connsiteY1"/>
                        </a:cxn>
                        <a:cxn ang="0">
                          <a:pos x="connsiteX2" y="connsiteY2"/>
                        </a:cxn>
                      </a:cxnLst>
                      <a:rect l="l" t="t" r="r" b="b"/>
                      <a:pathLst>
                        <a:path w="1016000" h="863600">
                          <a:moveTo>
                            <a:pt x="673100" y="0"/>
                          </a:moveTo>
                          <a:lnTo>
                            <a:pt x="1016000" y="863600"/>
                          </a:lnTo>
                          <a:lnTo>
                            <a:pt x="0" y="5969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9" name="任意多边形 148"/>
                  <p:cNvSpPr/>
                  <p:nvPr/>
                </p:nvSpPr>
                <p:spPr>
                  <a:xfrm>
                    <a:off x="3163303" y="2601829"/>
                    <a:ext cx="1142331" cy="632660"/>
                  </a:xfrm>
                  <a:custGeom>
                    <a:avLst/>
                    <a:gdLst>
                      <a:gd name="connsiteX0" fmla="*/ 0 w 1155031"/>
                      <a:gd name="connsiteY0" fmla="*/ 0 h 689810"/>
                      <a:gd name="connsiteX1" fmla="*/ 1155031 w 1155031"/>
                      <a:gd name="connsiteY1" fmla="*/ 689810 h 689810"/>
                      <a:gd name="connsiteX0-1" fmla="*/ 0 w 1161381"/>
                      <a:gd name="connsiteY0-2" fmla="*/ 0 h 651710"/>
                      <a:gd name="connsiteX1-3" fmla="*/ 1161381 w 1161381"/>
                      <a:gd name="connsiteY1-4" fmla="*/ 651710 h 651710"/>
                      <a:gd name="connsiteX0-5" fmla="*/ 0 w 1142331"/>
                      <a:gd name="connsiteY0-6" fmla="*/ 0 h 632660"/>
                      <a:gd name="connsiteX1-7" fmla="*/ 1142331 w 1142331"/>
                      <a:gd name="connsiteY1-8" fmla="*/ 632660 h 632660"/>
                    </a:gdLst>
                    <a:ahLst/>
                    <a:cxnLst>
                      <a:cxn ang="0">
                        <a:pos x="connsiteX0-1" y="connsiteY0-2"/>
                      </a:cxn>
                      <a:cxn ang="0">
                        <a:pos x="connsiteX1-3" y="connsiteY1-4"/>
                      </a:cxn>
                    </a:cxnLst>
                    <a:rect l="l" t="t" r="r" b="b"/>
                    <a:pathLst>
                      <a:path w="1142331" h="632660">
                        <a:moveTo>
                          <a:pt x="0" y="0"/>
                        </a:moveTo>
                        <a:lnTo>
                          <a:pt x="1142331" y="63266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任意多边形 149"/>
                  <p:cNvSpPr/>
                  <p:nvPr/>
                </p:nvSpPr>
                <p:spPr>
                  <a:xfrm>
                    <a:off x="625642" y="3962400"/>
                    <a:ext cx="802105" cy="256674"/>
                  </a:xfrm>
                  <a:custGeom>
                    <a:avLst/>
                    <a:gdLst>
                      <a:gd name="connsiteX0" fmla="*/ 802105 w 802105"/>
                      <a:gd name="connsiteY0" fmla="*/ 256674 h 256674"/>
                      <a:gd name="connsiteX1" fmla="*/ 0 w 802105"/>
                      <a:gd name="connsiteY1" fmla="*/ 0 h 256674"/>
                    </a:gdLst>
                    <a:ahLst/>
                    <a:cxnLst>
                      <a:cxn ang="0">
                        <a:pos x="connsiteX0" y="connsiteY0"/>
                      </a:cxn>
                      <a:cxn ang="0">
                        <a:pos x="connsiteX1" y="connsiteY1"/>
                      </a:cxn>
                    </a:cxnLst>
                    <a:rect l="l" t="t" r="r" b="b"/>
                    <a:pathLst>
                      <a:path w="802105" h="256674">
                        <a:moveTo>
                          <a:pt x="802105" y="256674"/>
                        </a:moveTo>
                        <a:lnTo>
                          <a:pt x="0" y="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7" name="任意多边形 146"/>
                <p:cNvSpPr/>
                <p:nvPr/>
              </p:nvSpPr>
              <p:spPr>
                <a:xfrm>
                  <a:off x="2152650" y="1619250"/>
                  <a:ext cx="571500" cy="1047750"/>
                </a:xfrm>
                <a:custGeom>
                  <a:avLst/>
                  <a:gdLst>
                    <a:gd name="connsiteX0" fmla="*/ 571500 w 571500"/>
                    <a:gd name="connsiteY0" fmla="*/ 0 h 1047750"/>
                    <a:gd name="connsiteX1" fmla="*/ 0 w 571500"/>
                    <a:gd name="connsiteY1" fmla="*/ 1047750 h 1047750"/>
                  </a:gdLst>
                  <a:ahLst/>
                  <a:cxnLst>
                    <a:cxn ang="0">
                      <a:pos x="connsiteX0" y="connsiteY0"/>
                    </a:cxn>
                    <a:cxn ang="0">
                      <a:pos x="connsiteX1" y="connsiteY1"/>
                    </a:cxn>
                  </a:cxnLst>
                  <a:rect l="l" t="t" r="r" b="b"/>
                  <a:pathLst>
                    <a:path w="571500" h="1047750">
                      <a:moveTo>
                        <a:pt x="571500" y="0"/>
                      </a:moveTo>
                      <a:lnTo>
                        <a:pt x="0" y="104775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579616" y="1621101"/>
                <a:ext cx="1583968" cy="1541198"/>
                <a:chOff x="531586" y="1485900"/>
                <a:chExt cx="3863522" cy="3759200"/>
              </a:xfrm>
              <a:solidFill>
                <a:schemeClr val="bg1">
                  <a:lumMod val="95000"/>
                </a:schemeClr>
              </a:solidFill>
            </p:grpSpPr>
            <p:sp>
              <p:nvSpPr>
                <p:cNvPr id="133" name="椭圆 132"/>
                <p:cNvSpPr/>
                <p:nvPr/>
              </p:nvSpPr>
              <p:spPr>
                <a:xfrm>
                  <a:off x="2654300" y="14859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a:off x="1587500" y="50927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p:nvPr/>
              </p:nvSpPr>
              <p:spPr>
                <a:xfrm>
                  <a:off x="4242708" y="31242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a:off x="531586" y="38100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976086" y="213076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p:nvPr/>
              </p:nvSpPr>
              <p:spPr>
                <a:xfrm>
                  <a:off x="3730152" y="46710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p:nvPr/>
              </p:nvSpPr>
              <p:spPr>
                <a:xfrm>
                  <a:off x="3095152" y="24866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a:off x="3387252" y="38328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2739552" y="44043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p:nvPr/>
              </p:nvSpPr>
              <p:spPr>
                <a:xfrm>
                  <a:off x="1418752" y="41122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nvSpPr>
              <p:spPr>
                <a:xfrm>
                  <a:off x="1279052" y="32867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2214884" y="32613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2079152" y="25628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7" name="椭圆 126"/>
            <p:cNvSpPr/>
            <p:nvPr/>
          </p:nvSpPr>
          <p:spPr>
            <a:xfrm>
              <a:off x="7229265" y="2891332"/>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a:off x="4713587" y="3340177"/>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096554" y="3411986"/>
              <a:ext cx="92983" cy="9298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p:nvPr/>
          </p:nvSpPr>
          <p:spPr>
            <a:xfrm rot="342942">
              <a:off x="4637584" y="3323073"/>
              <a:ext cx="2954280" cy="287390"/>
            </a:xfrm>
            <a:custGeom>
              <a:avLst/>
              <a:gdLst>
                <a:gd name="connsiteX0" fmla="*/ 0 w 2943225"/>
                <a:gd name="connsiteY0" fmla="*/ 152400 h 304800"/>
                <a:gd name="connsiteX1" fmla="*/ 1471613 w 2943225"/>
                <a:gd name="connsiteY1" fmla="*/ 0 h 304800"/>
                <a:gd name="connsiteX2" fmla="*/ 2943226 w 2943225"/>
                <a:gd name="connsiteY2" fmla="*/ 152400 h 304800"/>
                <a:gd name="connsiteX3" fmla="*/ 1471613 w 2943225"/>
                <a:gd name="connsiteY3" fmla="*/ 304800 h 304800"/>
                <a:gd name="connsiteX4" fmla="*/ 0 w 2943225"/>
                <a:gd name="connsiteY4" fmla="*/ 152400 h 304800"/>
                <a:gd name="connsiteX0-1" fmla="*/ 17237 w 2960463"/>
                <a:gd name="connsiteY0-2" fmla="*/ 163543 h 315943"/>
                <a:gd name="connsiteX1-3" fmla="*/ 733462 w 2960463"/>
                <a:gd name="connsiteY1-4" fmla="*/ 28553 h 315943"/>
                <a:gd name="connsiteX2-5" fmla="*/ 1488850 w 2960463"/>
                <a:gd name="connsiteY2-6" fmla="*/ 11143 h 315943"/>
                <a:gd name="connsiteX3-7" fmla="*/ 2960463 w 2960463"/>
                <a:gd name="connsiteY3-8" fmla="*/ 163543 h 315943"/>
                <a:gd name="connsiteX4-9" fmla="*/ 1488850 w 2960463"/>
                <a:gd name="connsiteY4-10" fmla="*/ 315943 h 315943"/>
                <a:gd name="connsiteX5" fmla="*/ 17237 w 2960463"/>
                <a:gd name="connsiteY5" fmla="*/ 163543 h 315943"/>
                <a:gd name="connsiteX0-11" fmla="*/ 17237 w 2983439"/>
                <a:gd name="connsiteY0-12" fmla="*/ 155246 h 307646"/>
                <a:gd name="connsiteX1-13" fmla="*/ 733462 w 2983439"/>
                <a:gd name="connsiteY1-14" fmla="*/ 20256 h 307646"/>
                <a:gd name="connsiteX2-15" fmla="*/ 1488850 w 2983439"/>
                <a:gd name="connsiteY2-16" fmla="*/ 2846 h 307646"/>
                <a:gd name="connsiteX3-17" fmla="*/ 2324776 w 2983439"/>
                <a:gd name="connsiteY3-18" fmla="*/ 42861 h 307646"/>
                <a:gd name="connsiteX4-19" fmla="*/ 2960463 w 2983439"/>
                <a:gd name="connsiteY4-20" fmla="*/ 155246 h 307646"/>
                <a:gd name="connsiteX5-21" fmla="*/ 1488850 w 2983439"/>
                <a:gd name="connsiteY5-22" fmla="*/ 307646 h 307646"/>
                <a:gd name="connsiteX6" fmla="*/ 17237 w 2983439"/>
                <a:gd name="connsiteY6" fmla="*/ 155246 h 307646"/>
                <a:gd name="connsiteX0-23" fmla="*/ 1488850 w 2983439"/>
                <a:gd name="connsiteY0-24" fmla="*/ 0 h 304800"/>
                <a:gd name="connsiteX1-25" fmla="*/ 2324776 w 2983439"/>
                <a:gd name="connsiteY1-26" fmla="*/ 40015 h 304800"/>
                <a:gd name="connsiteX2-27" fmla="*/ 2960463 w 2983439"/>
                <a:gd name="connsiteY2-28" fmla="*/ 152400 h 304800"/>
                <a:gd name="connsiteX3-29" fmla="*/ 1488850 w 2983439"/>
                <a:gd name="connsiteY3-30" fmla="*/ 304800 h 304800"/>
                <a:gd name="connsiteX4-31" fmla="*/ 17237 w 2983439"/>
                <a:gd name="connsiteY4-32" fmla="*/ 152400 h 304800"/>
                <a:gd name="connsiteX5-33" fmla="*/ 733462 w 2983439"/>
                <a:gd name="connsiteY5-34" fmla="*/ 17410 h 304800"/>
                <a:gd name="connsiteX6-35" fmla="*/ 1580290 w 2983439"/>
                <a:gd name="connsiteY6-36" fmla="*/ 91440 h 304800"/>
                <a:gd name="connsiteX0-37" fmla="*/ 1488850 w 2983439"/>
                <a:gd name="connsiteY0-38" fmla="*/ 0 h 304800"/>
                <a:gd name="connsiteX1-39" fmla="*/ 2324776 w 2983439"/>
                <a:gd name="connsiteY1-40" fmla="*/ 40015 h 304800"/>
                <a:gd name="connsiteX2-41" fmla="*/ 2960463 w 2983439"/>
                <a:gd name="connsiteY2-42" fmla="*/ 152400 h 304800"/>
                <a:gd name="connsiteX3-43" fmla="*/ 1488850 w 2983439"/>
                <a:gd name="connsiteY3-44" fmla="*/ 304800 h 304800"/>
                <a:gd name="connsiteX4-45" fmla="*/ 17237 w 2983439"/>
                <a:gd name="connsiteY4-46" fmla="*/ 152400 h 304800"/>
                <a:gd name="connsiteX5-47" fmla="*/ 733462 w 2983439"/>
                <a:gd name="connsiteY5-48" fmla="*/ 17410 h 304800"/>
                <a:gd name="connsiteX0-49" fmla="*/ 2324776 w 2983439"/>
                <a:gd name="connsiteY0-50" fmla="*/ 22605 h 287390"/>
                <a:gd name="connsiteX1-51" fmla="*/ 2960463 w 2983439"/>
                <a:gd name="connsiteY1-52" fmla="*/ 134990 h 287390"/>
                <a:gd name="connsiteX2-53" fmla="*/ 1488850 w 2983439"/>
                <a:gd name="connsiteY2-54" fmla="*/ 287390 h 287390"/>
                <a:gd name="connsiteX3-55" fmla="*/ 17237 w 2983439"/>
                <a:gd name="connsiteY3-56" fmla="*/ 134990 h 287390"/>
                <a:gd name="connsiteX4-57" fmla="*/ 733462 w 2983439"/>
                <a:gd name="connsiteY4-58" fmla="*/ 0 h 287390"/>
                <a:gd name="connsiteX0-59" fmla="*/ 2324776 w 2983439"/>
                <a:gd name="connsiteY0-60" fmla="*/ 22605 h 287390"/>
                <a:gd name="connsiteX1-61" fmla="*/ 2960463 w 2983439"/>
                <a:gd name="connsiteY1-62" fmla="*/ 134990 h 287390"/>
                <a:gd name="connsiteX2-63" fmla="*/ 1488850 w 2983439"/>
                <a:gd name="connsiteY2-64" fmla="*/ 287390 h 287390"/>
                <a:gd name="connsiteX3-65" fmla="*/ 17237 w 2983439"/>
                <a:gd name="connsiteY3-66" fmla="*/ 134990 h 287390"/>
                <a:gd name="connsiteX4-67" fmla="*/ 733462 w 2983439"/>
                <a:gd name="connsiteY4-68" fmla="*/ 0 h 287390"/>
                <a:gd name="connsiteX0-69" fmla="*/ 2324776 w 2983439"/>
                <a:gd name="connsiteY0-70" fmla="*/ 22605 h 287390"/>
                <a:gd name="connsiteX1-71" fmla="*/ 2960463 w 2983439"/>
                <a:gd name="connsiteY1-72" fmla="*/ 134990 h 287390"/>
                <a:gd name="connsiteX2-73" fmla="*/ 1488850 w 2983439"/>
                <a:gd name="connsiteY2-74" fmla="*/ 287390 h 287390"/>
                <a:gd name="connsiteX3-75" fmla="*/ 17237 w 2983439"/>
                <a:gd name="connsiteY3-76" fmla="*/ 134990 h 287390"/>
                <a:gd name="connsiteX4-77" fmla="*/ 733462 w 2983439"/>
                <a:gd name="connsiteY4-78" fmla="*/ 0 h 287390"/>
                <a:gd name="connsiteX0-79" fmla="*/ 2308154 w 2966817"/>
                <a:gd name="connsiteY0-80" fmla="*/ 22605 h 287390"/>
                <a:gd name="connsiteX1-81" fmla="*/ 2943841 w 2966817"/>
                <a:gd name="connsiteY1-82" fmla="*/ 134990 h 287390"/>
                <a:gd name="connsiteX2-83" fmla="*/ 1472228 w 2966817"/>
                <a:gd name="connsiteY2-84" fmla="*/ 287390 h 287390"/>
                <a:gd name="connsiteX3-85" fmla="*/ 615 w 2966817"/>
                <a:gd name="connsiteY3-86" fmla="*/ 134990 h 287390"/>
                <a:gd name="connsiteX4-87" fmla="*/ 716840 w 2966817"/>
                <a:gd name="connsiteY4-88" fmla="*/ 0 h 287390"/>
                <a:gd name="connsiteX0-89" fmla="*/ 2307540 w 2966203"/>
                <a:gd name="connsiteY0-90" fmla="*/ 22605 h 287390"/>
                <a:gd name="connsiteX1-91" fmla="*/ 2943227 w 2966203"/>
                <a:gd name="connsiteY1-92" fmla="*/ 134990 h 287390"/>
                <a:gd name="connsiteX2-93" fmla="*/ 1471614 w 2966203"/>
                <a:gd name="connsiteY2-94" fmla="*/ 287390 h 287390"/>
                <a:gd name="connsiteX3-95" fmla="*/ 1 w 2966203"/>
                <a:gd name="connsiteY3-96" fmla="*/ 134990 h 287390"/>
                <a:gd name="connsiteX4-97" fmla="*/ 716226 w 2966203"/>
                <a:gd name="connsiteY4-98" fmla="*/ 0 h 287390"/>
                <a:gd name="connsiteX0-99" fmla="*/ 2307539 w 2966202"/>
                <a:gd name="connsiteY0-100" fmla="*/ 22605 h 287393"/>
                <a:gd name="connsiteX1-101" fmla="*/ 2943226 w 2966202"/>
                <a:gd name="connsiteY1-102" fmla="*/ 134990 h 287393"/>
                <a:gd name="connsiteX2-103" fmla="*/ 1471613 w 2966202"/>
                <a:gd name="connsiteY2-104" fmla="*/ 287390 h 287393"/>
                <a:gd name="connsiteX3-105" fmla="*/ 0 w 2966202"/>
                <a:gd name="connsiteY3-106" fmla="*/ 134990 h 287393"/>
                <a:gd name="connsiteX4-107" fmla="*/ 716225 w 2966202"/>
                <a:gd name="connsiteY4-108" fmla="*/ 0 h 287393"/>
                <a:gd name="connsiteX0-109" fmla="*/ 2307539 w 2966202"/>
                <a:gd name="connsiteY0-110" fmla="*/ 22605 h 287390"/>
                <a:gd name="connsiteX1-111" fmla="*/ 2943226 w 2966202"/>
                <a:gd name="connsiteY1-112" fmla="*/ 134990 h 287390"/>
                <a:gd name="connsiteX2-113" fmla="*/ 1471613 w 2966202"/>
                <a:gd name="connsiteY2-114" fmla="*/ 287390 h 287390"/>
                <a:gd name="connsiteX3-115" fmla="*/ 0 w 2966202"/>
                <a:gd name="connsiteY3-116" fmla="*/ 134990 h 287390"/>
                <a:gd name="connsiteX4-117" fmla="*/ 716225 w 2966202"/>
                <a:gd name="connsiteY4-118" fmla="*/ 0 h 287390"/>
                <a:gd name="connsiteX0-119" fmla="*/ 2307736 w 2966399"/>
                <a:gd name="connsiteY0-120" fmla="*/ 22605 h 287390"/>
                <a:gd name="connsiteX1-121" fmla="*/ 2943423 w 2966399"/>
                <a:gd name="connsiteY1-122" fmla="*/ 134990 h 287390"/>
                <a:gd name="connsiteX2-123" fmla="*/ 1471810 w 2966399"/>
                <a:gd name="connsiteY2-124" fmla="*/ 287390 h 287390"/>
                <a:gd name="connsiteX3-125" fmla="*/ 197 w 2966399"/>
                <a:gd name="connsiteY3-126" fmla="*/ 134990 h 287390"/>
                <a:gd name="connsiteX4-127" fmla="*/ 716422 w 2966399"/>
                <a:gd name="connsiteY4-128" fmla="*/ 0 h 287390"/>
                <a:gd name="connsiteX0-129" fmla="*/ 2307736 w 2986285"/>
                <a:gd name="connsiteY0-130" fmla="*/ 22605 h 287390"/>
                <a:gd name="connsiteX1-131" fmla="*/ 2943423 w 2986285"/>
                <a:gd name="connsiteY1-132" fmla="*/ 134990 h 287390"/>
                <a:gd name="connsiteX2-133" fmla="*/ 1471810 w 2986285"/>
                <a:gd name="connsiteY2-134" fmla="*/ 287390 h 287390"/>
                <a:gd name="connsiteX3-135" fmla="*/ 197 w 2986285"/>
                <a:gd name="connsiteY3-136" fmla="*/ 134990 h 287390"/>
                <a:gd name="connsiteX4-137" fmla="*/ 716422 w 2986285"/>
                <a:gd name="connsiteY4-138" fmla="*/ 0 h 287390"/>
                <a:gd name="connsiteX0-139" fmla="*/ 2307736 w 2954280"/>
                <a:gd name="connsiteY0-140" fmla="*/ 22605 h 287390"/>
                <a:gd name="connsiteX1-141" fmla="*/ 2943423 w 2954280"/>
                <a:gd name="connsiteY1-142" fmla="*/ 134990 h 287390"/>
                <a:gd name="connsiteX2-143" fmla="*/ 1471810 w 2954280"/>
                <a:gd name="connsiteY2-144" fmla="*/ 287390 h 287390"/>
                <a:gd name="connsiteX3-145" fmla="*/ 197 w 2954280"/>
                <a:gd name="connsiteY3-146" fmla="*/ 134990 h 287390"/>
                <a:gd name="connsiteX4-147" fmla="*/ 716422 w 2954280"/>
                <a:gd name="connsiteY4-148" fmla="*/ 0 h 28739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54280" h="287390">
                  <a:moveTo>
                    <a:pt x="2307736" y="22605"/>
                  </a:moveTo>
                  <a:cubicBezTo>
                    <a:pt x="2553005" y="48005"/>
                    <a:pt x="3032352" y="81545"/>
                    <a:pt x="2943423" y="134990"/>
                  </a:cubicBezTo>
                  <a:cubicBezTo>
                    <a:pt x="2736341" y="219406"/>
                    <a:pt x="2284559" y="287390"/>
                    <a:pt x="1471810" y="287390"/>
                  </a:cubicBezTo>
                  <a:cubicBezTo>
                    <a:pt x="659061" y="287390"/>
                    <a:pt x="1148" y="276498"/>
                    <a:pt x="197" y="134990"/>
                  </a:cubicBezTo>
                  <a:cubicBezTo>
                    <a:pt x="-11174" y="80678"/>
                    <a:pt x="471153" y="25400"/>
                    <a:pt x="716422" y="0"/>
                  </a:cubicBez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09"/>
            <p:cNvSpPr/>
            <p:nvPr/>
          </p:nvSpPr>
          <p:spPr>
            <a:xfrm rot="9598920">
              <a:off x="4645203" y="3132573"/>
              <a:ext cx="2954280" cy="287390"/>
            </a:xfrm>
            <a:custGeom>
              <a:avLst/>
              <a:gdLst>
                <a:gd name="connsiteX0" fmla="*/ 0 w 2943225"/>
                <a:gd name="connsiteY0" fmla="*/ 152400 h 304800"/>
                <a:gd name="connsiteX1" fmla="*/ 1471613 w 2943225"/>
                <a:gd name="connsiteY1" fmla="*/ 0 h 304800"/>
                <a:gd name="connsiteX2" fmla="*/ 2943226 w 2943225"/>
                <a:gd name="connsiteY2" fmla="*/ 152400 h 304800"/>
                <a:gd name="connsiteX3" fmla="*/ 1471613 w 2943225"/>
                <a:gd name="connsiteY3" fmla="*/ 304800 h 304800"/>
                <a:gd name="connsiteX4" fmla="*/ 0 w 2943225"/>
                <a:gd name="connsiteY4" fmla="*/ 152400 h 304800"/>
                <a:gd name="connsiteX0-1" fmla="*/ 17237 w 2960463"/>
                <a:gd name="connsiteY0-2" fmla="*/ 163543 h 315943"/>
                <a:gd name="connsiteX1-3" fmla="*/ 733462 w 2960463"/>
                <a:gd name="connsiteY1-4" fmla="*/ 28553 h 315943"/>
                <a:gd name="connsiteX2-5" fmla="*/ 1488850 w 2960463"/>
                <a:gd name="connsiteY2-6" fmla="*/ 11143 h 315943"/>
                <a:gd name="connsiteX3-7" fmla="*/ 2960463 w 2960463"/>
                <a:gd name="connsiteY3-8" fmla="*/ 163543 h 315943"/>
                <a:gd name="connsiteX4-9" fmla="*/ 1488850 w 2960463"/>
                <a:gd name="connsiteY4-10" fmla="*/ 315943 h 315943"/>
                <a:gd name="connsiteX5" fmla="*/ 17237 w 2960463"/>
                <a:gd name="connsiteY5" fmla="*/ 163543 h 315943"/>
                <a:gd name="connsiteX0-11" fmla="*/ 17237 w 2983439"/>
                <a:gd name="connsiteY0-12" fmla="*/ 155246 h 307646"/>
                <a:gd name="connsiteX1-13" fmla="*/ 733462 w 2983439"/>
                <a:gd name="connsiteY1-14" fmla="*/ 20256 h 307646"/>
                <a:gd name="connsiteX2-15" fmla="*/ 1488850 w 2983439"/>
                <a:gd name="connsiteY2-16" fmla="*/ 2846 h 307646"/>
                <a:gd name="connsiteX3-17" fmla="*/ 2324776 w 2983439"/>
                <a:gd name="connsiteY3-18" fmla="*/ 42861 h 307646"/>
                <a:gd name="connsiteX4-19" fmla="*/ 2960463 w 2983439"/>
                <a:gd name="connsiteY4-20" fmla="*/ 155246 h 307646"/>
                <a:gd name="connsiteX5-21" fmla="*/ 1488850 w 2983439"/>
                <a:gd name="connsiteY5-22" fmla="*/ 307646 h 307646"/>
                <a:gd name="connsiteX6" fmla="*/ 17237 w 2983439"/>
                <a:gd name="connsiteY6" fmla="*/ 155246 h 307646"/>
                <a:gd name="connsiteX0-23" fmla="*/ 1488850 w 2983439"/>
                <a:gd name="connsiteY0-24" fmla="*/ 0 h 304800"/>
                <a:gd name="connsiteX1-25" fmla="*/ 2324776 w 2983439"/>
                <a:gd name="connsiteY1-26" fmla="*/ 40015 h 304800"/>
                <a:gd name="connsiteX2-27" fmla="*/ 2960463 w 2983439"/>
                <a:gd name="connsiteY2-28" fmla="*/ 152400 h 304800"/>
                <a:gd name="connsiteX3-29" fmla="*/ 1488850 w 2983439"/>
                <a:gd name="connsiteY3-30" fmla="*/ 304800 h 304800"/>
                <a:gd name="connsiteX4-31" fmla="*/ 17237 w 2983439"/>
                <a:gd name="connsiteY4-32" fmla="*/ 152400 h 304800"/>
                <a:gd name="connsiteX5-33" fmla="*/ 733462 w 2983439"/>
                <a:gd name="connsiteY5-34" fmla="*/ 17410 h 304800"/>
                <a:gd name="connsiteX6-35" fmla="*/ 1580290 w 2983439"/>
                <a:gd name="connsiteY6-36" fmla="*/ 91440 h 304800"/>
                <a:gd name="connsiteX0-37" fmla="*/ 1488850 w 2983439"/>
                <a:gd name="connsiteY0-38" fmla="*/ 0 h 304800"/>
                <a:gd name="connsiteX1-39" fmla="*/ 2324776 w 2983439"/>
                <a:gd name="connsiteY1-40" fmla="*/ 40015 h 304800"/>
                <a:gd name="connsiteX2-41" fmla="*/ 2960463 w 2983439"/>
                <a:gd name="connsiteY2-42" fmla="*/ 152400 h 304800"/>
                <a:gd name="connsiteX3-43" fmla="*/ 1488850 w 2983439"/>
                <a:gd name="connsiteY3-44" fmla="*/ 304800 h 304800"/>
                <a:gd name="connsiteX4-45" fmla="*/ 17237 w 2983439"/>
                <a:gd name="connsiteY4-46" fmla="*/ 152400 h 304800"/>
                <a:gd name="connsiteX5-47" fmla="*/ 733462 w 2983439"/>
                <a:gd name="connsiteY5-48" fmla="*/ 17410 h 304800"/>
                <a:gd name="connsiteX0-49" fmla="*/ 2324776 w 2983439"/>
                <a:gd name="connsiteY0-50" fmla="*/ 22605 h 287390"/>
                <a:gd name="connsiteX1-51" fmla="*/ 2960463 w 2983439"/>
                <a:gd name="connsiteY1-52" fmla="*/ 134990 h 287390"/>
                <a:gd name="connsiteX2-53" fmla="*/ 1488850 w 2983439"/>
                <a:gd name="connsiteY2-54" fmla="*/ 287390 h 287390"/>
                <a:gd name="connsiteX3-55" fmla="*/ 17237 w 2983439"/>
                <a:gd name="connsiteY3-56" fmla="*/ 134990 h 287390"/>
                <a:gd name="connsiteX4-57" fmla="*/ 733462 w 2983439"/>
                <a:gd name="connsiteY4-58" fmla="*/ 0 h 287390"/>
                <a:gd name="connsiteX0-59" fmla="*/ 2324776 w 2983439"/>
                <a:gd name="connsiteY0-60" fmla="*/ 22605 h 287390"/>
                <a:gd name="connsiteX1-61" fmla="*/ 2960463 w 2983439"/>
                <a:gd name="connsiteY1-62" fmla="*/ 134990 h 287390"/>
                <a:gd name="connsiteX2-63" fmla="*/ 1488850 w 2983439"/>
                <a:gd name="connsiteY2-64" fmla="*/ 287390 h 287390"/>
                <a:gd name="connsiteX3-65" fmla="*/ 17237 w 2983439"/>
                <a:gd name="connsiteY3-66" fmla="*/ 134990 h 287390"/>
                <a:gd name="connsiteX4-67" fmla="*/ 733462 w 2983439"/>
                <a:gd name="connsiteY4-68" fmla="*/ 0 h 287390"/>
                <a:gd name="connsiteX0-69" fmla="*/ 2324776 w 2983439"/>
                <a:gd name="connsiteY0-70" fmla="*/ 22605 h 287390"/>
                <a:gd name="connsiteX1-71" fmla="*/ 2960463 w 2983439"/>
                <a:gd name="connsiteY1-72" fmla="*/ 134990 h 287390"/>
                <a:gd name="connsiteX2-73" fmla="*/ 1488850 w 2983439"/>
                <a:gd name="connsiteY2-74" fmla="*/ 287390 h 287390"/>
                <a:gd name="connsiteX3-75" fmla="*/ 17237 w 2983439"/>
                <a:gd name="connsiteY3-76" fmla="*/ 134990 h 287390"/>
                <a:gd name="connsiteX4-77" fmla="*/ 733462 w 2983439"/>
                <a:gd name="connsiteY4-78" fmla="*/ 0 h 287390"/>
                <a:gd name="connsiteX0-79" fmla="*/ 2308154 w 2966817"/>
                <a:gd name="connsiteY0-80" fmla="*/ 22605 h 287390"/>
                <a:gd name="connsiteX1-81" fmla="*/ 2943841 w 2966817"/>
                <a:gd name="connsiteY1-82" fmla="*/ 134990 h 287390"/>
                <a:gd name="connsiteX2-83" fmla="*/ 1472228 w 2966817"/>
                <a:gd name="connsiteY2-84" fmla="*/ 287390 h 287390"/>
                <a:gd name="connsiteX3-85" fmla="*/ 615 w 2966817"/>
                <a:gd name="connsiteY3-86" fmla="*/ 134990 h 287390"/>
                <a:gd name="connsiteX4-87" fmla="*/ 716840 w 2966817"/>
                <a:gd name="connsiteY4-88" fmla="*/ 0 h 287390"/>
                <a:gd name="connsiteX0-89" fmla="*/ 2307540 w 2966203"/>
                <a:gd name="connsiteY0-90" fmla="*/ 22605 h 287390"/>
                <a:gd name="connsiteX1-91" fmla="*/ 2943227 w 2966203"/>
                <a:gd name="connsiteY1-92" fmla="*/ 134990 h 287390"/>
                <a:gd name="connsiteX2-93" fmla="*/ 1471614 w 2966203"/>
                <a:gd name="connsiteY2-94" fmla="*/ 287390 h 287390"/>
                <a:gd name="connsiteX3-95" fmla="*/ 1 w 2966203"/>
                <a:gd name="connsiteY3-96" fmla="*/ 134990 h 287390"/>
                <a:gd name="connsiteX4-97" fmla="*/ 716226 w 2966203"/>
                <a:gd name="connsiteY4-98" fmla="*/ 0 h 287390"/>
                <a:gd name="connsiteX0-99" fmla="*/ 2307539 w 2966202"/>
                <a:gd name="connsiteY0-100" fmla="*/ 22605 h 287393"/>
                <a:gd name="connsiteX1-101" fmla="*/ 2943226 w 2966202"/>
                <a:gd name="connsiteY1-102" fmla="*/ 134990 h 287393"/>
                <a:gd name="connsiteX2-103" fmla="*/ 1471613 w 2966202"/>
                <a:gd name="connsiteY2-104" fmla="*/ 287390 h 287393"/>
                <a:gd name="connsiteX3-105" fmla="*/ 0 w 2966202"/>
                <a:gd name="connsiteY3-106" fmla="*/ 134990 h 287393"/>
                <a:gd name="connsiteX4-107" fmla="*/ 716225 w 2966202"/>
                <a:gd name="connsiteY4-108" fmla="*/ 0 h 287393"/>
                <a:gd name="connsiteX0-109" fmla="*/ 2307539 w 2966202"/>
                <a:gd name="connsiteY0-110" fmla="*/ 22605 h 287390"/>
                <a:gd name="connsiteX1-111" fmla="*/ 2943226 w 2966202"/>
                <a:gd name="connsiteY1-112" fmla="*/ 134990 h 287390"/>
                <a:gd name="connsiteX2-113" fmla="*/ 1471613 w 2966202"/>
                <a:gd name="connsiteY2-114" fmla="*/ 287390 h 287390"/>
                <a:gd name="connsiteX3-115" fmla="*/ 0 w 2966202"/>
                <a:gd name="connsiteY3-116" fmla="*/ 134990 h 287390"/>
                <a:gd name="connsiteX4-117" fmla="*/ 716225 w 2966202"/>
                <a:gd name="connsiteY4-118" fmla="*/ 0 h 287390"/>
                <a:gd name="connsiteX0-119" fmla="*/ 2307736 w 2966399"/>
                <a:gd name="connsiteY0-120" fmla="*/ 22605 h 287390"/>
                <a:gd name="connsiteX1-121" fmla="*/ 2943423 w 2966399"/>
                <a:gd name="connsiteY1-122" fmla="*/ 134990 h 287390"/>
                <a:gd name="connsiteX2-123" fmla="*/ 1471810 w 2966399"/>
                <a:gd name="connsiteY2-124" fmla="*/ 287390 h 287390"/>
                <a:gd name="connsiteX3-125" fmla="*/ 197 w 2966399"/>
                <a:gd name="connsiteY3-126" fmla="*/ 134990 h 287390"/>
                <a:gd name="connsiteX4-127" fmla="*/ 716422 w 2966399"/>
                <a:gd name="connsiteY4-128" fmla="*/ 0 h 287390"/>
                <a:gd name="connsiteX0-129" fmla="*/ 2307736 w 2986285"/>
                <a:gd name="connsiteY0-130" fmla="*/ 22605 h 287390"/>
                <a:gd name="connsiteX1-131" fmla="*/ 2943423 w 2986285"/>
                <a:gd name="connsiteY1-132" fmla="*/ 134990 h 287390"/>
                <a:gd name="connsiteX2-133" fmla="*/ 1471810 w 2986285"/>
                <a:gd name="connsiteY2-134" fmla="*/ 287390 h 287390"/>
                <a:gd name="connsiteX3-135" fmla="*/ 197 w 2986285"/>
                <a:gd name="connsiteY3-136" fmla="*/ 134990 h 287390"/>
                <a:gd name="connsiteX4-137" fmla="*/ 716422 w 2986285"/>
                <a:gd name="connsiteY4-138" fmla="*/ 0 h 287390"/>
                <a:gd name="connsiteX0-139" fmla="*/ 2307736 w 2954280"/>
                <a:gd name="connsiteY0-140" fmla="*/ 22605 h 287390"/>
                <a:gd name="connsiteX1-141" fmla="*/ 2943423 w 2954280"/>
                <a:gd name="connsiteY1-142" fmla="*/ 134990 h 287390"/>
                <a:gd name="connsiteX2-143" fmla="*/ 1471810 w 2954280"/>
                <a:gd name="connsiteY2-144" fmla="*/ 287390 h 287390"/>
                <a:gd name="connsiteX3-145" fmla="*/ 197 w 2954280"/>
                <a:gd name="connsiteY3-146" fmla="*/ 134990 h 287390"/>
                <a:gd name="connsiteX4-147" fmla="*/ 716422 w 2954280"/>
                <a:gd name="connsiteY4-148" fmla="*/ 0 h 28739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54280" h="287390">
                  <a:moveTo>
                    <a:pt x="2307736" y="22605"/>
                  </a:moveTo>
                  <a:cubicBezTo>
                    <a:pt x="2553005" y="48005"/>
                    <a:pt x="3032352" y="81545"/>
                    <a:pt x="2943423" y="134990"/>
                  </a:cubicBezTo>
                  <a:cubicBezTo>
                    <a:pt x="2736341" y="219406"/>
                    <a:pt x="2284559" y="287390"/>
                    <a:pt x="1471810" y="287390"/>
                  </a:cubicBezTo>
                  <a:cubicBezTo>
                    <a:pt x="659061" y="287390"/>
                    <a:pt x="1148" y="276498"/>
                    <a:pt x="197" y="134990"/>
                  </a:cubicBezTo>
                  <a:cubicBezTo>
                    <a:pt x="-11174" y="80678"/>
                    <a:pt x="471153" y="25400"/>
                    <a:pt x="716422" y="0"/>
                  </a:cubicBez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p:nvPr/>
          </p:nvSpPr>
          <p:spPr>
            <a:xfrm>
              <a:off x="5155547" y="3667837"/>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矩形 111"/>
          <p:cNvSpPr/>
          <p:nvPr/>
        </p:nvSpPr>
        <p:spPr>
          <a:xfrm>
            <a:off x="1435346" y="1813969"/>
            <a:ext cx="3193803" cy="89255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采集经各变电所端</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RTU</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传送的所有测量量和信号量</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18" name="任意多边形 117"/>
          <p:cNvSpPr/>
          <p:nvPr/>
        </p:nvSpPr>
        <p:spPr>
          <a:xfrm>
            <a:off x="-1387220" y="3285669"/>
            <a:ext cx="5734373" cy="362406"/>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3" name="任意多边形 182"/>
          <p:cNvSpPr/>
          <p:nvPr/>
        </p:nvSpPr>
        <p:spPr>
          <a:xfrm flipV="1">
            <a:off x="-701420" y="3295194"/>
            <a:ext cx="5734373" cy="362406"/>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84" name="任意多边形 183"/>
          <p:cNvSpPr/>
          <p:nvPr/>
        </p:nvSpPr>
        <p:spPr>
          <a:xfrm flipV="1">
            <a:off x="-796670" y="3160494"/>
            <a:ext cx="5734373" cy="631806"/>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5" name="任意多边形 184"/>
          <p:cNvSpPr/>
          <p:nvPr/>
        </p:nvSpPr>
        <p:spPr>
          <a:xfrm>
            <a:off x="-949070" y="3208119"/>
            <a:ext cx="5734373" cy="631806"/>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3" name="任意多边形 192"/>
          <p:cNvSpPr/>
          <p:nvPr/>
        </p:nvSpPr>
        <p:spPr>
          <a:xfrm flipH="1">
            <a:off x="8042529" y="3314698"/>
            <a:ext cx="5734373" cy="304348"/>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4" name="任意多边形 193"/>
          <p:cNvSpPr/>
          <p:nvPr/>
        </p:nvSpPr>
        <p:spPr>
          <a:xfrm flipH="1" flipV="1">
            <a:off x="7356729" y="3324223"/>
            <a:ext cx="5734373" cy="304348"/>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195" name="任意多边形 194"/>
          <p:cNvSpPr/>
          <p:nvPr/>
        </p:nvSpPr>
        <p:spPr>
          <a:xfrm flipH="1" flipV="1">
            <a:off x="7451979" y="3211102"/>
            <a:ext cx="5734373" cy="530590"/>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6" name="任意多边形 195"/>
          <p:cNvSpPr/>
          <p:nvPr/>
        </p:nvSpPr>
        <p:spPr>
          <a:xfrm flipH="1">
            <a:off x="7604379" y="3258727"/>
            <a:ext cx="5734373" cy="530590"/>
          </a:xfrm>
          <a:custGeom>
            <a:avLst/>
            <a:gdLst>
              <a:gd name="connsiteX0" fmla="*/ 0 w 5765369"/>
              <a:gd name="connsiteY0" fmla="*/ 0 h 759417"/>
              <a:gd name="connsiteX1" fmla="*/ 1239864 w 5765369"/>
              <a:gd name="connsiteY1" fmla="*/ 681926 h 759417"/>
              <a:gd name="connsiteX2" fmla="*/ 2433234 w 5765369"/>
              <a:gd name="connsiteY2" fmla="*/ 123987 h 759417"/>
              <a:gd name="connsiteX3" fmla="*/ 3626603 w 5765369"/>
              <a:gd name="connsiteY3" fmla="*/ 697424 h 759417"/>
              <a:gd name="connsiteX4" fmla="*/ 4773478 w 5765369"/>
              <a:gd name="connsiteY4" fmla="*/ 77492 h 759417"/>
              <a:gd name="connsiteX5" fmla="*/ 5765369 w 5765369"/>
              <a:gd name="connsiteY5" fmla="*/ 759417 h 75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5369" h="759417">
                <a:moveTo>
                  <a:pt x="0" y="0"/>
                </a:moveTo>
                <a:cubicBezTo>
                  <a:pt x="417162" y="330631"/>
                  <a:pt x="834325" y="661262"/>
                  <a:pt x="1239864" y="681926"/>
                </a:cubicBezTo>
                <a:cubicBezTo>
                  <a:pt x="1645403" y="702590"/>
                  <a:pt x="2035444" y="121404"/>
                  <a:pt x="2433234" y="123987"/>
                </a:cubicBezTo>
                <a:cubicBezTo>
                  <a:pt x="2831024" y="126570"/>
                  <a:pt x="3236562" y="705173"/>
                  <a:pt x="3626603" y="697424"/>
                </a:cubicBezTo>
                <a:cubicBezTo>
                  <a:pt x="4016644" y="689675"/>
                  <a:pt x="4417017" y="67160"/>
                  <a:pt x="4773478" y="77492"/>
                </a:cubicBezTo>
                <a:cubicBezTo>
                  <a:pt x="5129939" y="87824"/>
                  <a:pt x="5447654" y="423620"/>
                  <a:pt x="5765369" y="759417"/>
                </a:cubicBezTo>
              </a:path>
            </a:pathLst>
          </a:custGeom>
          <a:ln>
            <a:gradFill flip="none" rotWithShape="1">
              <a:gsLst>
                <a:gs pos="50000">
                  <a:srgbClr val="B0D3F2"/>
                </a:gs>
                <a:gs pos="0">
                  <a:srgbClr val="B0D3F2">
                    <a:alpha val="80000"/>
                  </a:srgbClr>
                </a:gs>
                <a:gs pos="100000">
                  <a:srgbClr val="B17ED8">
                    <a:alpha val="0"/>
                  </a:srgbClr>
                </a:gs>
              </a:gsLst>
              <a:lin ang="0" scaled="1"/>
              <a:tileRect/>
            </a:gradFill>
          </a:ln>
          <a:scene3d>
            <a:camera prst="orthographicFront">
              <a:rot lat="21299996" lon="0" rev="0"/>
            </a:camera>
            <a:lightRig rig="threePt" dir="t"/>
          </a:scene3d>
          <a:sp3d extrusionH="571500" prstMaterial="clear"/>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8" name="矩形 157"/>
          <p:cNvSpPr/>
          <p:nvPr/>
        </p:nvSpPr>
        <p:spPr>
          <a:xfrm>
            <a:off x="1491066" y="4759836"/>
            <a:ext cx="2007845" cy="129266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电压合格率统计</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通道运行率统计</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线路使用率统计</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62" name="矩形 161"/>
          <p:cNvSpPr/>
          <p:nvPr/>
        </p:nvSpPr>
        <p:spPr>
          <a:xfrm>
            <a:off x="8231578" y="1382531"/>
            <a:ext cx="3578343" cy="129266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显示电力系统实时网络图 </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显示各变电所实时主接线图 </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显示各变电所实时运行参数</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63" name="矩形 162"/>
          <p:cNvSpPr/>
          <p:nvPr/>
        </p:nvSpPr>
        <p:spPr>
          <a:xfrm>
            <a:off x="7853307" y="4234934"/>
            <a:ext cx="2956428"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数据存储和事件记录</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64" name="矩形 163"/>
          <p:cNvSpPr/>
          <p:nvPr/>
        </p:nvSpPr>
        <p:spPr>
          <a:xfrm>
            <a:off x="7897906" y="4763517"/>
            <a:ext cx="4084543" cy="169277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定时存储运行参数</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事件顺序记录 </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超限量和越限时间记录 </a:t>
            </a:r>
            <a:endPar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操作记录</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209" name="直接连接符 208"/>
          <p:cNvCxnSpPr/>
          <p:nvPr/>
        </p:nvCxnSpPr>
        <p:spPr>
          <a:xfrm flipH="1">
            <a:off x="2076450" y="1871133"/>
            <a:ext cx="22733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flipH="1">
            <a:off x="1104900" y="4766733"/>
            <a:ext cx="22733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8248650" y="1394883"/>
            <a:ext cx="36957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7962900" y="4747683"/>
            <a:ext cx="325755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4500">
        <p14:switch dir="r"/>
      </p:transition>
    </mc:Choice>
    <mc:Fallback>
      <p:transition spd="slow" advTm="45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11"/>
                                            </p:tgtEl>
                                            <p:attrNameLst>
                                              <p:attrName>style.visibility</p:attrName>
                                            </p:attrNameLst>
                                          </p:cBhvr>
                                          <p:to>
                                            <p:strVal val="visible"/>
                                          </p:to>
                                        </p:set>
                                        <p:anim calcmode="lin" valueType="num">
                                          <p:cBhvr>
                                            <p:cTn id="11" dur="300" fill="hold"/>
                                            <p:tgtEl>
                                              <p:spTgt spid="111"/>
                                            </p:tgtEl>
                                            <p:attrNameLst>
                                              <p:attrName>ppt_w</p:attrName>
                                            </p:attrNameLst>
                                          </p:cBhvr>
                                          <p:tavLst>
                                            <p:tav tm="0">
                                              <p:val>
                                                <p:fltVal val="0"/>
                                              </p:val>
                                            </p:tav>
                                            <p:tav tm="100000">
                                              <p:val>
                                                <p:strVal val="#ppt_w"/>
                                              </p:val>
                                            </p:tav>
                                          </p:tavLst>
                                        </p:anim>
                                        <p:anim calcmode="lin" valueType="num">
                                          <p:cBhvr>
                                            <p:cTn id="12" dur="300" fill="hold"/>
                                            <p:tgtEl>
                                              <p:spTgt spid="111"/>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111"/>
                                            </p:tgtEl>
                                          </p:cBhvr>
                                          <p:by x="110000" y="110000"/>
                                        </p:animScale>
                                      </p:childTnLst>
                                    </p:cTn>
                                  </p:par>
                                  <p:par>
                                    <p:cTn id="15" presetID="23" presetClass="entr" presetSubtype="16" fill="hold" nodeType="withEffect">
                                      <p:stCondLst>
                                        <p:cond delay="400"/>
                                      </p:stCondLst>
                                      <p:childTnLst>
                                        <p:set>
                                          <p:cBhvr>
                                            <p:cTn id="16" dur="1" fill="hold">
                                              <p:stCondLst>
                                                <p:cond delay="0"/>
                                              </p:stCondLst>
                                            </p:cTn>
                                            <p:tgtEl>
                                              <p:spTgt spid="180"/>
                                            </p:tgtEl>
                                            <p:attrNameLst>
                                              <p:attrName>style.visibility</p:attrName>
                                            </p:attrNameLst>
                                          </p:cBhvr>
                                          <p:to>
                                            <p:strVal val="visible"/>
                                          </p:to>
                                        </p:set>
                                        <p:anim calcmode="lin" valueType="num">
                                          <p:cBhvr>
                                            <p:cTn id="17" dur="300" fill="hold"/>
                                            <p:tgtEl>
                                              <p:spTgt spid="180"/>
                                            </p:tgtEl>
                                            <p:attrNameLst>
                                              <p:attrName>ppt_w</p:attrName>
                                            </p:attrNameLst>
                                          </p:cBhvr>
                                          <p:tavLst>
                                            <p:tav tm="0">
                                              <p:val>
                                                <p:fltVal val="0"/>
                                              </p:val>
                                            </p:tav>
                                            <p:tav tm="100000">
                                              <p:val>
                                                <p:strVal val="#ppt_w"/>
                                              </p:val>
                                            </p:tav>
                                          </p:tavLst>
                                        </p:anim>
                                        <p:anim calcmode="lin" valueType="num">
                                          <p:cBhvr>
                                            <p:cTn id="18" dur="300" fill="hold"/>
                                            <p:tgtEl>
                                              <p:spTgt spid="180"/>
                                            </p:tgtEl>
                                            <p:attrNameLst>
                                              <p:attrName>ppt_h</p:attrName>
                                            </p:attrNameLst>
                                          </p:cBhvr>
                                          <p:tavLst>
                                            <p:tav tm="0">
                                              <p:val>
                                                <p:fltVal val="0"/>
                                              </p:val>
                                            </p:tav>
                                            <p:tav tm="100000">
                                              <p:val>
                                                <p:strVal val="#ppt_h"/>
                                              </p:val>
                                            </p:tav>
                                          </p:tavLst>
                                        </p:anim>
                                      </p:childTnLst>
                                    </p:cTn>
                                  </p:par>
                                  <p:par>
                                    <p:cTn id="19" presetID="23" presetClass="entr" presetSubtype="16" fill="hold" nodeType="withEffect">
                                      <p:stCondLst>
                                        <p:cond delay="500"/>
                                      </p:stCondLst>
                                      <p:childTnLst>
                                        <p:set>
                                          <p:cBhvr>
                                            <p:cTn id="20" dur="1" fill="hold">
                                              <p:stCondLst>
                                                <p:cond delay="0"/>
                                              </p:stCondLst>
                                            </p:cTn>
                                            <p:tgtEl>
                                              <p:spTgt spid="181"/>
                                            </p:tgtEl>
                                            <p:attrNameLst>
                                              <p:attrName>style.visibility</p:attrName>
                                            </p:attrNameLst>
                                          </p:cBhvr>
                                          <p:to>
                                            <p:strVal val="visible"/>
                                          </p:to>
                                        </p:set>
                                        <p:anim calcmode="lin" valueType="num">
                                          <p:cBhvr>
                                            <p:cTn id="21" dur="300" fill="hold"/>
                                            <p:tgtEl>
                                              <p:spTgt spid="181"/>
                                            </p:tgtEl>
                                            <p:attrNameLst>
                                              <p:attrName>ppt_w</p:attrName>
                                            </p:attrNameLst>
                                          </p:cBhvr>
                                          <p:tavLst>
                                            <p:tav tm="0">
                                              <p:val>
                                                <p:fltVal val="0"/>
                                              </p:val>
                                            </p:tav>
                                            <p:tav tm="100000">
                                              <p:val>
                                                <p:strVal val="#ppt_w"/>
                                              </p:val>
                                            </p:tav>
                                          </p:tavLst>
                                        </p:anim>
                                        <p:anim calcmode="lin" valueType="num">
                                          <p:cBhvr>
                                            <p:cTn id="22" dur="300" fill="hold"/>
                                            <p:tgtEl>
                                              <p:spTgt spid="181"/>
                                            </p:tgtEl>
                                            <p:attrNameLst>
                                              <p:attrName>ppt_h</p:attrName>
                                            </p:attrNameLst>
                                          </p:cBhvr>
                                          <p:tavLst>
                                            <p:tav tm="0">
                                              <p:val>
                                                <p:fltVal val="0"/>
                                              </p:val>
                                            </p:tav>
                                            <p:tav tm="100000">
                                              <p:val>
                                                <p:strVal val="#ppt_h"/>
                                              </p:val>
                                            </p:tav>
                                          </p:tavLst>
                                        </p:anim>
                                      </p:childTnLst>
                                    </p:cTn>
                                  </p:par>
                                  <p:par>
                                    <p:cTn id="23" presetID="23" presetClass="entr" presetSubtype="16" fill="hold" nodeType="withEffect">
                                      <p:stCondLst>
                                        <p:cond delay="600"/>
                                      </p:stCondLst>
                                      <p:childTnLst>
                                        <p:set>
                                          <p:cBhvr>
                                            <p:cTn id="24" dur="1" fill="hold">
                                              <p:stCondLst>
                                                <p:cond delay="0"/>
                                              </p:stCondLst>
                                            </p:cTn>
                                            <p:tgtEl>
                                              <p:spTgt spid="190"/>
                                            </p:tgtEl>
                                            <p:attrNameLst>
                                              <p:attrName>style.visibility</p:attrName>
                                            </p:attrNameLst>
                                          </p:cBhvr>
                                          <p:to>
                                            <p:strVal val="visible"/>
                                          </p:to>
                                        </p:set>
                                        <p:anim calcmode="lin" valueType="num">
                                          <p:cBhvr>
                                            <p:cTn id="25" dur="300" fill="hold"/>
                                            <p:tgtEl>
                                              <p:spTgt spid="190"/>
                                            </p:tgtEl>
                                            <p:attrNameLst>
                                              <p:attrName>ppt_w</p:attrName>
                                            </p:attrNameLst>
                                          </p:cBhvr>
                                          <p:tavLst>
                                            <p:tav tm="0">
                                              <p:val>
                                                <p:fltVal val="0"/>
                                              </p:val>
                                            </p:tav>
                                            <p:tav tm="100000">
                                              <p:val>
                                                <p:strVal val="#ppt_w"/>
                                              </p:val>
                                            </p:tav>
                                          </p:tavLst>
                                        </p:anim>
                                        <p:anim calcmode="lin" valueType="num">
                                          <p:cBhvr>
                                            <p:cTn id="26" dur="300" fill="hold"/>
                                            <p:tgtEl>
                                              <p:spTgt spid="190"/>
                                            </p:tgtEl>
                                            <p:attrNameLst>
                                              <p:attrName>ppt_h</p:attrName>
                                            </p:attrNameLst>
                                          </p:cBhvr>
                                          <p:tavLst>
                                            <p:tav tm="0">
                                              <p:val>
                                                <p:fltVal val="0"/>
                                              </p:val>
                                            </p:tav>
                                            <p:tav tm="100000">
                                              <p:val>
                                                <p:strVal val="#ppt_h"/>
                                              </p:val>
                                            </p:tav>
                                          </p:tavLst>
                                        </p:anim>
                                      </p:childTnLst>
                                    </p:cTn>
                                  </p:par>
                                  <p:par>
                                    <p:cTn id="27" presetID="23" presetClass="entr" presetSubtype="16" fill="hold" nodeType="withEffect">
                                      <p:stCondLst>
                                        <p:cond delay="700"/>
                                      </p:stCondLst>
                                      <p:childTnLst>
                                        <p:set>
                                          <p:cBhvr>
                                            <p:cTn id="28" dur="1" fill="hold">
                                              <p:stCondLst>
                                                <p:cond delay="0"/>
                                              </p:stCondLst>
                                            </p:cTn>
                                            <p:tgtEl>
                                              <p:spTgt spid="191"/>
                                            </p:tgtEl>
                                            <p:attrNameLst>
                                              <p:attrName>style.visibility</p:attrName>
                                            </p:attrNameLst>
                                          </p:cBhvr>
                                          <p:to>
                                            <p:strVal val="visible"/>
                                          </p:to>
                                        </p:set>
                                        <p:anim calcmode="lin" valueType="num">
                                          <p:cBhvr>
                                            <p:cTn id="29" dur="300" fill="hold"/>
                                            <p:tgtEl>
                                              <p:spTgt spid="191"/>
                                            </p:tgtEl>
                                            <p:attrNameLst>
                                              <p:attrName>ppt_w</p:attrName>
                                            </p:attrNameLst>
                                          </p:cBhvr>
                                          <p:tavLst>
                                            <p:tav tm="0">
                                              <p:val>
                                                <p:fltVal val="0"/>
                                              </p:val>
                                            </p:tav>
                                            <p:tav tm="100000">
                                              <p:val>
                                                <p:strVal val="#ppt_w"/>
                                              </p:val>
                                            </p:tav>
                                          </p:tavLst>
                                        </p:anim>
                                        <p:anim calcmode="lin" valueType="num">
                                          <p:cBhvr>
                                            <p:cTn id="30" dur="300" fill="hold"/>
                                            <p:tgtEl>
                                              <p:spTgt spid="191"/>
                                            </p:tgtEl>
                                            <p:attrNameLst>
                                              <p:attrName>ppt_h</p:attrName>
                                            </p:attrNameLst>
                                          </p:cBhvr>
                                          <p:tavLst>
                                            <p:tav tm="0">
                                              <p:val>
                                                <p:fltVal val="0"/>
                                              </p:val>
                                            </p:tav>
                                            <p:tav tm="100000">
                                              <p:val>
                                                <p:strVal val="#ppt_h"/>
                                              </p:val>
                                            </p:tav>
                                          </p:tavLst>
                                        </p:anim>
                                      </p:childTnLst>
                                    </p:cTn>
                                  </p:par>
                                  <p:par>
                                    <p:cTn id="31" presetID="6" presetClass="emph" presetSubtype="0" autoRev="1" fill="hold" nodeType="withEffect">
                                      <p:stCondLst>
                                        <p:cond delay="600"/>
                                      </p:stCondLst>
                                      <p:childTnLst>
                                        <p:animScale>
                                          <p:cBhvr>
                                            <p:cTn id="32" dur="150" fill="hold"/>
                                            <p:tgtEl>
                                              <p:spTgt spid="180"/>
                                            </p:tgtEl>
                                          </p:cBhvr>
                                          <p:by x="100000" y="110000"/>
                                        </p:animScale>
                                      </p:childTnLst>
                                    </p:cTn>
                                  </p:par>
                                  <p:par>
                                    <p:cTn id="33" presetID="6" presetClass="emph" presetSubtype="0" autoRev="1" fill="hold" nodeType="withEffect">
                                      <p:stCondLst>
                                        <p:cond delay="700"/>
                                      </p:stCondLst>
                                      <p:childTnLst>
                                        <p:animScale>
                                          <p:cBhvr>
                                            <p:cTn id="34" dur="150" fill="hold"/>
                                            <p:tgtEl>
                                              <p:spTgt spid="181"/>
                                            </p:tgtEl>
                                          </p:cBhvr>
                                          <p:by x="100000" y="110000"/>
                                        </p:animScale>
                                      </p:childTnLst>
                                    </p:cTn>
                                  </p:par>
                                  <p:par>
                                    <p:cTn id="35" presetID="6" presetClass="emph" presetSubtype="0" autoRev="1" fill="hold" nodeType="withEffect">
                                      <p:stCondLst>
                                        <p:cond delay="800"/>
                                      </p:stCondLst>
                                      <p:childTnLst>
                                        <p:animScale>
                                          <p:cBhvr>
                                            <p:cTn id="36" dur="150" fill="hold"/>
                                            <p:tgtEl>
                                              <p:spTgt spid="190"/>
                                            </p:tgtEl>
                                          </p:cBhvr>
                                          <p:by x="100000" y="110000"/>
                                        </p:animScale>
                                      </p:childTnLst>
                                    </p:cTn>
                                  </p:par>
                                  <p:par>
                                    <p:cTn id="37" presetID="6" presetClass="emph" presetSubtype="0" autoRev="1" fill="hold" nodeType="withEffect">
                                      <p:stCondLst>
                                        <p:cond delay="900"/>
                                      </p:stCondLst>
                                      <p:childTnLst>
                                        <p:animScale>
                                          <p:cBhvr>
                                            <p:cTn id="38" dur="150" fill="hold"/>
                                            <p:tgtEl>
                                              <p:spTgt spid="191"/>
                                            </p:tgtEl>
                                          </p:cBhvr>
                                          <p:by x="100000" y="110000"/>
                                        </p:animScale>
                                      </p:childTnLst>
                                    </p:cTn>
                                  </p:par>
                                  <p:par>
                                    <p:cTn id="39" presetID="2" presetClass="entr" presetSubtype="8" decel="100000" fill="hold" nodeType="withEffect">
                                      <p:stCondLst>
                                        <p:cond delay="900"/>
                                      </p:stCondLst>
                                      <p:childTnLst>
                                        <p:set>
                                          <p:cBhvr>
                                            <p:cTn id="40" dur="1" fill="hold">
                                              <p:stCondLst>
                                                <p:cond delay="0"/>
                                              </p:stCondLst>
                                            </p:cTn>
                                            <p:tgtEl>
                                              <p:spTgt spid="209"/>
                                            </p:tgtEl>
                                            <p:attrNameLst>
                                              <p:attrName>style.visibility</p:attrName>
                                            </p:attrNameLst>
                                          </p:cBhvr>
                                          <p:to>
                                            <p:strVal val="visible"/>
                                          </p:to>
                                        </p:set>
                                        <p:anim calcmode="lin" valueType="num">
                                          <p:cBhvr additive="base">
                                            <p:cTn id="41" dur="750" fill="hold"/>
                                            <p:tgtEl>
                                              <p:spTgt spid="209"/>
                                            </p:tgtEl>
                                            <p:attrNameLst>
                                              <p:attrName>ppt_x</p:attrName>
                                            </p:attrNameLst>
                                          </p:cBhvr>
                                          <p:tavLst>
                                            <p:tav tm="0">
                                              <p:val>
                                                <p:strVal val="0-#ppt_w/2"/>
                                              </p:val>
                                            </p:tav>
                                            <p:tav tm="100000">
                                              <p:val>
                                                <p:strVal val="#ppt_x"/>
                                              </p:val>
                                            </p:tav>
                                          </p:tavLst>
                                        </p:anim>
                                        <p:anim calcmode="lin" valueType="num">
                                          <p:cBhvr additive="base">
                                            <p:cTn id="42" dur="750" fill="hold"/>
                                            <p:tgtEl>
                                              <p:spTgt spid="209"/>
                                            </p:tgtEl>
                                            <p:attrNameLst>
                                              <p:attrName>ppt_y</p:attrName>
                                            </p:attrNameLst>
                                          </p:cBhvr>
                                          <p:tavLst>
                                            <p:tav tm="0">
                                              <p:val>
                                                <p:strVal val="#ppt_y"/>
                                              </p:val>
                                            </p:tav>
                                            <p:tav tm="100000">
                                              <p:val>
                                                <p:strVal val="#ppt_y"/>
                                              </p:val>
                                            </p:tav>
                                          </p:tavLst>
                                        </p:anim>
                                      </p:childTnLst>
                                    </p:cTn>
                                  </p:par>
                                  <p:par>
                                    <p:cTn id="43" presetID="10" presetClass="entr" presetSubtype="0" fill="hold" grpId="0" nodeType="withEffect">
                                      <p:stCondLst>
                                        <p:cond delay="150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12"/>
                                            </p:tgtEl>
                                            <p:attrNameLst>
                                              <p:attrName>style.visibility</p:attrName>
                                            </p:attrNameLst>
                                          </p:cBhvr>
                                          <p:to>
                                            <p:strVal val="visible"/>
                                          </p:to>
                                        </p:set>
                                        <p:animEffect transition="in" filter="fade">
                                          <p:cBhvr>
                                            <p:cTn id="48" dur="500"/>
                                            <p:tgtEl>
                                              <p:spTgt spid="112"/>
                                            </p:tgtEl>
                                          </p:cBhvr>
                                        </p:animEffect>
                                      </p:childTnLst>
                                    </p:cTn>
                                  </p:par>
                                  <p:par>
                                    <p:cTn id="49" presetID="2" presetClass="entr" presetSubtype="8" decel="100000" fill="hold" nodeType="withEffect">
                                      <p:stCondLst>
                                        <p:cond delay="1300"/>
                                      </p:stCondLst>
                                      <p:childTnLst>
                                        <p:set>
                                          <p:cBhvr>
                                            <p:cTn id="50" dur="1" fill="hold">
                                              <p:stCondLst>
                                                <p:cond delay="0"/>
                                              </p:stCondLst>
                                            </p:cTn>
                                            <p:tgtEl>
                                              <p:spTgt spid="213"/>
                                            </p:tgtEl>
                                            <p:attrNameLst>
                                              <p:attrName>style.visibility</p:attrName>
                                            </p:attrNameLst>
                                          </p:cBhvr>
                                          <p:to>
                                            <p:strVal val="visible"/>
                                          </p:to>
                                        </p:set>
                                        <p:anim calcmode="lin" valueType="num">
                                          <p:cBhvr additive="base">
                                            <p:cTn id="51" dur="750" fill="hold"/>
                                            <p:tgtEl>
                                              <p:spTgt spid="213"/>
                                            </p:tgtEl>
                                            <p:attrNameLst>
                                              <p:attrName>ppt_x</p:attrName>
                                            </p:attrNameLst>
                                          </p:cBhvr>
                                          <p:tavLst>
                                            <p:tav tm="0">
                                              <p:val>
                                                <p:strVal val="0-#ppt_w/2"/>
                                              </p:val>
                                            </p:tav>
                                            <p:tav tm="100000">
                                              <p:val>
                                                <p:strVal val="#ppt_x"/>
                                              </p:val>
                                            </p:tav>
                                          </p:tavLst>
                                        </p:anim>
                                        <p:anim calcmode="lin" valueType="num">
                                          <p:cBhvr additive="base">
                                            <p:cTn id="52" dur="750" fill="hold"/>
                                            <p:tgtEl>
                                              <p:spTgt spid="213"/>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200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2000"/>
                                      </p:stCondLst>
                                      <p:childTnLst>
                                        <p:set>
                                          <p:cBhvr>
                                            <p:cTn id="57" dur="1" fill="hold">
                                              <p:stCondLst>
                                                <p:cond delay="0"/>
                                              </p:stCondLst>
                                            </p:cTn>
                                            <p:tgtEl>
                                              <p:spTgt spid="158"/>
                                            </p:tgtEl>
                                            <p:attrNameLst>
                                              <p:attrName>style.visibility</p:attrName>
                                            </p:attrNameLst>
                                          </p:cBhvr>
                                          <p:to>
                                            <p:strVal val="visible"/>
                                          </p:to>
                                        </p:set>
                                        <p:animEffect transition="in" filter="fade">
                                          <p:cBhvr>
                                            <p:cTn id="58" dur="500"/>
                                            <p:tgtEl>
                                              <p:spTgt spid="158"/>
                                            </p:tgtEl>
                                          </p:cBhvr>
                                        </p:animEffect>
                                      </p:childTnLst>
                                    </p:cTn>
                                  </p:par>
                                  <p:par>
                                    <p:cTn id="59" presetID="2" presetClass="entr" presetSubtype="2" decel="100000" fill="hold" nodeType="withEffect">
                                      <p:stCondLst>
                                        <p:cond delay="1000"/>
                                      </p:stCondLst>
                                      <p:childTnLst>
                                        <p:set>
                                          <p:cBhvr>
                                            <p:cTn id="60" dur="1" fill="hold">
                                              <p:stCondLst>
                                                <p:cond delay="0"/>
                                              </p:stCondLst>
                                            </p:cTn>
                                            <p:tgtEl>
                                              <p:spTgt spid="214"/>
                                            </p:tgtEl>
                                            <p:attrNameLst>
                                              <p:attrName>style.visibility</p:attrName>
                                            </p:attrNameLst>
                                          </p:cBhvr>
                                          <p:to>
                                            <p:strVal val="visible"/>
                                          </p:to>
                                        </p:set>
                                        <p:anim calcmode="lin" valueType="num">
                                          <p:cBhvr additive="base">
                                            <p:cTn id="61" dur="750" fill="hold"/>
                                            <p:tgtEl>
                                              <p:spTgt spid="214"/>
                                            </p:tgtEl>
                                            <p:attrNameLst>
                                              <p:attrName>ppt_x</p:attrName>
                                            </p:attrNameLst>
                                          </p:cBhvr>
                                          <p:tavLst>
                                            <p:tav tm="0">
                                              <p:val>
                                                <p:strVal val="1+#ppt_w/2"/>
                                              </p:val>
                                            </p:tav>
                                            <p:tav tm="100000">
                                              <p:val>
                                                <p:strVal val="#ppt_x"/>
                                              </p:val>
                                            </p:tav>
                                          </p:tavLst>
                                        </p:anim>
                                        <p:anim calcmode="lin" valueType="num">
                                          <p:cBhvr additive="base">
                                            <p:cTn id="62" dur="750" fill="hold"/>
                                            <p:tgtEl>
                                              <p:spTgt spid="214"/>
                                            </p:tgtEl>
                                            <p:attrNameLst>
                                              <p:attrName>ppt_y</p:attrName>
                                            </p:attrNameLst>
                                          </p:cBhvr>
                                          <p:tavLst>
                                            <p:tav tm="0">
                                              <p:val>
                                                <p:strVal val="#ppt_y"/>
                                              </p:val>
                                            </p:tav>
                                            <p:tav tm="100000">
                                              <p:val>
                                                <p:strVal val="#ppt_y"/>
                                              </p:val>
                                            </p:tav>
                                          </p:tavLst>
                                        </p:anim>
                                      </p:childTnLst>
                                    </p:cTn>
                                  </p:par>
                                  <p:par>
                                    <p:cTn id="63" presetID="10" presetClass="entr" presetSubtype="0" fill="hold" grpId="0" nodeType="withEffect">
                                      <p:stCondLst>
                                        <p:cond delay="1750"/>
                                      </p:stCondLst>
                                      <p:childTnLst>
                                        <p:set>
                                          <p:cBhvr>
                                            <p:cTn id="64" dur="1" fill="hold">
                                              <p:stCondLst>
                                                <p:cond delay="0"/>
                                              </p:stCondLst>
                                            </p:cTn>
                                            <p:tgtEl>
                                              <p:spTgt spid="107"/>
                                            </p:tgtEl>
                                            <p:attrNameLst>
                                              <p:attrName>style.visibility</p:attrName>
                                            </p:attrNameLst>
                                          </p:cBhvr>
                                          <p:to>
                                            <p:strVal val="visible"/>
                                          </p:to>
                                        </p:set>
                                        <p:animEffect transition="in" filter="fade">
                                          <p:cBhvr>
                                            <p:cTn id="65" dur="500"/>
                                            <p:tgtEl>
                                              <p:spTgt spid="107"/>
                                            </p:tgtEl>
                                          </p:cBhvr>
                                        </p:animEffect>
                                      </p:childTnLst>
                                    </p:cTn>
                                  </p:par>
                                  <p:par>
                                    <p:cTn id="66" presetID="10" presetClass="entr" presetSubtype="0" fill="hold" grpId="0" nodeType="withEffect">
                                      <p:stCondLst>
                                        <p:cond delay="1750"/>
                                      </p:stCondLst>
                                      <p:childTnLst>
                                        <p:set>
                                          <p:cBhvr>
                                            <p:cTn id="67" dur="1" fill="hold">
                                              <p:stCondLst>
                                                <p:cond delay="0"/>
                                              </p:stCondLst>
                                            </p:cTn>
                                            <p:tgtEl>
                                              <p:spTgt spid="162"/>
                                            </p:tgtEl>
                                            <p:attrNameLst>
                                              <p:attrName>style.visibility</p:attrName>
                                            </p:attrNameLst>
                                          </p:cBhvr>
                                          <p:to>
                                            <p:strVal val="visible"/>
                                          </p:to>
                                        </p:set>
                                        <p:animEffect transition="in" filter="fade">
                                          <p:cBhvr>
                                            <p:cTn id="68" dur="500"/>
                                            <p:tgtEl>
                                              <p:spTgt spid="162"/>
                                            </p:tgtEl>
                                          </p:cBhvr>
                                        </p:animEffect>
                                      </p:childTnLst>
                                    </p:cTn>
                                  </p:par>
                                  <p:par>
                                    <p:cTn id="69" presetID="2" presetClass="entr" presetSubtype="2" decel="100000" fill="hold" nodeType="withEffect">
                                      <p:stCondLst>
                                        <p:cond delay="1100"/>
                                      </p:stCondLst>
                                      <p:childTnLst>
                                        <p:set>
                                          <p:cBhvr>
                                            <p:cTn id="70" dur="1" fill="hold">
                                              <p:stCondLst>
                                                <p:cond delay="0"/>
                                              </p:stCondLst>
                                            </p:cTn>
                                            <p:tgtEl>
                                              <p:spTgt spid="215"/>
                                            </p:tgtEl>
                                            <p:attrNameLst>
                                              <p:attrName>style.visibility</p:attrName>
                                            </p:attrNameLst>
                                          </p:cBhvr>
                                          <p:to>
                                            <p:strVal val="visible"/>
                                          </p:to>
                                        </p:set>
                                        <p:anim calcmode="lin" valueType="num">
                                          <p:cBhvr additive="base">
                                            <p:cTn id="71" dur="750" fill="hold"/>
                                            <p:tgtEl>
                                              <p:spTgt spid="215"/>
                                            </p:tgtEl>
                                            <p:attrNameLst>
                                              <p:attrName>ppt_x</p:attrName>
                                            </p:attrNameLst>
                                          </p:cBhvr>
                                          <p:tavLst>
                                            <p:tav tm="0">
                                              <p:val>
                                                <p:strVal val="1+#ppt_w/2"/>
                                              </p:val>
                                            </p:tav>
                                            <p:tav tm="100000">
                                              <p:val>
                                                <p:strVal val="#ppt_x"/>
                                              </p:val>
                                            </p:tav>
                                          </p:tavLst>
                                        </p:anim>
                                        <p:anim calcmode="lin" valueType="num">
                                          <p:cBhvr additive="base">
                                            <p:cTn id="72" dur="750" fill="hold"/>
                                            <p:tgtEl>
                                              <p:spTgt spid="215"/>
                                            </p:tgtEl>
                                            <p:attrNameLst>
                                              <p:attrName>ppt_y</p:attrName>
                                            </p:attrNameLst>
                                          </p:cBhvr>
                                          <p:tavLst>
                                            <p:tav tm="0">
                                              <p:val>
                                                <p:strVal val="#ppt_y"/>
                                              </p:val>
                                            </p:tav>
                                            <p:tav tm="100000">
                                              <p:val>
                                                <p:strVal val="#ppt_y"/>
                                              </p:val>
                                            </p:tav>
                                          </p:tavLst>
                                        </p:anim>
                                      </p:childTnLst>
                                    </p:cTn>
                                  </p:par>
                                  <p:par>
                                    <p:cTn id="73" presetID="10" presetClass="entr" presetSubtype="0" fill="hold" grpId="0" nodeType="withEffect">
                                      <p:stCondLst>
                                        <p:cond delay="1750"/>
                                      </p:stCondLst>
                                      <p:childTnLst>
                                        <p:set>
                                          <p:cBhvr>
                                            <p:cTn id="74" dur="1" fill="hold">
                                              <p:stCondLst>
                                                <p:cond delay="0"/>
                                              </p:stCondLst>
                                            </p:cTn>
                                            <p:tgtEl>
                                              <p:spTgt spid="163"/>
                                            </p:tgtEl>
                                            <p:attrNameLst>
                                              <p:attrName>style.visibility</p:attrName>
                                            </p:attrNameLst>
                                          </p:cBhvr>
                                          <p:to>
                                            <p:strVal val="visible"/>
                                          </p:to>
                                        </p:set>
                                        <p:animEffect transition="in" filter="fade">
                                          <p:cBhvr>
                                            <p:cTn id="75" dur="500"/>
                                            <p:tgtEl>
                                              <p:spTgt spid="163"/>
                                            </p:tgtEl>
                                          </p:cBhvr>
                                        </p:animEffect>
                                      </p:childTnLst>
                                    </p:cTn>
                                  </p:par>
                                  <p:par>
                                    <p:cTn id="76" presetID="10" presetClass="entr" presetSubtype="0" fill="hold" grpId="0" nodeType="withEffect">
                                      <p:stCondLst>
                                        <p:cond delay="1750"/>
                                      </p:stCondLst>
                                      <p:childTnLst>
                                        <p:set>
                                          <p:cBhvr>
                                            <p:cTn id="77" dur="1" fill="hold">
                                              <p:stCondLst>
                                                <p:cond delay="0"/>
                                              </p:stCondLst>
                                            </p:cTn>
                                            <p:tgtEl>
                                              <p:spTgt spid="164"/>
                                            </p:tgtEl>
                                            <p:attrNameLst>
                                              <p:attrName>style.visibility</p:attrName>
                                            </p:attrNameLst>
                                          </p:cBhvr>
                                          <p:to>
                                            <p:strVal val="visible"/>
                                          </p:to>
                                        </p:set>
                                        <p:animEffect transition="in" filter="fade">
                                          <p:cBhvr>
                                            <p:cTn id="78" dur="500"/>
                                            <p:tgtEl>
                                              <p:spTgt spid="164"/>
                                            </p:tgtEl>
                                          </p:cBhvr>
                                        </p:animEffect>
                                      </p:childTnLst>
                                    </p:cTn>
                                  </p:par>
                                  <p:par>
                                    <p:cTn id="79" presetID="22" presetClass="entr" presetSubtype="2" fill="hold" grpId="0" nodeType="withEffect">
                                      <p:stCondLst>
                                        <p:cond delay="500"/>
                                      </p:stCondLst>
                                      <p:childTnLst>
                                        <p:set>
                                          <p:cBhvr>
                                            <p:cTn id="80" dur="1" fill="hold">
                                              <p:stCondLst>
                                                <p:cond delay="0"/>
                                              </p:stCondLst>
                                            </p:cTn>
                                            <p:tgtEl>
                                              <p:spTgt spid="118"/>
                                            </p:tgtEl>
                                            <p:attrNameLst>
                                              <p:attrName>style.visibility</p:attrName>
                                            </p:attrNameLst>
                                          </p:cBhvr>
                                          <p:to>
                                            <p:strVal val="visible"/>
                                          </p:to>
                                        </p:set>
                                        <p:animEffect transition="in" filter="wipe(right)">
                                          <p:cBhvr>
                                            <p:cTn id="81" dur="750"/>
                                            <p:tgtEl>
                                              <p:spTgt spid="118"/>
                                            </p:tgtEl>
                                          </p:cBhvr>
                                        </p:animEffect>
                                      </p:childTnLst>
                                    </p:cTn>
                                  </p:par>
                                  <p:par>
                                    <p:cTn id="82" presetID="22" presetClass="entr" presetSubtype="8" fill="hold" grpId="0" nodeType="withEffect">
                                      <p:stCondLst>
                                        <p:cond delay="500"/>
                                      </p:stCondLst>
                                      <p:childTnLst>
                                        <p:set>
                                          <p:cBhvr>
                                            <p:cTn id="83" dur="1" fill="hold">
                                              <p:stCondLst>
                                                <p:cond delay="0"/>
                                              </p:stCondLst>
                                            </p:cTn>
                                            <p:tgtEl>
                                              <p:spTgt spid="193"/>
                                            </p:tgtEl>
                                            <p:attrNameLst>
                                              <p:attrName>style.visibility</p:attrName>
                                            </p:attrNameLst>
                                          </p:cBhvr>
                                          <p:to>
                                            <p:strVal val="visible"/>
                                          </p:to>
                                        </p:set>
                                        <p:animEffect transition="in" filter="wipe(left)">
                                          <p:cBhvr>
                                            <p:cTn id="84" dur="750"/>
                                            <p:tgtEl>
                                              <p:spTgt spid="193"/>
                                            </p:tgtEl>
                                          </p:cBhvr>
                                        </p:animEffect>
                                      </p:childTnLst>
                                    </p:cTn>
                                  </p:par>
                                  <p:par>
                                    <p:cTn id="85" presetID="22" presetClass="entr" presetSubtype="2" fill="hold" grpId="0" nodeType="withEffect">
                                      <p:stCondLst>
                                        <p:cond delay="600"/>
                                      </p:stCondLst>
                                      <p:childTnLst>
                                        <p:set>
                                          <p:cBhvr>
                                            <p:cTn id="86" dur="1" fill="hold">
                                              <p:stCondLst>
                                                <p:cond delay="0"/>
                                              </p:stCondLst>
                                            </p:cTn>
                                            <p:tgtEl>
                                              <p:spTgt spid="183"/>
                                            </p:tgtEl>
                                            <p:attrNameLst>
                                              <p:attrName>style.visibility</p:attrName>
                                            </p:attrNameLst>
                                          </p:cBhvr>
                                          <p:to>
                                            <p:strVal val="visible"/>
                                          </p:to>
                                        </p:set>
                                        <p:animEffect transition="in" filter="wipe(right)">
                                          <p:cBhvr>
                                            <p:cTn id="87" dur="750"/>
                                            <p:tgtEl>
                                              <p:spTgt spid="183"/>
                                            </p:tgtEl>
                                          </p:cBhvr>
                                        </p:animEffect>
                                      </p:childTnLst>
                                    </p:cTn>
                                  </p:par>
                                  <p:par>
                                    <p:cTn id="88" presetID="22" presetClass="entr" presetSubtype="8" fill="hold" grpId="0" nodeType="withEffect">
                                      <p:stCondLst>
                                        <p:cond delay="600"/>
                                      </p:stCondLst>
                                      <p:childTnLst>
                                        <p:set>
                                          <p:cBhvr>
                                            <p:cTn id="89" dur="1" fill="hold">
                                              <p:stCondLst>
                                                <p:cond delay="0"/>
                                              </p:stCondLst>
                                            </p:cTn>
                                            <p:tgtEl>
                                              <p:spTgt spid="194"/>
                                            </p:tgtEl>
                                            <p:attrNameLst>
                                              <p:attrName>style.visibility</p:attrName>
                                            </p:attrNameLst>
                                          </p:cBhvr>
                                          <p:to>
                                            <p:strVal val="visible"/>
                                          </p:to>
                                        </p:set>
                                        <p:animEffect transition="in" filter="wipe(left)">
                                          <p:cBhvr>
                                            <p:cTn id="90" dur="750"/>
                                            <p:tgtEl>
                                              <p:spTgt spid="194"/>
                                            </p:tgtEl>
                                          </p:cBhvr>
                                        </p:animEffect>
                                      </p:childTnLst>
                                    </p:cTn>
                                  </p:par>
                                  <p:par>
                                    <p:cTn id="91" presetID="22" presetClass="entr" presetSubtype="2" fill="hold" grpId="0" nodeType="withEffect">
                                      <p:stCondLst>
                                        <p:cond delay="700"/>
                                      </p:stCondLst>
                                      <p:childTnLst>
                                        <p:set>
                                          <p:cBhvr>
                                            <p:cTn id="92" dur="1" fill="hold">
                                              <p:stCondLst>
                                                <p:cond delay="0"/>
                                              </p:stCondLst>
                                            </p:cTn>
                                            <p:tgtEl>
                                              <p:spTgt spid="184"/>
                                            </p:tgtEl>
                                            <p:attrNameLst>
                                              <p:attrName>style.visibility</p:attrName>
                                            </p:attrNameLst>
                                          </p:cBhvr>
                                          <p:to>
                                            <p:strVal val="visible"/>
                                          </p:to>
                                        </p:set>
                                        <p:animEffect transition="in" filter="wipe(right)">
                                          <p:cBhvr>
                                            <p:cTn id="93" dur="750"/>
                                            <p:tgtEl>
                                              <p:spTgt spid="184"/>
                                            </p:tgtEl>
                                          </p:cBhvr>
                                        </p:animEffect>
                                      </p:childTnLst>
                                    </p:cTn>
                                  </p:par>
                                  <p:par>
                                    <p:cTn id="94" presetID="22" presetClass="entr" presetSubtype="8" fill="hold" grpId="0" nodeType="withEffect">
                                      <p:stCondLst>
                                        <p:cond delay="700"/>
                                      </p:stCondLst>
                                      <p:childTnLst>
                                        <p:set>
                                          <p:cBhvr>
                                            <p:cTn id="95" dur="1" fill="hold">
                                              <p:stCondLst>
                                                <p:cond delay="0"/>
                                              </p:stCondLst>
                                            </p:cTn>
                                            <p:tgtEl>
                                              <p:spTgt spid="195"/>
                                            </p:tgtEl>
                                            <p:attrNameLst>
                                              <p:attrName>style.visibility</p:attrName>
                                            </p:attrNameLst>
                                          </p:cBhvr>
                                          <p:to>
                                            <p:strVal val="visible"/>
                                          </p:to>
                                        </p:set>
                                        <p:animEffect transition="in" filter="wipe(left)">
                                          <p:cBhvr>
                                            <p:cTn id="96" dur="750"/>
                                            <p:tgtEl>
                                              <p:spTgt spid="195"/>
                                            </p:tgtEl>
                                          </p:cBhvr>
                                        </p:animEffect>
                                      </p:childTnLst>
                                    </p:cTn>
                                  </p:par>
                                  <p:par>
                                    <p:cTn id="97" presetID="22" presetClass="entr" presetSubtype="2" fill="hold" grpId="0" nodeType="withEffect">
                                      <p:stCondLst>
                                        <p:cond delay="800"/>
                                      </p:stCondLst>
                                      <p:childTnLst>
                                        <p:set>
                                          <p:cBhvr>
                                            <p:cTn id="98" dur="1" fill="hold">
                                              <p:stCondLst>
                                                <p:cond delay="0"/>
                                              </p:stCondLst>
                                            </p:cTn>
                                            <p:tgtEl>
                                              <p:spTgt spid="185"/>
                                            </p:tgtEl>
                                            <p:attrNameLst>
                                              <p:attrName>style.visibility</p:attrName>
                                            </p:attrNameLst>
                                          </p:cBhvr>
                                          <p:to>
                                            <p:strVal val="visible"/>
                                          </p:to>
                                        </p:set>
                                        <p:animEffect transition="in" filter="wipe(right)">
                                          <p:cBhvr>
                                            <p:cTn id="99" dur="750"/>
                                            <p:tgtEl>
                                              <p:spTgt spid="185"/>
                                            </p:tgtEl>
                                          </p:cBhvr>
                                        </p:animEffect>
                                      </p:childTnLst>
                                    </p:cTn>
                                  </p:par>
                                  <p:par>
                                    <p:cTn id="100" presetID="22" presetClass="entr" presetSubtype="8" fill="hold" grpId="0" nodeType="withEffect">
                                      <p:stCondLst>
                                        <p:cond delay="800"/>
                                      </p:stCondLst>
                                      <p:childTnLst>
                                        <p:set>
                                          <p:cBhvr>
                                            <p:cTn id="101" dur="1" fill="hold">
                                              <p:stCondLst>
                                                <p:cond delay="0"/>
                                              </p:stCondLst>
                                            </p:cTn>
                                            <p:tgtEl>
                                              <p:spTgt spid="196"/>
                                            </p:tgtEl>
                                            <p:attrNameLst>
                                              <p:attrName>style.visibility</p:attrName>
                                            </p:attrNameLst>
                                          </p:cBhvr>
                                          <p:to>
                                            <p:strVal val="visible"/>
                                          </p:to>
                                        </p:set>
                                        <p:animEffect transition="in" filter="wipe(left)">
                                          <p:cBhvr>
                                            <p:cTn id="102" dur="75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06" grpId="0"/>
          <p:bldP spid="107" grpId="0"/>
          <p:bldP spid="112" grpId="0"/>
          <p:bldP spid="118" grpId="0" animBg="1"/>
          <p:bldP spid="183" grpId="0" animBg="1"/>
          <p:bldP spid="184" grpId="0" animBg="1"/>
          <p:bldP spid="185" grpId="0" animBg="1"/>
          <p:bldP spid="193" grpId="0" animBg="1"/>
          <p:bldP spid="194" grpId="0" animBg="1"/>
          <p:bldP spid="195" grpId="0" animBg="1"/>
          <p:bldP spid="196" grpId="0" animBg="1"/>
          <p:bldP spid="158" grpId="0"/>
          <p:bldP spid="162" grpId="0"/>
          <p:bldP spid="163" grpId="0"/>
          <p:bldP spid="16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11"/>
                                            </p:tgtEl>
                                            <p:attrNameLst>
                                              <p:attrName>style.visibility</p:attrName>
                                            </p:attrNameLst>
                                          </p:cBhvr>
                                          <p:to>
                                            <p:strVal val="visible"/>
                                          </p:to>
                                        </p:set>
                                        <p:anim calcmode="lin" valueType="num">
                                          <p:cBhvr>
                                            <p:cTn id="11" dur="300" fill="hold"/>
                                            <p:tgtEl>
                                              <p:spTgt spid="111"/>
                                            </p:tgtEl>
                                            <p:attrNameLst>
                                              <p:attrName>ppt_w</p:attrName>
                                            </p:attrNameLst>
                                          </p:cBhvr>
                                          <p:tavLst>
                                            <p:tav tm="0">
                                              <p:val>
                                                <p:fltVal val="0"/>
                                              </p:val>
                                            </p:tav>
                                            <p:tav tm="100000">
                                              <p:val>
                                                <p:strVal val="#ppt_w"/>
                                              </p:val>
                                            </p:tav>
                                          </p:tavLst>
                                        </p:anim>
                                        <p:anim calcmode="lin" valueType="num">
                                          <p:cBhvr>
                                            <p:cTn id="12" dur="300" fill="hold"/>
                                            <p:tgtEl>
                                              <p:spTgt spid="111"/>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111"/>
                                            </p:tgtEl>
                                          </p:cBhvr>
                                          <p:by x="110000" y="110000"/>
                                        </p:animScale>
                                      </p:childTnLst>
                                    </p:cTn>
                                  </p:par>
                                  <p:par>
                                    <p:cTn id="15" presetID="23" presetClass="entr" presetSubtype="16" fill="hold" nodeType="withEffect">
                                      <p:stCondLst>
                                        <p:cond delay="400"/>
                                      </p:stCondLst>
                                      <p:childTnLst>
                                        <p:set>
                                          <p:cBhvr>
                                            <p:cTn id="16" dur="1" fill="hold">
                                              <p:stCondLst>
                                                <p:cond delay="0"/>
                                              </p:stCondLst>
                                            </p:cTn>
                                            <p:tgtEl>
                                              <p:spTgt spid="180"/>
                                            </p:tgtEl>
                                            <p:attrNameLst>
                                              <p:attrName>style.visibility</p:attrName>
                                            </p:attrNameLst>
                                          </p:cBhvr>
                                          <p:to>
                                            <p:strVal val="visible"/>
                                          </p:to>
                                        </p:set>
                                        <p:anim calcmode="lin" valueType="num">
                                          <p:cBhvr>
                                            <p:cTn id="17" dur="300" fill="hold"/>
                                            <p:tgtEl>
                                              <p:spTgt spid="180"/>
                                            </p:tgtEl>
                                            <p:attrNameLst>
                                              <p:attrName>ppt_w</p:attrName>
                                            </p:attrNameLst>
                                          </p:cBhvr>
                                          <p:tavLst>
                                            <p:tav tm="0">
                                              <p:val>
                                                <p:fltVal val="0"/>
                                              </p:val>
                                            </p:tav>
                                            <p:tav tm="100000">
                                              <p:val>
                                                <p:strVal val="#ppt_w"/>
                                              </p:val>
                                            </p:tav>
                                          </p:tavLst>
                                        </p:anim>
                                        <p:anim calcmode="lin" valueType="num">
                                          <p:cBhvr>
                                            <p:cTn id="18" dur="300" fill="hold"/>
                                            <p:tgtEl>
                                              <p:spTgt spid="180"/>
                                            </p:tgtEl>
                                            <p:attrNameLst>
                                              <p:attrName>ppt_h</p:attrName>
                                            </p:attrNameLst>
                                          </p:cBhvr>
                                          <p:tavLst>
                                            <p:tav tm="0">
                                              <p:val>
                                                <p:fltVal val="0"/>
                                              </p:val>
                                            </p:tav>
                                            <p:tav tm="100000">
                                              <p:val>
                                                <p:strVal val="#ppt_h"/>
                                              </p:val>
                                            </p:tav>
                                          </p:tavLst>
                                        </p:anim>
                                      </p:childTnLst>
                                    </p:cTn>
                                  </p:par>
                                  <p:par>
                                    <p:cTn id="19" presetID="23" presetClass="entr" presetSubtype="16" fill="hold" nodeType="withEffect">
                                      <p:stCondLst>
                                        <p:cond delay="500"/>
                                      </p:stCondLst>
                                      <p:childTnLst>
                                        <p:set>
                                          <p:cBhvr>
                                            <p:cTn id="20" dur="1" fill="hold">
                                              <p:stCondLst>
                                                <p:cond delay="0"/>
                                              </p:stCondLst>
                                            </p:cTn>
                                            <p:tgtEl>
                                              <p:spTgt spid="181"/>
                                            </p:tgtEl>
                                            <p:attrNameLst>
                                              <p:attrName>style.visibility</p:attrName>
                                            </p:attrNameLst>
                                          </p:cBhvr>
                                          <p:to>
                                            <p:strVal val="visible"/>
                                          </p:to>
                                        </p:set>
                                        <p:anim calcmode="lin" valueType="num">
                                          <p:cBhvr>
                                            <p:cTn id="21" dur="300" fill="hold"/>
                                            <p:tgtEl>
                                              <p:spTgt spid="181"/>
                                            </p:tgtEl>
                                            <p:attrNameLst>
                                              <p:attrName>ppt_w</p:attrName>
                                            </p:attrNameLst>
                                          </p:cBhvr>
                                          <p:tavLst>
                                            <p:tav tm="0">
                                              <p:val>
                                                <p:fltVal val="0"/>
                                              </p:val>
                                            </p:tav>
                                            <p:tav tm="100000">
                                              <p:val>
                                                <p:strVal val="#ppt_w"/>
                                              </p:val>
                                            </p:tav>
                                          </p:tavLst>
                                        </p:anim>
                                        <p:anim calcmode="lin" valueType="num">
                                          <p:cBhvr>
                                            <p:cTn id="22" dur="300" fill="hold"/>
                                            <p:tgtEl>
                                              <p:spTgt spid="181"/>
                                            </p:tgtEl>
                                            <p:attrNameLst>
                                              <p:attrName>ppt_h</p:attrName>
                                            </p:attrNameLst>
                                          </p:cBhvr>
                                          <p:tavLst>
                                            <p:tav tm="0">
                                              <p:val>
                                                <p:fltVal val="0"/>
                                              </p:val>
                                            </p:tav>
                                            <p:tav tm="100000">
                                              <p:val>
                                                <p:strVal val="#ppt_h"/>
                                              </p:val>
                                            </p:tav>
                                          </p:tavLst>
                                        </p:anim>
                                      </p:childTnLst>
                                    </p:cTn>
                                  </p:par>
                                  <p:par>
                                    <p:cTn id="23" presetID="23" presetClass="entr" presetSubtype="16" fill="hold" nodeType="withEffect">
                                      <p:stCondLst>
                                        <p:cond delay="600"/>
                                      </p:stCondLst>
                                      <p:childTnLst>
                                        <p:set>
                                          <p:cBhvr>
                                            <p:cTn id="24" dur="1" fill="hold">
                                              <p:stCondLst>
                                                <p:cond delay="0"/>
                                              </p:stCondLst>
                                            </p:cTn>
                                            <p:tgtEl>
                                              <p:spTgt spid="190"/>
                                            </p:tgtEl>
                                            <p:attrNameLst>
                                              <p:attrName>style.visibility</p:attrName>
                                            </p:attrNameLst>
                                          </p:cBhvr>
                                          <p:to>
                                            <p:strVal val="visible"/>
                                          </p:to>
                                        </p:set>
                                        <p:anim calcmode="lin" valueType="num">
                                          <p:cBhvr>
                                            <p:cTn id="25" dur="300" fill="hold"/>
                                            <p:tgtEl>
                                              <p:spTgt spid="190"/>
                                            </p:tgtEl>
                                            <p:attrNameLst>
                                              <p:attrName>ppt_w</p:attrName>
                                            </p:attrNameLst>
                                          </p:cBhvr>
                                          <p:tavLst>
                                            <p:tav tm="0">
                                              <p:val>
                                                <p:fltVal val="0"/>
                                              </p:val>
                                            </p:tav>
                                            <p:tav tm="100000">
                                              <p:val>
                                                <p:strVal val="#ppt_w"/>
                                              </p:val>
                                            </p:tav>
                                          </p:tavLst>
                                        </p:anim>
                                        <p:anim calcmode="lin" valueType="num">
                                          <p:cBhvr>
                                            <p:cTn id="26" dur="300" fill="hold"/>
                                            <p:tgtEl>
                                              <p:spTgt spid="190"/>
                                            </p:tgtEl>
                                            <p:attrNameLst>
                                              <p:attrName>ppt_h</p:attrName>
                                            </p:attrNameLst>
                                          </p:cBhvr>
                                          <p:tavLst>
                                            <p:tav tm="0">
                                              <p:val>
                                                <p:fltVal val="0"/>
                                              </p:val>
                                            </p:tav>
                                            <p:tav tm="100000">
                                              <p:val>
                                                <p:strVal val="#ppt_h"/>
                                              </p:val>
                                            </p:tav>
                                          </p:tavLst>
                                        </p:anim>
                                      </p:childTnLst>
                                    </p:cTn>
                                  </p:par>
                                  <p:par>
                                    <p:cTn id="27" presetID="23" presetClass="entr" presetSubtype="16" fill="hold" nodeType="withEffect">
                                      <p:stCondLst>
                                        <p:cond delay="700"/>
                                      </p:stCondLst>
                                      <p:childTnLst>
                                        <p:set>
                                          <p:cBhvr>
                                            <p:cTn id="28" dur="1" fill="hold">
                                              <p:stCondLst>
                                                <p:cond delay="0"/>
                                              </p:stCondLst>
                                            </p:cTn>
                                            <p:tgtEl>
                                              <p:spTgt spid="191"/>
                                            </p:tgtEl>
                                            <p:attrNameLst>
                                              <p:attrName>style.visibility</p:attrName>
                                            </p:attrNameLst>
                                          </p:cBhvr>
                                          <p:to>
                                            <p:strVal val="visible"/>
                                          </p:to>
                                        </p:set>
                                        <p:anim calcmode="lin" valueType="num">
                                          <p:cBhvr>
                                            <p:cTn id="29" dur="300" fill="hold"/>
                                            <p:tgtEl>
                                              <p:spTgt spid="191"/>
                                            </p:tgtEl>
                                            <p:attrNameLst>
                                              <p:attrName>ppt_w</p:attrName>
                                            </p:attrNameLst>
                                          </p:cBhvr>
                                          <p:tavLst>
                                            <p:tav tm="0">
                                              <p:val>
                                                <p:fltVal val="0"/>
                                              </p:val>
                                            </p:tav>
                                            <p:tav tm="100000">
                                              <p:val>
                                                <p:strVal val="#ppt_w"/>
                                              </p:val>
                                            </p:tav>
                                          </p:tavLst>
                                        </p:anim>
                                        <p:anim calcmode="lin" valueType="num">
                                          <p:cBhvr>
                                            <p:cTn id="30" dur="300" fill="hold"/>
                                            <p:tgtEl>
                                              <p:spTgt spid="191"/>
                                            </p:tgtEl>
                                            <p:attrNameLst>
                                              <p:attrName>ppt_h</p:attrName>
                                            </p:attrNameLst>
                                          </p:cBhvr>
                                          <p:tavLst>
                                            <p:tav tm="0">
                                              <p:val>
                                                <p:fltVal val="0"/>
                                              </p:val>
                                            </p:tav>
                                            <p:tav tm="100000">
                                              <p:val>
                                                <p:strVal val="#ppt_h"/>
                                              </p:val>
                                            </p:tav>
                                          </p:tavLst>
                                        </p:anim>
                                      </p:childTnLst>
                                    </p:cTn>
                                  </p:par>
                                  <p:par>
                                    <p:cTn id="31" presetID="6" presetClass="emph" presetSubtype="0" autoRev="1" fill="hold" nodeType="withEffect">
                                      <p:stCondLst>
                                        <p:cond delay="600"/>
                                      </p:stCondLst>
                                      <p:childTnLst>
                                        <p:animScale>
                                          <p:cBhvr>
                                            <p:cTn id="32" dur="150" fill="hold"/>
                                            <p:tgtEl>
                                              <p:spTgt spid="180"/>
                                            </p:tgtEl>
                                          </p:cBhvr>
                                          <p:by x="100000" y="110000"/>
                                        </p:animScale>
                                      </p:childTnLst>
                                    </p:cTn>
                                  </p:par>
                                  <p:par>
                                    <p:cTn id="33" presetID="6" presetClass="emph" presetSubtype="0" autoRev="1" fill="hold" nodeType="withEffect">
                                      <p:stCondLst>
                                        <p:cond delay="700"/>
                                      </p:stCondLst>
                                      <p:childTnLst>
                                        <p:animScale>
                                          <p:cBhvr>
                                            <p:cTn id="34" dur="150" fill="hold"/>
                                            <p:tgtEl>
                                              <p:spTgt spid="181"/>
                                            </p:tgtEl>
                                          </p:cBhvr>
                                          <p:by x="100000" y="110000"/>
                                        </p:animScale>
                                      </p:childTnLst>
                                    </p:cTn>
                                  </p:par>
                                  <p:par>
                                    <p:cTn id="35" presetID="6" presetClass="emph" presetSubtype="0" autoRev="1" fill="hold" nodeType="withEffect">
                                      <p:stCondLst>
                                        <p:cond delay="800"/>
                                      </p:stCondLst>
                                      <p:childTnLst>
                                        <p:animScale>
                                          <p:cBhvr>
                                            <p:cTn id="36" dur="150" fill="hold"/>
                                            <p:tgtEl>
                                              <p:spTgt spid="190"/>
                                            </p:tgtEl>
                                          </p:cBhvr>
                                          <p:by x="100000" y="110000"/>
                                        </p:animScale>
                                      </p:childTnLst>
                                    </p:cTn>
                                  </p:par>
                                  <p:par>
                                    <p:cTn id="37" presetID="6" presetClass="emph" presetSubtype="0" autoRev="1" fill="hold" nodeType="withEffect">
                                      <p:stCondLst>
                                        <p:cond delay="900"/>
                                      </p:stCondLst>
                                      <p:childTnLst>
                                        <p:animScale>
                                          <p:cBhvr>
                                            <p:cTn id="38" dur="150" fill="hold"/>
                                            <p:tgtEl>
                                              <p:spTgt spid="191"/>
                                            </p:tgtEl>
                                          </p:cBhvr>
                                          <p:by x="100000" y="110000"/>
                                        </p:animScale>
                                      </p:childTnLst>
                                    </p:cTn>
                                  </p:par>
                                  <p:par>
                                    <p:cTn id="39" presetID="2" presetClass="entr" presetSubtype="8" decel="100000" fill="hold" nodeType="withEffect">
                                      <p:stCondLst>
                                        <p:cond delay="900"/>
                                      </p:stCondLst>
                                      <p:childTnLst>
                                        <p:set>
                                          <p:cBhvr>
                                            <p:cTn id="40" dur="1" fill="hold">
                                              <p:stCondLst>
                                                <p:cond delay="0"/>
                                              </p:stCondLst>
                                            </p:cTn>
                                            <p:tgtEl>
                                              <p:spTgt spid="209"/>
                                            </p:tgtEl>
                                            <p:attrNameLst>
                                              <p:attrName>style.visibility</p:attrName>
                                            </p:attrNameLst>
                                          </p:cBhvr>
                                          <p:to>
                                            <p:strVal val="visible"/>
                                          </p:to>
                                        </p:set>
                                        <p:anim calcmode="lin" valueType="num">
                                          <p:cBhvr additive="base">
                                            <p:cTn id="41" dur="750" fill="hold"/>
                                            <p:tgtEl>
                                              <p:spTgt spid="209"/>
                                            </p:tgtEl>
                                            <p:attrNameLst>
                                              <p:attrName>ppt_x</p:attrName>
                                            </p:attrNameLst>
                                          </p:cBhvr>
                                          <p:tavLst>
                                            <p:tav tm="0">
                                              <p:val>
                                                <p:strVal val="0-#ppt_w/2"/>
                                              </p:val>
                                            </p:tav>
                                            <p:tav tm="100000">
                                              <p:val>
                                                <p:strVal val="#ppt_x"/>
                                              </p:val>
                                            </p:tav>
                                          </p:tavLst>
                                        </p:anim>
                                        <p:anim calcmode="lin" valueType="num">
                                          <p:cBhvr additive="base">
                                            <p:cTn id="42" dur="750" fill="hold"/>
                                            <p:tgtEl>
                                              <p:spTgt spid="209"/>
                                            </p:tgtEl>
                                            <p:attrNameLst>
                                              <p:attrName>ppt_y</p:attrName>
                                            </p:attrNameLst>
                                          </p:cBhvr>
                                          <p:tavLst>
                                            <p:tav tm="0">
                                              <p:val>
                                                <p:strVal val="#ppt_y"/>
                                              </p:val>
                                            </p:tav>
                                            <p:tav tm="100000">
                                              <p:val>
                                                <p:strVal val="#ppt_y"/>
                                              </p:val>
                                            </p:tav>
                                          </p:tavLst>
                                        </p:anim>
                                      </p:childTnLst>
                                    </p:cTn>
                                  </p:par>
                                  <p:par>
                                    <p:cTn id="43" presetID="10" presetClass="entr" presetSubtype="0" fill="hold" grpId="0" nodeType="withEffect">
                                      <p:stCondLst>
                                        <p:cond delay="150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12"/>
                                            </p:tgtEl>
                                            <p:attrNameLst>
                                              <p:attrName>style.visibility</p:attrName>
                                            </p:attrNameLst>
                                          </p:cBhvr>
                                          <p:to>
                                            <p:strVal val="visible"/>
                                          </p:to>
                                        </p:set>
                                        <p:animEffect transition="in" filter="fade">
                                          <p:cBhvr>
                                            <p:cTn id="48" dur="500"/>
                                            <p:tgtEl>
                                              <p:spTgt spid="112"/>
                                            </p:tgtEl>
                                          </p:cBhvr>
                                        </p:animEffect>
                                      </p:childTnLst>
                                    </p:cTn>
                                  </p:par>
                                  <p:par>
                                    <p:cTn id="49" presetID="2" presetClass="entr" presetSubtype="8" decel="100000" fill="hold" nodeType="withEffect">
                                      <p:stCondLst>
                                        <p:cond delay="1300"/>
                                      </p:stCondLst>
                                      <p:childTnLst>
                                        <p:set>
                                          <p:cBhvr>
                                            <p:cTn id="50" dur="1" fill="hold">
                                              <p:stCondLst>
                                                <p:cond delay="0"/>
                                              </p:stCondLst>
                                            </p:cTn>
                                            <p:tgtEl>
                                              <p:spTgt spid="213"/>
                                            </p:tgtEl>
                                            <p:attrNameLst>
                                              <p:attrName>style.visibility</p:attrName>
                                            </p:attrNameLst>
                                          </p:cBhvr>
                                          <p:to>
                                            <p:strVal val="visible"/>
                                          </p:to>
                                        </p:set>
                                        <p:anim calcmode="lin" valueType="num">
                                          <p:cBhvr additive="base">
                                            <p:cTn id="51" dur="750" fill="hold"/>
                                            <p:tgtEl>
                                              <p:spTgt spid="213"/>
                                            </p:tgtEl>
                                            <p:attrNameLst>
                                              <p:attrName>ppt_x</p:attrName>
                                            </p:attrNameLst>
                                          </p:cBhvr>
                                          <p:tavLst>
                                            <p:tav tm="0">
                                              <p:val>
                                                <p:strVal val="0-#ppt_w/2"/>
                                              </p:val>
                                            </p:tav>
                                            <p:tav tm="100000">
                                              <p:val>
                                                <p:strVal val="#ppt_x"/>
                                              </p:val>
                                            </p:tav>
                                          </p:tavLst>
                                        </p:anim>
                                        <p:anim calcmode="lin" valueType="num">
                                          <p:cBhvr additive="base">
                                            <p:cTn id="52" dur="750" fill="hold"/>
                                            <p:tgtEl>
                                              <p:spTgt spid="213"/>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200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2000"/>
                                      </p:stCondLst>
                                      <p:childTnLst>
                                        <p:set>
                                          <p:cBhvr>
                                            <p:cTn id="57" dur="1" fill="hold">
                                              <p:stCondLst>
                                                <p:cond delay="0"/>
                                              </p:stCondLst>
                                            </p:cTn>
                                            <p:tgtEl>
                                              <p:spTgt spid="158"/>
                                            </p:tgtEl>
                                            <p:attrNameLst>
                                              <p:attrName>style.visibility</p:attrName>
                                            </p:attrNameLst>
                                          </p:cBhvr>
                                          <p:to>
                                            <p:strVal val="visible"/>
                                          </p:to>
                                        </p:set>
                                        <p:animEffect transition="in" filter="fade">
                                          <p:cBhvr>
                                            <p:cTn id="58" dur="500"/>
                                            <p:tgtEl>
                                              <p:spTgt spid="158"/>
                                            </p:tgtEl>
                                          </p:cBhvr>
                                        </p:animEffect>
                                      </p:childTnLst>
                                    </p:cTn>
                                  </p:par>
                                  <p:par>
                                    <p:cTn id="59" presetID="2" presetClass="entr" presetSubtype="2" decel="100000" fill="hold" nodeType="withEffect">
                                      <p:stCondLst>
                                        <p:cond delay="1000"/>
                                      </p:stCondLst>
                                      <p:childTnLst>
                                        <p:set>
                                          <p:cBhvr>
                                            <p:cTn id="60" dur="1" fill="hold">
                                              <p:stCondLst>
                                                <p:cond delay="0"/>
                                              </p:stCondLst>
                                            </p:cTn>
                                            <p:tgtEl>
                                              <p:spTgt spid="214"/>
                                            </p:tgtEl>
                                            <p:attrNameLst>
                                              <p:attrName>style.visibility</p:attrName>
                                            </p:attrNameLst>
                                          </p:cBhvr>
                                          <p:to>
                                            <p:strVal val="visible"/>
                                          </p:to>
                                        </p:set>
                                        <p:anim calcmode="lin" valueType="num">
                                          <p:cBhvr additive="base">
                                            <p:cTn id="61" dur="750" fill="hold"/>
                                            <p:tgtEl>
                                              <p:spTgt spid="214"/>
                                            </p:tgtEl>
                                            <p:attrNameLst>
                                              <p:attrName>ppt_x</p:attrName>
                                            </p:attrNameLst>
                                          </p:cBhvr>
                                          <p:tavLst>
                                            <p:tav tm="0">
                                              <p:val>
                                                <p:strVal val="1+#ppt_w/2"/>
                                              </p:val>
                                            </p:tav>
                                            <p:tav tm="100000">
                                              <p:val>
                                                <p:strVal val="#ppt_x"/>
                                              </p:val>
                                            </p:tav>
                                          </p:tavLst>
                                        </p:anim>
                                        <p:anim calcmode="lin" valueType="num">
                                          <p:cBhvr additive="base">
                                            <p:cTn id="62" dur="750" fill="hold"/>
                                            <p:tgtEl>
                                              <p:spTgt spid="214"/>
                                            </p:tgtEl>
                                            <p:attrNameLst>
                                              <p:attrName>ppt_y</p:attrName>
                                            </p:attrNameLst>
                                          </p:cBhvr>
                                          <p:tavLst>
                                            <p:tav tm="0">
                                              <p:val>
                                                <p:strVal val="#ppt_y"/>
                                              </p:val>
                                            </p:tav>
                                            <p:tav tm="100000">
                                              <p:val>
                                                <p:strVal val="#ppt_y"/>
                                              </p:val>
                                            </p:tav>
                                          </p:tavLst>
                                        </p:anim>
                                      </p:childTnLst>
                                    </p:cTn>
                                  </p:par>
                                  <p:par>
                                    <p:cTn id="63" presetID="10" presetClass="entr" presetSubtype="0" fill="hold" grpId="0" nodeType="withEffect">
                                      <p:stCondLst>
                                        <p:cond delay="1750"/>
                                      </p:stCondLst>
                                      <p:childTnLst>
                                        <p:set>
                                          <p:cBhvr>
                                            <p:cTn id="64" dur="1" fill="hold">
                                              <p:stCondLst>
                                                <p:cond delay="0"/>
                                              </p:stCondLst>
                                            </p:cTn>
                                            <p:tgtEl>
                                              <p:spTgt spid="107"/>
                                            </p:tgtEl>
                                            <p:attrNameLst>
                                              <p:attrName>style.visibility</p:attrName>
                                            </p:attrNameLst>
                                          </p:cBhvr>
                                          <p:to>
                                            <p:strVal val="visible"/>
                                          </p:to>
                                        </p:set>
                                        <p:animEffect transition="in" filter="fade">
                                          <p:cBhvr>
                                            <p:cTn id="65" dur="500"/>
                                            <p:tgtEl>
                                              <p:spTgt spid="107"/>
                                            </p:tgtEl>
                                          </p:cBhvr>
                                        </p:animEffect>
                                      </p:childTnLst>
                                    </p:cTn>
                                  </p:par>
                                  <p:par>
                                    <p:cTn id="66" presetID="10" presetClass="entr" presetSubtype="0" fill="hold" grpId="0" nodeType="withEffect">
                                      <p:stCondLst>
                                        <p:cond delay="1750"/>
                                      </p:stCondLst>
                                      <p:childTnLst>
                                        <p:set>
                                          <p:cBhvr>
                                            <p:cTn id="67" dur="1" fill="hold">
                                              <p:stCondLst>
                                                <p:cond delay="0"/>
                                              </p:stCondLst>
                                            </p:cTn>
                                            <p:tgtEl>
                                              <p:spTgt spid="162"/>
                                            </p:tgtEl>
                                            <p:attrNameLst>
                                              <p:attrName>style.visibility</p:attrName>
                                            </p:attrNameLst>
                                          </p:cBhvr>
                                          <p:to>
                                            <p:strVal val="visible"/>
                                          </p:to>
                                        </p:set>
                                        <p:animEffect transition="in" filter="fade">
                                          <p:cBhvr>
                                            <p:cTn id="68" dur="500"/>
                                            <p:tgtEl>
                                              <p:spTgt spid="162"/>
                                            </p:tgtEl>
                                          </p:cBhvr>
                                        </p:animEffect>
                                      </p:childTnLst>
                                    </p:cTn>
                                  </p:par>
                                  <p:par>
                                    <p:cTn id="69" presetID="2" presetClass="entr" presetSubtype="2" decel="100000" fill="hold" nodeType="withEffect">
                                      <p:stCondLst>
                                        <p:cond delay="1100"/>
                                      </p:stCondLst>
                                      <p:childTnLst>
                                        <p:set>
                                          <p:cBhvr>
                                            <p:cTn id="70" dur="1" fill="hold">
                                              <p:stCondLst>
                                                <p:cond delay="0"/>
                                              </p:stCondLst>
                                            </p:cTn>
                                            <p:tgtEl>
                                              <p:spTgt spid="215"/>
                                            </p:tgtEl>
                                            <p:attrNameLst>
                                              <p:attrName>style.visibility</p:attrName>
                                            </p:attrNameLst>
                                          </p:cBhvr>
                                          <p:to>
                                            <p:strVal val="visible"/>
                                          </p:to>
                                        </p:set>
                                        <p:anim calcmode="lin" valueType="num">
                                          <p:cBhvr additive="base">
                                            <p:cTn id="71" dur="750" fill="hold"/>
                                            <p:tgtEl>
                                              <p:spTgt spid="215"/>
                                            </p:tgtEl>
                                            <p:attrNameLst>
                                              <p:attrName>ppt_x</p:attrName>
                                            </p:attrNameLst>
                                          </p:cBhvr>
                                          <p:tavLst>
                                            <p:tav tm="0">
                                              <p:val>
                                                <p:strVal val="1+#ppt_w/2"/>
                                              </p:val>
                                            </p:tav>
                                            <p:tav tm="100000">
                                              <p:val>
                                                <p:strVal val="#ppt_x"/>
                                              </p:val>
                                            </p:tav>
                                          </p:tavLst>
                                        </p:anim>
                                        <p:anim calcmode="lin" valueType="num">
                                          <p:cBhvr additive="base">
                                            <p:cTn id="72" dur="750" fill="hold"/>
                                            <p:tgtEl>
                                              <p:spTgt spid="215"/>
                                            </p:tgtEl>
                                            <p:attrNameLst>
                                              <p:attrName>ppt_y</p:attrName>
                                            </p:attrNameLst>
                                          </p:cBhvr>
                                          <p:tavLst>
                                            <p:tav tm="0">
                                              <p:val>
                                                <p:strVal val="#ppt_y"/>
                                              </p:val>
                                            </p:tav>
                                            <p:tav tm="100000">
                                              <p:val>
                                                <p:strVal val="#ppt_y"/>
                                              </p:val>
                                            </p:tav>
                                          </p:tavLst>
                                        </p:anim>
                                      </p:childTnLst>
                                    </p:cTn>
                                  </p:par>
                                  <p:par>
                                    <p:cTn id="73" presetID="10" presetClass="entr" presetSubtype="0" fill="hold" grpId="0" nodeType="withEffect">
                                      <p:stCondLst>
                                        <p:cond delay="1750"/>
                                      </p:stCondLst>
                                      <p:childTnLst>
                                        <p:set>
                                          <p:cBhvr>
                                            <p:cTn id="74" dur="1" fill="hold">
                                              <p:stCondLst>
                                                <p:cond delay="0"/>
                                              </p:stCondLst>
                                            </p:cTn>
                                            <p:tgtEl>
                                              <p:spTgt spid="163"/>
                                            </p:tgtEl>
                                            <p:attrNameLst>
                                              <p:attrName>style.visibility</p:attrName>
                                            </p:attrNameLst>
                                          </p:cBhvr>
                                          <p:to>
                                            <p:strVal val="visible"/>
                                          </p:to>
                                        </p:set>
                                        <p:animEffect transition="in" filter="fade">
                                          <p:cBhvr>
                                            <p:cTn id="75" dur="500"/>
                                            <p:tgtEl>
                                              <p:spTgt spid="163"/>
                                            </p:tgtEl>
                                          </p:cBhvr>
                                        </p:animEffect>
                                      </p:childTnLst>
                                    </p:cTn>
                                  </p:par>
                                  <p:par>
                                    <p:cTn id="76" presetID="10" presetClass="entr" presetSubtype="0" fill="hold" grpId="0" nodeType="withEffect">
                                      <p:stCondLst>
                                        <p:cond delay="1750"/>
                                      </p:stCondLst>
                                      <p:childTnLst>
                                        <p:set>
                                          <p:cBhvr>
                                            <p:cTn id="77" dur="1" fill="hold">
                                              <p:stCondLst>
                                                <p:cond delay="0"/>
                                              </p:stCondLst>
                                            </p:cTn>
                                            <p:tgtEl>
                                              <p:spTgt spid="164"/>
                                            </p:tgtEl>
                                            <p:attrNameLst>
                                              <p:attrName>style.visibility</p:attrName>
                                            </p:attrNameLst>
                                          </p:cBhvr>
                                          <p:to>
                                            <p:strVal val="visible"/>
                                          </p:to>
                                        </p:set>
                                        <p:animEffect transition="in" filter="fade">
                                          <p:cBhvr>
                                            <p:cTn id="78" dur="500"/>
                                            <p:tgtEl>
                                              <p:spTgt spid="164"/>
                                            </p:tgtEl>
                                          </p:cBhvr>
                                        </p:animEffect>
                                      </p:childTnLst>
                                    </p:cTn>
                                  </p:par>
                                  <p:par>
                                    <p:cTn id="79" presetID="22" presetClass="entr" presetSubtype="2" fill="hold" grpId="0" nodeType="withEffect">
                                      <p:stCondLst>
                                        <p:cond delay="500"/>
                                      </p:stCondLst>
                                      <p:childTnLst>
                                        <p:set>
                                          <p:cBhvr>
                                            <p:cTn id="80" dur="1" fill="hold">
                                              <p:stCondLst>
                                                <p:cond delay="0"/>
                                              </p:stCondLst>
                                            </p:cTn>
                                            <p:tgtEl>
                                              <p:spTgt spid="118"/>
                                            </p:tgtEl>
                                            <p:attrNameLst>
                                              <p:attrName>style.visibility</p:attrName>
                                            </p:attrNameLst>
                                          </p:cBhvr>
                                          <p:to>
                                            <p:strVal val="visible"/>
                                          </p:to>
                                        </p:set>
                                        <p:animEffect transition="in" filter="wipe(right)">
                                          <p:cBhvr>
                                            <p:cTn id="81" dur="750"/>
                                            <p:tgtEl>
                                              <p:spTgt spid="118"/>
                                            </p:tgtEl>
                                          </p:cBhvr>
                                        </p:animEffect>
                                      </p:childTnLst>
                                    </p:cTn>
                                  </p:par>
                                  <p:par>
                                    <p:cTn id="82" presetID="22" presetClass="entr" presetSubtype="8" fill="hold" grpId="0" nodeType="withEffect">
                                      <p:stCondLst>
                                        <p:cond delay="500"/>
                                      </p:stCondLst>
                                      <p:childTnLst>
                                        <p:set>
                                          <p:cBhvr>
                                            <p:cTn id="83" dur="1" fill="hold">
                                              <p:stCondLst>
                                                <p:cond delay="0"/>
                                              </p:stCondLst>
                                            </p:cTn>
                                            <p:tgtEl>
                                              <p:spTgt spid="193"/>
                                            </p:tgtEl>
                                            <p:attrNameLst>
                                              <p:attrName>style.visibility</p:attrName>
                                            </p:attrNameLst>
                                          </p:cBhvr>
                                          <p:to>
                                            <p:strVal val="visible"/>
                                          </p:to>
                                        </p:set>
                                        <p:animEffect transition="in" filter="wipe(left)">
                                          <p:cBhvr>
                                            <p:cTn id="84" dur="750"/>
                                            <p:tgtEl>
                                              <p:spTgt spid="193"/>
                                            </p:tgtEl>
                                          </p:cBhvr>
                                        </p:animEffect>
                                      </p:childTnLst>
                                    </p:cTn>
                                  </p:par>
                                  <p:par>
                                    <p:cTn id="85" presetID="22" presetClass="entr" presetSubtype="2" fill="hold" grpId="0" nodeType="withEffect">
                                      <p:stCondLst>
                                        <p:cond delay="600"/>
                                      </p:stCondLst>
                                      <p:childTnLst>
                                        <p:set>
                                          <p:cBhvr>
                                            <p:cTn id="86" dur="1" fill="hold">
                                              <p:stCondLst>
                                                <p:cond delay="0"/>
                                              </p:stCondLst>
                                            </p:cTn>
                                            <p:tgtEl>
                                              <p:spTgt spid="183"/>
                                            </p:tgtEl>
                                            <p:attrNameLst>
                                              <p:attrName>style.visibility</p:attrName>
                                            </p:attrNameLst>
                                          </p:cBhvr>
                                          <p:to>
                                            <p:strVal val="visible"/>
                                          </p:to>
                                        </p:set>
                                        <p:animEffect transition="in" filter="wipe(right)">
                                          <p:cBhvr>
                                            <p:cTn id="87" dur="750"/>
                                            <p:tgtEl>
                                              <p:spTgt spid="183"/>
                                            </p:tgtEl>
                                          </p:cBhvr>
                                        </p:animEffect>
                                      </p:childTnLst>
                                    </p:cTn>
                                  </p:par>
                                  <p:par>
                                    <p:cTn id="88" presetID="22" presetClass="entr" presetSubtype="8" fill="hold" grpId="0" nodeType="withEffect">
                                      <p:stCondLst>
                                        <p:cond delay="600"/>
                                      </p:stCondLst>
                                      <p:childTnLst>
                                        <p:set>
                                          <p:cBhvr>
                                            <p:cTn id="89" dur="1" fill="hold">
                                              <p:stCondLst>
                                                <p:cond delay="0"/>
                                              </p:stCondLst>
                                            </p:cTn>
                                            <p:tgtEl>
                                              <p:spTgt spid="194"/>
                                            </p:tgtEl>
                                            <p:attrNameLst>
                                              <p:attrName>style.visibility</p:attrName>
                                            </p:attrNameLst>
                                          </p:cBhvr>
                                          <p:to>
                                            <p:strVal val="visible"/>
                                          </p:to>
                                        </p:set>
                                        <p:animEffect transition="in" filter="wipe(left)">
                                          <p:cBhvr>
                                            <p:cTn id="90" dur="750"/>
                                            <p:tgtEl>
                                              <p:spTgt spid="194"/>
                                            </p:tgtEl>
                                          </p:cBhvr>
                                        </p:animEffect>
                                      </p:childTnLst>
                                    </p:cTn>
                                  </p:par>
                                  <p:par>
                                    <p:cTn id="91" presetID="22" presetClass="entr" presetSubtype="2" fill="hold" grpId="0" nodeType="withEffect">
                                      <p:stCondLst>
                                        <p:cond delay="700"/>
                                      </p:stCondLst>
                                      <p:childTnLst>
                                        <p:set>
                                          <p:cBhvr>
                                            <p:cTn id="92" dur="1" fill="hold">
                                              <p:stCondLst>
                                                <p:cond delay="0"/>
                                              </p:stCondLst>
                                            </p:cTn>
                                            <p:tgtEl>
                                              <p:spTgt spid="184"/>
                                            </p:tgtEl>
                                            <p:attrNameLst>
                                              <p:attrName>style.visibility</p:attrName>
                                            </p:attrNameLst>
                                          </p:cBhvr>
                                          <p:to>
                                            <p:strVal val="visible"/>
                                          </p:to>
                                        </p:set>
                                        <p:animEffect transition="in" filter="wipe(right)">
                                          <p:cBhvr>
                                            <p:cTn id="93" dur="750"/>
                                            <p:tgtEl>
                                              <p:spTgt spid="184"/>
                                            </p:tgtEl>
                                          </p:cBhvr>
                                        </p:animEffect>
                                      </p:childTnLst>
                                    </p:cTn>
                                  </p:par>
                                  <p:par>
                                    <p:cTn id="94" presetID="22" presetClass="entr" presetSubtype="8" fill="hold" grpId="0" nodeType="withEffect">
                                      <p:stCondLst>
                                        <p:cond delay="700"/>
                                      </p:stCondLst>
                                      <p:childTnLst>
                                        <p:set>
                                          <p:cBhvr>
                                            <p:cTn id="95" dur="1" fill="hold">
                                              <p:stCondLst>
                                                <p:cond delay="0"/>
                                              </p:stCondLst>
                                            </p:cTn>
                                            <p:tgtEl>
                                              <p:spTgt spid="195"/>
                                            </p:tgtEl>
                                            <p:attrNameLst>
                                              <p:attrName>style.visibility</p:attrName>
                                            </p:attrNameLst>
                                          </p:cBhvr>
                                          <p:to>
                                            <p:strVal val="visible"/>
                                          </p:to>
                                        </p:set>
                                        <p:animEffect transition="in" filter="wipe(left)">
                                          <p:cBhvr>
                                            <p:cTn id="96" dur="750"/>
                                            <p:tgtEl>
                                              <p:spTgt spid="195"/>
                                            </p:tgtEl>
                                          </p:cBhvr>
                                        </p:animEffect>
                                      </p:childTnLst>
                                    </p:cTn>
                                  </p:par>
                                  <p:par>
                                    <p:cTn id="97" presetID="22" presetClass="entr" presetSubtype="2" fill="hold" grpId="0" nodeType="withEffect">
                                      <p:stCondLst>
                                        <p:cond delay="800"/>
                                      </p:stCondLst>
                                      <p:childTnLst>
                                        <p:set>
                                          <p:cBhvr>
                                            <p:cTn id="98" dur="1" fill="hold">
                                              <p:stCondLst>
                                                <p:cond delay="0"/>
                                              </p:stCondLst>
                                            </p:cTn>
                                            <p:tgtEl>
                                              <p:spTgt spid="185"/>
                                            </p:tgtEl>
                                            <p:attrNameLst>
                                              <p:attrName>style.visibility</p:attrName>
                                            </p:attrNameLst>
                                          </p:cBhvr>
                                          <p:to>
                                            <p:strVal val="visible"/>
                                          </p:to>
                                        </p:set>
                                        <p:animEffect transition="in" filter="wipe(right)">
                                          <p:cBhvr>
                                            <p:cTn id="99" dur="750"/>
                                            <p:tgtEl>
                                              <p:spTgt spid="185"/>
                                            </p:tgtEl>
                                          </p:cBhvr>
                                        </p:animEffect>
                                      </p:childTnLst>
                                    </p:cTn>
                                  </p:par>
                                  <p:par>
                                    <p:cTn id="100" presetID="22" presetClass="entr" presetSubtype="8" fill="hold" grpId="0" nodeType="withEffect">
                                      <p:stCondLst>
                                        <p:cond delay="800"/>
                                      </p:stCondLst>
                                      <p:childTnLst>
                                        <p:set>
                                          <p:cBhvr>
                                            <p:cTn id="101" dur="1" fill="hold">
                                              <p:stCondLst>
                                                <p:cond delay="0"/>
                                              </p:stCondLst>
                                            </p:cTn>
                                            <p:tgtEl>
                                              <p:spTgt spid="196"/>
                                            </p:tgtEl>
                                            <p:attrNameLst>
                                              <p:attrName>style.visibility</p:attrName>
                                            </p:attrNameLst>
                                          </p:cBhvr>
                                          <p:to>
                                            <p:strVal val="visible"/>
                                          </p:to>
                                        </p:set>
                                        <p:animEffect transition="in" filter="wipe(left)">
                                          <p:cBhvr>
                                            <p:cTn id="102" dur="75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06" grpId="0"/>
          <p:bldP spid="107" grpId="0"/>
          <p:bldP spid="112" grpId="0"/>
          <p:bldP spid="118" grpId="0" animBg="1"/>
          <p:bldP spid="183" grpId="0" animBg="1"/>
          <p:bldP spid="184" grpId="0" animBg="1"/>
          <p:bldP spid="185" grpId="0" animBg="1"/>
          <p:bldP spid="193" grpId="0" animBg="1"/>
          <p:bldP spid="194" grpId="0" animBg="1"/>
          <p:bldP spid="195" grpId="0" animBg="1"/>
          <p:bldP spid="196" grpId="0" animBg="1"/>
          <p:bldP spid="158" grpId="0"/>
          <p:bldP spid="162" grpId="0"/>
          <p:bldP spid="163" grpId="0"/>
          <p:bldP spid="164"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任意多边形 33"/>
          <p:cNvSpPr/>
          <p:nvPr/>
        </p:nvSpPr>
        <p:spPr>
          <a:xfrm>
            <a:off x="-1765905" y="-1354241"/>
            <a:ext cx="15428434" cy="8911120"/>
          </a:xfrm>
          <a:custGeom>
            <a:avLst/>
            <a:gdLst>
              <a:gd name="connsiteX0" fmla="*/ 11597963 w 14969659"/>
              <a:gd name="connsiteY0" fmla="*/ 220204 h 8648863"/>
              <a:gd name="connsiteX1" fmla="*/ 10797863 w 14969659"/>
              <a:gd name="connsiteY1" fmla="*/ 1648954 h 8648863"/>
              <a:gd name="connsiteX2" fmla="*/ 7673663 w 14969659"/>
              <a:gd name="connsiteY2" fmla="*/ 2772904 h 8648863"/>
              <a:gd name="connsiteX3" fmla="*/ 6492563 w 14969659"/>
              <a:gd name="connsiteY3" fmla="*/ 5097004 h 8648863"/>
              <a:gd name="connsiteX4" fmla="*/ 4492313 w 14969659"/>
              <a:gd name="connsiteY4" fmla="*/ 6735304 h 8648863"/>
              <a:gd name="connsiteX5" fmla="*/ 2244413 w 14969659"/>
              <a:gd name="connsiteY5" fmla="*/ 6925804 h 8648863"/>
              <a:gd name="connsiteX6" fmla="*/ 34613 w 14969659"/>
              <a:gd name="connsiteY6" fmla="*/ 8354554 h 8648863"/>
              <a:gd name="connsiteX7" fmla="*/ 1253813 w 14969659"/>
              <a:gd name="connsiteY7" fmla="*/ 8602204 h 8648863"/>
              <a:gd name="connsiteX8" fmla="*/ 5768663 w 14969659"/>
              <a:gd name="connsiteY8" fmla="*/ 8545054 h 8648863"/>
              <a:gd name="connsiteX9" fmla="*/ 8226113 w 14969659"/>
              <a:gd name="connsiteY9" fmla="*/ 7592554 h 8648863"/>
              <a:gd name="connsiteX10" fmla="*/ 9140513 w 14969659"/>
              <a:gd name="connsiteY10" fmla="*/ 5935204 h 8648863"/>
              <a:gd name="connsiteX11" fmla="*/ 9826313 w 14969659"/>
              <a:gd name="connsiteY11" fmla="*/ 3725404 h 8648863"/>
              <a:gd name="connsiteX12" fmla="*/ 14093513 w 14969659"/>
              <a:gd name="connsiteY12" fmla="*/ 2163304 h 8648863"/>
              <a:gd name="connsiteX13" fmla="*/ 14760263 w 14969659"/>
              <a:gd name="connsiteY13" fmla="*/ 239254 h 8648863"/>
              <a:gd name="connsiteX14" fmla="*/ 11407463 w 14969659"/>
              <a:gd name="connsiteY14" fmla="*/ 29704 h 8648863"/>
              <a:gd name="connsiteX15" fmla="*/ 11597963 w 14969659"/>
              <a:gd name="connsiteY15" fmla="*/ 220204 h 8648863"/>
              <a:gd name="connsiteX0-1" fmla="*/ 11597963 w 14969659"/>
              <a:gd name="connsiteY0-2" fmla="*/ 200456 h 8629115"/>
              <a:gd name="connsiteX1-3" fmla="*/ 10797863 w 14969659"/>
              <a:gd name="connsiteY1-4" fmla="*/ 1629206 h 8629115"/>
              <a:gd name="connsiteX2-5" fmla="*/ 7673663 w 14969659"/>
              <a:gd name="connsiteY2-6" fmla="*/ 2753156 h 8629115"/>
              <a:gd name="connsiteX3-7" fmla="*/ 6492563 w 14969659"/>
              <a:gd name="connsiteY3-8" fmla="*/ 5077256 h 8629115"/>
              <a:gd name="connsiteX4-9" fmla="*/ 4492313 w 14969659"/>
              <a:gd name="connsiteY4-10" fmla="*/ 6715556 h 8629115"/>
              <a:gd name="connsiteX5-11" fmla="*/ 2244413 w 14969659"/>
              <a:gd name="connsiteY5-12" fmla="*/ 6906056 h 8629115"/>
              <a:gd name="connsiteX6-13" fmla="*/ 34613 w 14969659"/>
              <a:gd name="connsiteY6-14" fmla="*/ 8334806 h 8629115"/>
              <a:gd name="connsiteX7-15" fmla="*/ 1253813 w 14969659"/>
              <a:gd name="connsiteY7-16" fmla="*/ 8582456 h 8629115"/>
              <a:gd name="connsiteX8-17" fmla="*/ 5768663 w 14969659"/>
              <a:gd name="connsiteY8-18" fmla="*/ 8525306 h 8629115"/>
              <a:gd name="connsiteX9-19" fmla="*/ 8226113 w 14969659"/>
              <a:gd name="connsiteY9-20" fmla="*/ 7572806 h 8629115"/>
              <a:gd name="connsiteX10-21" fmla="*/ 9140513 w 14969659"/>
              <a:gd name="connsiteY10-22" fmla="*/ 5915456 h 8629115"/>
              <a:gd name="connsiteX11-23" fmla="*/ 9826313 w 14969659"/>
              <a:gd name="connsiteY11-24" fmla="*/ 3705656 h 8629115"/>
              <a:gd name="connsiteX12-25" fmla="*/ 14093513 w 14969659"/>
              <a:gd name="connsiteY12-26" fmla="*/ 2143556 h 8629115"/>
              <a:gd name="connsiteX13-27" fmla="*/ 14760263 w 14969659"/>
              <a:gd name="connsiteY13-28" fmla="*/ 219506 h 8629115"/>
              <a:gd name="connsiteX14-29" fmla="*/ 11597963 w 14969659"/>
              <a:gd name="connsiteY14-30" fmla="*/ 200456 h 8629115"/>
              <a:gd name="connsiteX0-31" fmla="*/ 11597963 w 14969659"/>
              <a:gd name="connsiteY0-32" fmla="*/ 177567 h 8606226"/>
              <a:gd name="connsiteX1-33" fmla="*/ 10321613 w 14969659"/>
              <a:gd name="connsiteY1-34" fmla="*/ 1206267 h 8606226"/>
              <a:gd name="connsiteX2-35" fmla="*/ 7673663 w 14969659"/>
              <a:gd name="connsiteY2-36" fmla="*/ 2730267 h 8606226"/>
              <a:gd name="connsiteX3-37" fmla="*/ 6492563 w 14969659"/>
              <a:gd name="connsiteY3-38" fmla="*/ 5054367 h 8606226"/>
              <a:gd name="connsiteX4-39" fmla="*/ 4492313 w 14969659"/>
              <a:gd name="connsiteY4-40" fmla="*/ 6692667 h 8606226"/>
              <a:gd name="connsiteX5-41" fmla="*/ 2244413 w 14969659"/>
              <a:gd name="connsiteY5-42" fmla="*/ 6883167 h 8606226"/>
              <a:gd name="connsiteX6-43" fmla="*/ 34613 w 14969659"/>
              <a:gd name="connsiteY6-44" fmla="*/ 8311917 h 8606226"/>
              <a:gd name="connsiteX7-45" fmla="*/ 1253813 w 14969659"/>
              <a:gd name="connsiteY7-46" fmla="*/ 8559567 h 8606226"/>
              <a:gd name="connsiteX8-47" fmla="*/ 5768663 w 14969659"/>
              <a:gd name="connsiteY8-48" fmla="*/ 8502417 h 8606226"/>
              <a:gd name="connsiteX9-49" fmla="*/ 8226113 w 14969659"/>
              <a:gd name="connsiteY9-50" fmla="*/ 7549917 h 8606226"/>
              <a:gd name="connsiteX10-51" fmla="*/ 9140513 w 14969659"/>
              <a:gd name="connsiteY10-52" fmla="*/ 5892567 h 8606226"/>
              <a:gd name="connsiteX11-53" fmla="*/ 9826313 w 14969659"/>
              <a:gd name="connsiteY11-54" fmla="*/ 3682767 h 8606226"/>
              <a:gd name="connsiteX12-55" fmla="*/ 14093513 w 14969659"/>
              <a:gd name="connsiteY12-56" fmla="*/ 2120667 h 8606226"/>
              <a:gd name="connsiteX13-57" fmla="*/ 14760263 w 14969659"/>
              <a:gd name="connsiteY13-58" fmla="*/ 196617 h 8606226"/>
              <a:gd name="connsiteX14-59" fmla="*/ 11597963 w 14969659"/>
              <a:gd name="connsiteY14-60" fmla="*/ 177567 h 8606226"/>
              <a:gd name="connsiteX0-61" fmla="*/ 11597963 w 15017111"/>
              <a:gd name="connsiteY0-62" fmla="*/ 177567 h 8606226"/>
              <a:gd name="connsiteX1-63" fmla="*/ 10321613 w 15017111"/>
              <a:gd name="connsiteY1-64" fmla="*/ 1206267 h 8606226"/>
              <a:gd name="connsiteX2-65" fmla="*/ 7673663 w 15017111"/>
              <a:gd name="connsiteY2-66" fmla="*/ 2730267 h 8606226"/>
              <a:gd name="connsiteX3-67" fmla="*/ 6492563 w 15017111"/>
              <a:gd name="connsiteY3-68" fmla="*/ 5054367 h 8606226"/>
              <a:gd name="connsiteX4-69" fmla="*/ 4492313 w 15017111"/>
              <a:gd name="connsiteY4-70" fmla="*/ 6692667 h 8606226"/>
              <a:gd name="connsiteX5-71" fmla="*/ 2244413 w 15017111"/>
              <a:gd name="connsiteY5-72" fmla="*/ 6883167 h 8606226"/>
              <a:gd name="connsiteX6-73" fmla="*/ 34613 w 15017111"/>
              <a:gd name="connsiteY6-74" fmla="*/ 8311917 h 8606226"/>
              <a:gd name="connsiteX7-75" fmla="*/ 1253813 w 15017111"/>
              <a:gd name="connsiteY7-76" fmla="*/ 8559567 h 8606226"/>
              <a:gd name="connsiteX8-77" fmla="*/ 5768663 w 15017111"/>
              <a:gd name="connsiteY8-78" fmla="*/ 8502417 h 8606226"/>
              <a:gd name="connsiteX9-79" fmla="*/ 8226113 w 15017111"/>
              <a:gd name="connsiteY9-80" fmla="*/ 7549917 h 8606226"/>
              <a:gd name="connsiteX10-81" fmla="*/ 9140513 w 15017111"/>
              <a:gd name="connsiteY10-82" fmla="*/ 5892567 h 8606226"/>
              <a:gd name="connsiteX11-83" fmla="*/ 9826313 w 15017111"/>
              <a:gd name="connsiteY11-84" fmla="*/ 3682767 h 8606226"/>
              <a:gd name="connsiteX12-85" fmla="*/ 14264963 w 15017111"/>
              <a:gd name="connsiteY12-86" fmla="*/ 1796817 h 8606226"/>
              <a:gd name="connsiteX13-87" fmla="*/ 14760263 w 15017111"/>
              <a:gd name="connsiteY13-88" fmla="*/ 196617 h 8606226"/>
              <a:gd name="connsiteX14-89" fmla="*/ 11597963 w 15017111"/>
              <a:gd name="connsiteY14-90" fmla="*/ 177567 h 8606226"/>
              <a:gd name="connsiteX0-91" fmla="*/ 11597963 w 15017111"/>
              <a:gd name="connsiteY0-92" fmla="*/ 177567 h 8606226"/>
              <a:gd name="connsiteX1-93" fmla="*/ 10321613 w 15017111"/>
              <a:gd name="connsiteY1-94" fmla="*/ 1206267 h 8606226"/>
              <a:gd name="connsiteX2-95" fmla="*/ 7368863 w 15017111"/>
              <a:gd name="connsiteY2-96" fmla="*/ 2730267 h 8606226"/>
              <a:gd name="connsiteX3-97" fmla="*/ 6492563 w 15017111"/>
              <a:gd name="connsiteY3-98" fmla="*/ 5054367 h 8606226"/>
              <a:gd name="connsiteX4-99" fmla="*/ 4492313 w 15017111"/>
              <a:gd name="connsiteY4-100" fmla="*/ 6692667 h 8606226"/>
              <a:gd name="connsiteX5-101" fmla="*/ 2244413 w 15017111"/>
              <a:gd name="connsiteY5-102" fmla="*/ 6883167 h 8606226"/>
              <a:gd name="connsiteX6-103" fmla="*/ 34613 w 15017111"/>
              <a:gd name="connsiteY6-104" fmla="*/ 8311917 h 8606226"/>
              <a:gd name="connsiteX7-105" fmla="*/ 1253813 w 15017111"/>
              <a:gd name="connsiteY7-106" fmla="*/ 8559567 h 8606226"/>
              <a:gd name="connsiteX8-107" fmla="*/ 5768663 w 15017111"/>
              <a:gd name="connsiteY8-108" fmla="*/ 8502417 h 8606226"/>
              <a:gd name="connsiteX9-109" fmla="*/ 8226113 w 15017111"/>
              <a:gd name="connsiteY9-110" fmla="*/ 7549917 h 8606226"/>
              <a:gd name="connsiteX10-111" fmla="*/ 9140513 w 15017111"/>
              <a:gd name="connsiteY10-112" fmla="*/ 5892567 h 8606226"/>
              <a:gd name="connsiteX11-113" fmla="*/ 9826313 w 15017111"/>
              <a:gd name="connsiteY11-114" fmla="*/ 3682767 h 8606226"/>
              <a:gd name="connsiteX12-115" fmla="*/ 14264963 w 15017111"/>
              <a:gd name="connsiteY12-116" fmla="*/ 1796817 h 8606226"/>
              <a:gd name="connsiteX13-117" fmla="*/ 14760263 w 15017111"/>
              <a:gd name="connsiteY13-118" fmla="*/ 196617 h 8606226"/>
              <a:gd name="connsiteX14-119" fmla="*/ 11597963 w 15017111"/>
              <a:gd name="connsiteY14-120" fmla="*/ 177567 h 8606226"/>
              <a:gd name="connsiteX0-121" fmla="*/ 11597963 w 15010444"/>
              <a:gd name="connsiteY0-122" fmla="*/ 177567 h 8606226"/>
              <a:gd name="connsiteX1-123" fmla="*/ 10321613 w 15010444"/>
              <a:gd name="connsiteY1-124" fmla="*/ 1206267 h 8606226"/>
              <a:gd name="connsiteX2-125" fmla="*/ 7368863 w 15010444"/>
              <a:gd name="connsiteY2-126" fmla="*/ 2730267 h 8606226"/>
              <a:gd name="connsiteX3-127" fmla="*/ 6492563 w 15010444"/>
              <a:gd name="connsiteY3-128" fmla="*/ 5054367 h 8606226"/>
              <a:gd name="connsiteX4-129" fmla="*/ 4492313 w 15010444"/>
              <a:gd name="connsiteY4-130" fmla="*/ 6692667 h 8606226"/>
              <a:gd name="connsiteX5-131" fmla="*/ 2244413 w 15010444"/>
              <a:gd name="connsiteY5-132" fmla="*/ 6883167 h 8606226"/>
              <a:gd name="connsiteX6-133" fmla="*/ 34613 w 15010444"/>
              <a:gd name="connsiteY6-134" fmla="*/ 8311917 h 8606226"/>
              <a:gd name="connsiteX7-135" fmla="*/ 1253813 w 15010444"/>
              <a:gd name="connsiteY7-136" fmla="*/ 8559567 h 8606226"/>
              <a:gd name="connsiteX8-137" fmla="*/ 5768663 w 15010444"/>
              <a:gd name="connsiteY8-138" fmla="*/ 8502417 h 8606226"/>
              <a:gd name="connsiteX9-139" fmla="*/ 8226113 w 15010444"/>
              <a:gd name="connsiteY9-140" fmla="*/ 7549917 h 8606226"/>
              <a:gd name="connsiteX10-141" fmla="*/ 9140513 w 15010444"/>
              <a:gd name="connsiteY10-142" fmla="*/ 5892567 h 8606226"/>
              <a:gd name="connsiteX11-143" fmla="*/ 9978713 w 15010444"/>
              <a:gd name="connsiteY11-144" fmla="*/ 3663717 h 8606226"/>
              <a:gd name="connsiteX12-145" fmla="*/ 14264963 w 15010444"/>
              <a:gd name="connsiteY12-146" fmla="*/ 1796817 h 8606226"/>
              <a:gd name="connsiteX13-147" fmla="*/ 14760263 w 15010444"/>
              <a:gd name="connsiteY13-148" fmla="*/ 196617 h 8606226"/>
              <a:gd name="connsiteX14-149" fmla="*/ 11597963 w 15010444"/>
              <a:gd name="connsiteY14-150" fmla="*/ 177567 h 8606226"/>
              <a:gd name="connsiteX0-151" fmla="*/ 11597963 w 15010444"/>
              <a:gd name="connsiteY0-152" fmla="*/ 177567 h 8606226"/>
              <a:gd name="connsiteX1-153" fmla="*/ 10321613 w 15010444"/>
              <a:gd name="connsiteY1-154" fmla="*/ 1206267 h 8606226"/>
              <a:gd name="connsiteX2-155" fmla="*/ 7368863 w 15010444"/>
              <a:gd name="connsiteY2-156" fmla="*/ 2730267 h 8606226"/>
              <a:gd name="connsiteX3-157" fmla="*/ 6492563 w 15010444"/>
              <a:gd name="connsiteY3-158" fmla="*/ 5054367 h 8606226"/>
              <a:gd name="connsiteX4-159" fmla="*/ 2244413 w 15010444"/>
              <a:gd name="connsiteY4-160" fmla="*/ 6883167 h 8606226"/>
              <a:gd name="connsiteX5-161" fmla="*/ 34613 w 15010444"/>
              <a:gd name="connsiteY5-162" fmla="*/ 8311917 h 8606226"/>
              <a:gd name="connsiteX6-163" fmla="*/ 1253813 w 15010444"/>
              <a:gd name="connsiteY6-164" fmla="*/ 8559567 h 8606226"/>
              <a:gd name="connsiteX7-165" fmla="*/ 5768663 w 15010444"/>
              <a:gd name="connsiteY7-166" fmla="*/ 8502417 h 8606226"/>
              <a:gd name="connsiteX8-167" fmla="*/ 8226113 w 15010444"/>
              <a:gd name="connsiteY8-168" fmla="*/ 7549917 h 8606226"/>
              <a:gd name="connsiteX9-169" fmla="*/ 9140513 w 15010444"/>
              <a:gd name="connsiteY9-170" fmla="*/ 5892567 h 8606226"/>
              <a:gd name="connsiteX10-171" fmla="*/ 9978713 w 15010444"/>
              <a:gd name="connsiteY10-172" fmla="*/ 3663717 h 8606226"/>
              <a:gd name="connsiteX11-173" fmla="*/ 14264963 w 15010444"/>
              <a:gd name="connsiteY11-174" fmla="*/ 1796817 h 8606226"/>
              <a:gd name="connsiteX12-175" fmla="*/ 14760263 w 15010444"/>
              <a:gd name="connsiteY12-176" fmla="*/ 196617 h 8606226"/>
              <a:gd name="connsiteX13-177" fmla="*/ 11597963 w 15010444"/>
              <a:gd name="connsiteY13-178" fmla="*/ 177567 h 8606226"/>
              <a:gd name="connsiteX0-179" fmla="*/ 11597963 w 15010444"/>
              <a:gd name="connsiteY0-180" fmla="*/ 177567 h 8606226"/>
              <a:gd name="connsiteX1-181" fmla="*/ 10321613 w 15010444"/>
              <a:gd name="connsiteY1-182" fmla="*/ 1206267 h 8606226"/>
              <a:gd name="connsiteX2-183" fmla="*/ 7368863 w 15010444"/>
              <a:gd name="connsiteY2-184" fmla="*/ 2730267 h 8606226"/>
              <a:gd name="connsiteX3-185" fmla="*/ 5501963 w 15010444"/>
              <a:gd name="connsiteY3-186" fmla="*/ 5625867 h 8606226"/>
              <a:gd name="connsiteX4-187" fmla="*/ 2244413 w 15010444"/>
              <a:gd name="connsiteY4-188" fmla="*/ 6883167 h 8606226"/>
              <a:gd name="connsiteX5-189" fmla="*/ 34613 w 15010444"/>
              <a:gd name="connsiteY5-190" fmla="*/ 8311917 h 8606226"/>
              <a:gd name="connsiteX6-191" fmla="*/ 1253813 w 15010444"/>
              <a:gd name="connsiteY6-192" fmla="*/ 8559567 h 8606226"/>
              <a:gd name="connsiteX7-193" fmla="*/ 5768663 w 15010444"/>
              <a:gd name="connsiteY7-194" fmla="*/ 8502417 h 8606226"/>
              <a:gd name="connsiteX8-195" fmla="*/ 8226113 w 15010444"/>
              <a:gd name="connsiteY8-196" fmla="*/ 7549917 h 8606226"/>
              <a:gd name="connsiteX9-197" fmla="*/ 9140513 w 15010444"/>
              <a:gd name="connsiteY9-198" fmla="*/ 5892567 h 8606226"/>
              <a:gd name="connsiteX10-199" fmla="*/ 9978713 w 15010444"/>
              <a:gd name="connsiteY10-200" fmla="*/ 3663717 h 8606226"/>
              <a:gd name="connsiteX11-201" fmla="*/ 14264963 w 15010444"/>
              <a:gd name="connsiteY11-202" fmla="*/ 1796817 h 8606226"/>
              <a:gd name="connsiteX12-203" fmla="*/ 14760263 w 15010444"/>
              <a:gd name="connsiteY12-204" fmla="*/ 196617 h 8606226"/>
              <a:gd name="connsiteX13-205" fmla="*/ 11597963 w 15010444"/>
              <a:gd name="connsiteY13-206" fmla="*/ 177567 h 8606226"/>
              <a:gd name="connsiteX0-207" fmla="*/ 11581434 w 14993915"/>
              <a:gd name="connsiteY0-208" fmla="*/ 177567 h 8606226"/>
              <a:gd name="connsiteX1-209" fmla="*/ 10305084 w 14993915"/>
              <a:gd name="connsiteY1-210" fmla="*/ 1206267 h 8606226"/>
              <a:gd name="connsiteX2-211" fmla="*/ 7352334 w 14993915"/>
              <a:gd name="connsiteY2-212" fmla="*/ 2730267 h 8606226"/>
              <a:gd name="connsiteX3-213" fmla="*/ 5485434 w 14993915"/>
              <a:gd name="connsiteY3-214" fmla="*/ 5625867 h 8606226"/>
              <a:gd name="connsiteX4-215" fmla="*/ 1884984 w 14993915"/>
              <a:gd name="connsiteY4-216" fmla="*/ 6787917 h 8606226"/>
              <a:gd name="connsiteX5-217" fmla="*/ 18084 w 14993915"/>
              <a:gd name="connsiteY5-218" fmla="*/ 8311917 h 8606226"/>
              <a:gd name="connsiteX6-219" fmla="*/ 1237284 w 14993915"/>
              <a:gd name="connsiteY6-220" fmla="*/ 8559567 h 8606226"/>
              <a:gd name="connsiteX7-221" fmla="*/ 5752134 w 14993915"/>
              <a:gd name="connsiteY7-222" fmla="*/ 8502417 h 8606226"/>
              <a:gd name="connsiteX8-223" fmla="*/ 8209584 w 14993915"/>
              <a:gd name="connsiteY8-224" fmla="*/ 7549917 h 8606226"/>
              <a:gd name="connsiteX9-225" fmla="*/ 9123984 w 14993915"/>
              <a:gd name="connsiteY9-226" fmla="*/ 5892567 h 8606226"/>
              <a:gd name="connsiteX10-227" fmla="*/ 9962184 w 14993915"/>
              <a:gd name="connsiteY10-228" fmla="*/ 3663717 h 8606226"/>
              <a:gd name="connsiteX11-229" fmla="*/ 14248434 w 14993915"/>
              <a:gd name="connsiteY11-230" fmla="*/ 1796817 h 8606226"/>
              <a:gd name="connsiteX12-231" fmla="*/ 14743734 w 14993915"/>
              <a:gd name="connsiteY12-232" fmla="*/ 196617 h 8606226"/>
              <a:gd name="connsiteX13-233" fmla="*/ 11581434 w 14993915"/>
              <a:gd name="connsiteY13-234" fmla="*/ 177567 h 8606226"/>
              <a:gd name="connsiteX0-235" fmla="*/ 11611283 w 15023764"/>
              <a:gd name="connsiteY0-236" fmla="*/ 177567 h 8606226"/>
              <a:gd name="connsiteX1-237" fmla="*/ 10334933 w 15023764"/>
              <a:gd name="connsiteY1-238" fmla="*/ 1206267 h 8606226"/>
              <a:gd name="connsiteX2-239" fmla="*/ 7382183 w 15023764"/>
              <a:gd name="connsiteY2-240" fmla="*/ 2730267 h 8606226"/>
              <a:gd name="connsiteX3-241" fmla="*/ 5515283 w 15023764"/>
              <a:gd name="connsiteY3-242" fmla="*/ 5625867 h 8606226"/>
              <a:gd name="connsiteX4-243" fmla="*/ 2505383 w 15023764"/>
              <a:gd name="connsiteY4-244" fmla="*/ 6940317 h 8606226"/>
              <a:gd name="connsiteX5-245" fmla="*/ 47933 w 15023764"/>
              <a:gd name="connsiteY5-246" fmla="*/ 8311917 h 8606226"/>
              <a:gd name="connsiteX6-247" fmla="*/ 1267133 w 15023764"/>
              <a:gd name="connsiteY6-248" fmla="*/ 8559567 h 8606226"/>
              <a:gd name="connsiteX7-249" fmla="*/ 5781983 w 15023764"/>
              <a:gd name="connsiteY7-250" fmla="*/ 8502417 h 8606226"/>
              <a:gd name="connsiteX8-251" fmla="*/ 8239433 w 15023764"/>
              <a:gd name="connsiteY8-252" fmla="*/ 7549917 h 8606226"/>
              <a:gd name="connsiteX9-253" fmla="*/ 9153833 w 15023764"/>
              <a:gd name="connsiteY9-254" fmla="*/ 5892567 h 8606226"/>
              <a:gd name="connsiteX10-255" fmla="*/ 9992033 w 15023764"/>
              <a:gd name="connsiteY10-256" fmla="*/ 3663717 h 8606226"/>
              <a:gd name="connsiteX11-257" fmla="*/ 14278283 w 15023764"/>
              <a:gd name="connsiteY11-258" fmla="*/ 1796817 h 8606226"/>
              <a:gd name="connsiteX12-259" fmla="*/ 14773583 w 15023764"/>
              <a:gd name="connsiteY12-260" fmla="*/ 196617 h 8606226"/>
              <a:gd name="connsiteX13-261" fmla="*/ 11611283 w 15023764"/>
              <a:gd name="connsiteY13-262" fmla="*/ 177567 h 8606226"/>
              <a:gd name="connsiteX0-263" fmla="*/ 11611283 w 15023764"/>
              <a:gd name="connsiteY0-264" fmla="*/ 177567 h 8606226"/>
              <a:gd name="connsiteX1-265" fmla="*/ 10334933 w 15023764"/>
              <a:gd name="connsiteY1-266" fmla="*/ 1206267 h 8606226"/>
              <a:gd name="connsiteX2-267" fmla="*/ 7382183 w 15023764"/>
              <a:gd name="connsiteY2-268" fmla="*/ 2730267 h 8606226"/>
              <a:gd name="connsiteX3-269" fmla="*/ 5534333 w 15023764"/>
              <a:gd name="connsiteY3-270" fmla="*/ 5663967 h 8606226"/>
              <a:gd name="connsiteX4-271" fmla="*/ 2505383 w 15023764"/>
              <a:gd name="connsiteY4-272" fmla="*/ 6940317 h 8606226"/>
              <a:gd name="connsiteX5-273" fmla="*/ 47933 w 15023764"/>
              <a:gd name="connsiteY5-274" fmla="*/ 8311917 h 8606226"/>
              <a:gd name="connsiteX6-275" fmla="*/ 1267133 w 15023764"/>
              <a:gd name="connsiteY6-276" fmla="*/ 8559567 h 8606226"/>
              <a:gd name="connsiteX7-277" fmla="*/ 5781983 w 15023764"/>
              <a:gd name="connsiteY7-278" fmla="*/ 8502417 h 8606226"/>
              <a:gd name="connsiteX8-279" fmla="*/ 8239433 w 15023764"/>
              <a:gd name="connsiteY8-280" fmla="*/ 7549917 h 8606226"/>
              <a:gd name="connsiteX9-281" fmla="*/ 9153833 w 15023764"/>
              <a:gd name="connsiteY9-282" fmla="*/ 5892567 h 8606226"/>
              <a:gd name="connsiteX10-283" fmla="*/ 9992033 w 15023764"/>
              <a:gd name="connsiteY10-284" fmla="*/ 3663717 h 8606226"/>
              <a:gd name="connsiteX11-285" fmla="*/ 14278283 w 15023764"/>
              <a:gd name="connsiteY11-286" fmla="*/ 1796817 h 8606226"/>
              <a:gd name="connsiteX12-287" fmla="*/ 14773583 w 15023764"/>
              <a:gd name="connsiteY12-288" fmla="*/ 196617 h 8606226"/>
              <a:gd name="connsiteX13-289" fmla="*/ 11611283 w 15023764"/>
              <a:gd name="connsiteY13-290" fmla="*/ 177567 h 8606226"/>
              <a:gd name="connsiteX0-291" fmla="*/ 11611283 w 15023764"/>
              <a:gd name="connsiteY0-292" fmla="*/ 177567 h 8610008"/>
              <a:gd name="connsiteX1-293" fmla="*/ 10334933 w 15023764"/>
              <a:gd name="connsiteY1-294" fmla="*/ 1206267 h 8610008"/>
              <a:gd name="connsiteX2-295" fmla="*/ 7382183 w 15023764"/>
              <a:gd name="connsiteY2-296" fmla="*/ 2730267 h 8610008"/>
              <a:gd name="connsiteX3-297" fmla="*/ 5534333 w 15023764"/>
              <a:gd name="connsiteY3-298" fmla="*/ 5663967 h 8610008"/>
              <a:gd name="connsiteX4-299" fmla="*/ 2505383 w 15023764"/>
              <a:gd name="connsiteY4-300" fmla="*/ 6940317 h 8610008"/>
              <a:gd name="connsiteX5-301" fmla="*/ 47933 w 15023764"/>
              <a:gd name="connsiteY5-302" fmla="*/ 8311917 h 8610008"/>
              <a:gd name="connsiteX6-303" fmla="*/ 1267133 w 15023764"/>
              <a:gd name="connsiteY6-304" fmla="*/ 8559567 h 8610008"/>
              <a:gd name="connsiteX7-305" fmla="*/ 5781983 w 15023764"/>
              <a:gd name="connsiteY7-306" fmla="*/ 8502417 h 8610008"/>
              <a:gd name="connsiteX8-307" fmla="*/ 8087033 w 15023764"/>
              <a:gd name="connsiteY8-308" fmla="*/ 7492767 h 8610008"/>
              <a:gd name="connsiteX9-309" fmla="*/ 9153833 w 15023764"/>
              <a:gd name="connsiteY9-310" fmla="*/ 5892567 h 8610008"/>
              <a:gd name="connsiteX10-311" fmla="*/ 9992033 w 15023764"/>
              <a:gd name="connsiteY10-312" fmla="*/ 3663717 h 8610008"/>
              <a:gd name="connsiteX11-313" fmla="*/ 14278283 w 15023764"/>
              <a:gd name="connsiteY11-314" fmla="*/ 1796817 h 8610008"/>
              <a:gd name="connsiteX12-315" fmla="*/ 14773583 w 15023764"/>
              <a:gd name="connsiteY12-316" fmla="*/ 196617 h 8610008"/>
              <a:gd name="connsiteX13-317" fmla="*/ 11611283 w 15023764"/>
              <a:gd name="connsiteY13-318" fmla="*/ 177567 h 8610008"/>
              <a:gd name="connsiteX0-319" fmla="*/ 11611283 w 15007848"/>
              <a:gd name="connsiteY0-320" fmla="*/ 177567 h 8610008"/>
              <a:gd name="connsiteX1-321" fmla="*/ 10334933 w 15007848"/>
              <a:gd name="connsiteY1-322" fmla="*/ 1206267 h 8610008"/>
              <a:gd name="connsiteX2-323" fmla="*/ 7382183 w 15007848"/>
              <a:gd name="connsiteY2-324" fmla="*/ 2730267 h 8610008"/>
              <a:gd name="connsiteX3-325" fmla="*/ 5534333 w 15007848"/>
              <a:gd name="connsiteY3-326" fmla="*/ 5663967 h 8610008"/>
              <a:gd name="connsiteX4-327" fmla="*/ 2505383 w 15007848"/>
              <a:gd name="connsiteY4-328" fmla="*/ 6940317 h 8610008"/>
              <a:gd name="connsiteX5-329" fmla="*/ 47933 w 15007848"/>
              <a:gd name="connsiteY5-330" fmla="*/ 8311917 h 8610008"/>
              <a:gd name="connsiteX6-331" fmla="*/ 1267133 w 15007848"/>
              <a:gd name="connsiteY6-332" fmla="*/ 8559567 h 8610008"/>
              <a:gd name="connsiteX7-333" fmla="*/ 5781983 w 15007848"/>
              <a:gd name="connsiteY7-334" fmla="*/ 8502417 h 8610008"/>
              <a:gd name="connsiteX8-335" fmla="*/ 8087033 w 15007848"/>
              <a:gd name="connsiteY8-336" fmla="*/ 7492767 h 8610008"/>
              <a:gd name="connsiteX9-337" fmla="*/ 9153833 w 15007848"/>
              <a:gd name="connsiteY9-338" fmla="*/ 5892567 h 8610008"/>
              <a:gd name="connsiteX10-339" fmla="*/ 10373033 w 15007848"/>
              <a:gd name="connsiteY10-340" fmla="*/ 3473217 h 8610008"/>
              <a:gd name="connsiteX11-341" fmla="*/ 14278283 w 15007848"/>
              <a:gd name="connsiteY11-342" fmla="*/ 1796817 h 8610008"/>
              <a:gd name="connsiteX12-343" fmla="*/ 14773583 w 15007848"/>
              <a:gd name="connsiteY12-344" fmla="*/ 196617 h 8610008"/>
              <a:gd name="connsiteX13-345" fmla="*/ 11611283 w 15007848"/>
              <a:gd name="connsiteY13-346" fmla="*/ 177567 h 8610008"/>
              <a:gd name="connsiteX0-347" fmla="*/ 11611283 w 15003285"/>
              <a:gd name="connsiteY0-348" fmla="*/ 177567 h 8610008"/>
              <a:gd name="connsiteX1-349" fmla="*/ 10334933 w 15003285"/>
              <a:gd name="connsiteY1-350" fmla="*/ 1206267 h 8610008"/>
              <a:gd name="connsiteX2-351" fmla="*/ 7382183 w 15003285"/>
              <a:gd name="connsiteY2-352" fmla="*/ 2730267 h 8610008"/>
              <a:gd name="connsiteX3-353" fmla="*/ 5534333 w 15003285"/>
              <a:gd name="connsiteY3-354" fmla="*/ 5663967 h 8610008"/>
              <a:gd name="connsiteX4-355" fmla="*/ 2505383 w 15003285"/>
              <a:gd name="connsiteY4-356" fmla="*/ 6940317 h 8610008"/>
              <a:gd name="connsiteX5-357" fmla="*/ 47933 w 15003285"/>
              <a:gd name="connsiteY5-358" fmla="*/ 8311917 h 8610008"/>
              <a:gd name="connsiteX6-359" fmla="*/ 1267133 w 15003285"/>
              <a:gd name="connsiteY6-360" fmla="*/ 8559567 h 8610008"/>
              <a:gd name="connsiteX7-361" fmla="*/ 5781983 w 15003285"/>
              <a:gd name="connsiteY7-362" fmla="*/ 8502417 h 8610008"/>
              <a:gd name="connsiteX8-363" fmla="*/ 8087033 w 15003285"/>
              <a:gd name="connsiteY8-364" fmla="*/ 7492767 h 8610008"/>
              <a:gd name="connsiteX9-365" fmla="*/ 9153833 w 15003285"/>
              <a:gd name="connsiteY9-366" fmla="*/ 5892567 h 8610008"/>
              <a:gd name="connsiteX10-367" fmla="*/ 10487333 w 15003285"/>
              <a:gd name="connsiteY10-368" fmla="*/ 3473217 h 8610008"/>
              <a:gd name="connsiteX11-369" fmla="*/ 14278283 w 15003285"/>
              <a:gd name="connsiteY11-370" fmla="*/ 1796817 h 8610008"/>
              <a:gd name="connsiteX12-371" fmla="*/ 14773583 w 15003285"/>
              <a:gd name="connsiteY12-372" fmla="*/ 196617 h 8610008"/>
              <a:gd name="connsiteX13-373" fmla="*/ 11611283 w 15003285"/>
              <a:gd name="connsiteY13-374" fmla="*/ 177567 h 8610008"/>
              <a:gd name="connsiteX0-375" fmla="*/ 11611283 w 15003285"/>
              <a:gd name="connsiteY0-376" fmla="*/ 177567 h 8610008"/>
              <a:gd name="connsiteX1-377" fmla="*/ 10334933 w 15003285"/>
              <a:gd name="connsiteY1-378" fmla="*/ 1206267 h 8610008"/>
              <a:gd name="connsiteX2-379" fmla="*/ 7382183 w 15003285"/>
              <a:gd name="connsiteY2-380" fmla="*/ 2730267 h 8610008"/>
              <a:gd name="connsiteX3-381" fmla="*/ 5534333 w 15003285"/>
              <a:gd name="connsiteY3-382" fmla="*/ 5663967 h 8610008"/>
              <a:gd name="connsiteX4-383" fmla="*/ 2505383 w 15003285"/>
              <a:gd name="connsiteY4-384" fmla="*/ 6940317 h 8610008"/>
              <a:gd name="connsiteX5-385" fmla="*/ 47933 w 15003285"/>
              <a:gd name="connsiteY5-386" fmla="*/ 8311917 h 8610008"/>
              <a:gd name="connsiteX6-387" fmla="*/ 1267133 w 15003285"/>
              <a:gd name="connsiteY6-388" fmla="*/ 8559567 h 8610008"/>
              <a:gd name="connsiteX7-389" fmla="*/ 5781983 w 15003285"/>
              <a:gd name="connsiteY7-390" fmla="*/ 8502417 h 8610008"/>
              <a:gd name="connsiteX8-391" fmla="*/ 8087033 w 15003285"/>
              <a:gd name="connsiteY8-392" fmla="*/ 7492767 h 8610008"/>
              <a:gd name="connsiteX9-393" fmla="*/ 9153833 w 15003285"/>
              <a:gd name="connsiteY9-394" fmla="*/ 5892567 h 8610008"/>
              <a:gd name="connsiteX10-395" fmla="*/ 10487333 w 15003285"/>
              <a:gd name="connsiteY10-396" fmla="*/ 3473217 h 8610008"/>
              <a:gd name="connsiteX11-397" fmla="*/ 14278283 w 15003285"/>
              <a:gd name="connsiteY11-398" fmla="*/ 1796817 h 8610008"/>
              <a:gd name="connsiteX12-399" fmla="*/ 14773583 w 15003285"/>
              <a:gd name="connsiteY12-400" fmla="*/ 196617 h 8610008"/>
              <a:gd name="connsiteX13-401" fmla="*/ 11611283 w 15003285"/>
              <a:gd name="connsiteY13-402" fmla="*/ 177567 h 8610008"/>
              <a:gd name="connsiteX0-403" fmla="*/ 11611283 w 15003285"/>
              <a:gd name="connsiteY0-404" fmla="*/ 177567 h 8610008"/>
              <a:gd name="connsiteX1-405" fmla="*/ 10334933 w 15003285"/>
              <a:gd name="connsiteY1-406" fmla="*/ 1206267 h 8610008"/>
              <a:gd name="connsiteX2-407" fmla="*/ 7382183 w 15003285"/>
              <a:gd name="connsiteY2-408" fmla="*/ 2730267 h 8610008"/>
              <a:gd name="connsiteX3-409" fmla="*/ 5534333 w 15003285"/>
              <a:gd name="connsiteY3-410" fmla="*/ 5663967 h 8610008"/>
              <a:gd name="connsiteX4-411" fmla="*/ 2505383 w 15003285"/>
              <a:gd name="connsiteY4-412" fmla="*/ 6940317 h 8610008"/>
              <a:gd name="connsiteX5-413" fmla="*/ 47933 w 15003285"/>
              <a:gd name="connsiteY5-414" fmla="*/ 8311917 h 8610008"/>
              <a:gd name="connsiteX6-415" fmla="*/ 1267133 w 15003285"/>
              <a:gd name="connsiteY6-416" fmla="*/ 8559567 h 8610008"/>
              <a:gd name="connsiteX7-417" fmla="*/ 5781983 w 15003285"/>
              <a:gd name="connsiteY7-418" fmla="*/ 8502417 h 8610008"/>
              <a:gd name="connsiteX8-419" fmla="*/ 8087033 w 15003285"/>
              <a:gd name="connsiteY8-420" fmla="*/ 7492767 h 8610008"/>
              <a:gd name="connsiteX9-421" fmla="*/ 9306233 w 15003285"/>
              <a:gd name="connsiteY9-422" fmla="*/ 6121167 h 8610008"/>
              <a:gd name="connsiteX10-423" fmla="*/ 10487333 w 15003285"/>
              <a:gd name="connsiteY10-424" fmla="*/ 3473217 h 8610008"/>
              <a:gd name="connsiteX11-425" fmla="*/ 14278283 w 15003285"/>
              <a:gd name="connsiteY11-426" fmla="*/ 1796817 h 8610008"/>
              <a:gd name="connsiteX12-427" fmla="*/ 14773583 w 15003285"/>
              <a:gd name="connsiteY12-428" fmla="*/ 196617 h 8610008"/>
              <a:gd name="connsiteX13-429" fmla="*/ 11611283 w 15003285"/>
              <a:gd name="connsiteY13-430" fmla="*/ 177567 h 8610008"/>
              <a:gd name="connsiteX0-431" fmla="*/ 11611283 w 15003285"/>
              <a:gd name="connsiteY0-432" fmla="*/ 177567 h 8610008"/>
              <a:gd name="connsiteX1-433" fmla="*/ 10334933 w 15003285"/>
              <a:gd name="connsiteY1-434" fmla="*/ 1206267 h 8610008"/>
              <a:gd name="connsiteX2-435" fmla="*/ 7382183 w 15003285"/>
              <a:gd name="connsiteY2-436" fmla="*/ 2730267 h 8610008"/>
              <a:gd name="connsiteX3-437" fmla="*/ 5210483 w 15003285"/>
              <a:gd name="connsiteY3-438" fmla="*/ 5530617 h 8610008"/>
              <a:gd name="connsiteX4-439" fmla="*/ 2505383 w 15003285"/>
              <a:gd name="connsiteY4-440" fmla="*/ 6940317 h 8610008"/>
              <a:gd name="connsiteX5-441" fmla="*/ 47933 w 15003285"/>
              <a:gd name="connsiteY5-442" fmla="*/ 8311917 h 8610008"/>
              <a:gd name="connsiteX6-443" fmla="*/ 1267133 w 15003285"/>
              <a:gd name="connsiteY6-444" fmla="*/ 8559567 h 8610008"/>
              <a:gd name="connsiteX7-445" fmla="*/ 5781983 w 15003285"/>
              <a:gd name="connsiteY7-446" fmla="*/ 8502417 h 8610008"/>
              <a:gd name="connsiteX8-447" fmla="*/ 8087033 w 15003285"/>
              <a:gd name="connsiteY8-448" fmla="*/ 7492767 h 8610008"/>
              <a:gd name="connsiteX9-449" fmla="*/ 9306233 w 15003285"/>
              <a:gd name="connsiteY9-450" fmla="*/ 6121167 h 8610008"/>
              <a:gd name="connsiteX10-451" fmla="*/ 10487333 w 15003285"/>
              <a:gd name="connsiteY10-452" fmla="*/ 3473217 h 8610008"/>
              <a:gd name="connsiteX11-453" fmla="*/ 14278283 w 15003285"/>
              <a:gd name="connsiteY11-454" fmla="*/ 1796817 h 8610008"/>
              <a:gd name="connsiteX12-455" fmla="*/ 14773583 w 15003285"/>
              <a:gd name="connsiteY12-456" fmla="*/ 196617 h 8610008"/>
              <a:gd name="connsiteX13-457" fmla="*/ 11611283 w 15003285"/>
              <a:gd name="connsiteY13-458" fmla="*/ 177567 h 8610008"/>
              <a:gd name="connsiteX0-459" fmla="*/ 11611283 w 15003285"/>
              <a:gd name="connsiteY0-460" fmla="*/ 177567 h 8610008"/>
              <a:gd name="connsiteX1-461" fmla="*/ 10334933 w 15003285"/>
              <a:gd name="connsiteY1-462" fmla="*/ 1206267 h 8610008"/>
              <a:gd name="connsiteX2-463" fmla="*/ 7286933 w 15003285"/>
              <a:gd name="connsiteY2-464" fmla="*/ 2577867 h 8610008"/>
              <a:gd name="connsiteX3-465" fmla="*/ 5210483 w 15003285"/>
              <a:gd name="connsiteY3-466" fmla="*/ 5530617 h 8610008"/>
              <a:gd name="connsiteX4-467" fmla="*/ 2505383 w 15003285"/>
              <a:gd name="connsiteY4-468" fmla="*/ 6940317 h 8610008"/>
              <a:gd name="connsiteX5-469" fmla="*/ 47933 w 15003285"/>
              <a:gd name="connsiteY5-470" fmla="*/ 8311917 h 8610008"/>
              <a:gd name="connsiteX6-471" fmla="*/ 1267133 w 15003285"/>
              <a:gd name="connsiteY6-472" fmla="*/ 8559567 h 8610008"/>
              <a:gd name="connsiteX7-473" fmla="*/ 5781983 w 15003285"/>
              <a:gd name="connsiteY7-474" fmla="*/ 8502417 h 8610008"/>
              <a:gd name="connsiteX8-475" fmla="*/ 8087033 w 15003285"/>
              <a:gd name="connsiteY8-476" fmla="*/ 7492767 h 8610008"/>
              <a:gd name="connsiteX9-477" fmla="*/ 9306233 w 15003285"/>
              <a:gd name="connsiteY9-478" fmla="*/ 6121167 h 8610008"/>
              <a:gd name="connsiteX10-479" fmla="*/ 10487333 w 15003285"/>
              <a:gd name="connsiteY10-480" fmla="*/ 3473217 h 8610008"/>
              <a:gd name="connsiteX11-481" fmla="*/ 14278283 w 15003285"/>
              <a:gd name="connsiteY11-482" fmla="*/ 1796817 h 8610008"/>
              <a:gd name="connsiteX12-483" fmla="*/ 14773583 w 15003285"/>
              <a:gd name="connsiteY12-484" fmla="*/ 196617 h 8610008"/>
              <a:gd name="connsiteX13-485" fmla="*/ 11611283 w 15003285"/>
              <a:gd name="connsiteY13-486" fmla="*/ 177567 h 8610008"/>
              <a:gd name="connsiteX0-487" fmla="*/ 11667326 w 15059328"/>
              <a:gd name="connsiteY0-488" fmla="*/ 177567 h 8610008"/>
              <a:gd name="connsiteX1-489" fmla="*/ 10390976 w 15059328"/>
              <a:gd name="connsiteY1-490" fmla="*/ 1206267 h 8610008"/>
              <a:gd name="connsiteX2-491" fmla="*/ 7342976 w 15059328"/>
              <a:gd name="connsiteY2-492" fmla="*/ 2577867 h 8610008"/>
              <a:gd name="connsiteX3-493" fmla="*/ 5266526 w 15059328"/>
              <a:gd name="connsiteY3-494" fmla="*/ 5530617 h 8610008"/>
              <a:gd name="connsiteX4-495" fmla="*/ 3494876 w 15059328"/>
              <a:gd name="connsiteY4-496" fmla="*/ 7397517 h 8610008"/>
              <a:gd name="connsiteX5-497" fmla="*/ 103976 w 15059328"/>
              <a:gd name="connsiteY5-498" fmla="*/ 8311917 h 8610008"/>
              <a:gd name="connsiteX6-499" fmla="*/ 1323176 w 15059328"/>
              <a:gd name="connsiteY6-500" fmla="*/ 8559567 h 8610008"/>
              <a:gd name="connsiteX7-501" fmla="*/ 5838026 w 15059328"/>
              <a:gd name="connsiteY7-502" fmla="*/ 8502417 h 8610008"/>
              <a:gd name="connsiteX8-503" fmla="*/ 8143076 w 15059328"/>
              <a:gd name="connsiteY8-504" fmla="*/ 7492767 h 8610008"/>
              <a:gd name="connsiteX9-505" fmla="*/ 9362276 w 15059328"/>
              <a:gd name="connsiteY9-506" fmla="*/ 6121167 h 8610008"/>
              <a:gd name="connsiteX10-507" fmla="*/ 10543376 w 15059328"/>
              <a:gd name="connsiteY10-508" fmla="*/ 3473217 h 8610008"/>
              <a:gd name="connsiteX11-509" fmla="*/ 14334326 w 15059328"/>
              <a:gd name="connsiteY11-510" fmla="*/ 1796817 h 8610008"/>
              <a:gd name="connsiteX12-511" fmla="*/ 14829626 w 15059328"/>
              <a:gd name="connsiteY12-512" fmla="*/ 196617 h 8610008"/>
              <a:gd name="connsiteX13-513" fmla="*/ 11667326 w 15059328"/>
              <a:gd name="connsiteY13-514" fmla="*/ 177567 h 8610008"/>
              <a:gd name="connsiteX0-515" fmla="*/ 11667326 w 15059328"/>
              <a:gd name="connsiteY0-516" fmla="*/ 177567 h 8610008"/>
              <a:gd name="connsiteX1-517" fmla="*/ 10390976 w 15059328"/>
              <a:gd name="connsiteY1-518" fmla="*/ 1206267 h 8610008"/>
              <a:gd name="connsiteX2-519" fmla="*/ 7342976 w 15059328"/>
              <a:gd name="connsiteY2-520" fmla="*/ 2577867 h 8610008"/>
              <a:gd name="connsiteX3-521" fmla="*/ 5361776 w 15059328"/>
              <a:gd name="connsiteY3-522" fmla="*/ 5111517 h 8610008"/>
              <a:gd name="connsiteX4-523" fmla="*/ 3494876 w 15059328"/>
              <a:gd name="connsiteY4-524" fmla="*/ 7397517 h 8610008"/>
              <a:gd name="connsiteX5-525" fmla="*/ 103976 w 15059328"/>
              <a:gd name="connsiteY5-526" fmla="*/ 8311917 h 8610008"/>
              <a:gd name="connsiteX6-527" fmla="*/ 1323176 w 15059328"/>
              <a:gd name="connsiteY6-528" fmla="*/ 8559567 h 8610008"/>
              <a:gd name="connsiteX7-529" fmla="*/ 5838026 w 15059328"/>
              <a:gd name="connsiteY7-530" fmla="*/ 8502417 h 8610008"/>
              <a:gd name="connsiteX8-531" fmla="*/ 8143076 w 15059328"/>
              <a:gd name="connsiteY8-532" fmla="*/ 7492767 h 8610008"/>
              <a:gd name="connsiteX9-533" fmla="*/ 9362276 w 15059328"/>
              <a:gd name="connsiteY9-534" fmla="*/ 6121167 h 8610008"/>
              <a:gd name="connsiteX10-535" fmla="*/ 10543376 w 15059328"/>
              <a:gd name="connsiteY10-536" fmla="*/ 3473217 h 8610008"/>
              <a:gd name="connsiteX11-537" fmla="*/ 14334326 w 15059328"/>
              <a:gd name="connsiteY11-538" fmla="*/ 1796817 h 8610008"/>
              <a:gd name="connsiteX12-539" fmla="*/ 14829626 w 15059328"/>
              <a:gd name="connsiteY12-540" fmla="*/ 196617 h 8610008"/>
              <a:gd name="connsiteX13-541" fmla="*/ 11667326 w 15059328"/>
              <a:gd name="connsiteY13-542" fmla="*/ 177567 h 8610008"/>
              <a:gd name="connsiteX0-543" fmla="*/ 11672169 w 15064171"/>
              <a:gd name="connsiteY0-544" fmla="*/ 177567 h 8610008"/>
              <a:gd name="connsiteX1-545" fmla="*/ 10395819 w 15064171"/>
              <a:gd name="connsiteY1-546" fmla="*/ 1206267 h 8610008"/>
              <a:gd name="connsiteX2-547" fmla="*/ 7347819 w 15064171"/>
              <a:gd name="connsiteY2-548" fmla="*/ 2577867 h 8610008"/>
              <a:gd name="connsiteX3-549" fmla="*/ 5366619 w 15064171"/>
              <a:gd name="connsiteY3-550" fmla="*/ 5111517 h 8610008"/>
              <a:gd name="connsiteX4-551" fmla="*/ 3575919 w 15064171"/>
              <a:gd name="connsiteY4-552" fmla="*/ 7416567 h 8610008"/>
              <a:gd name="connsiteX5-553" fmla="*/ 108819 w 15064171"/>
              <a:gd name="connsiteY5-554" fmla="*/ 8311917 h 8610008"/>
              <a:gd name="connsiteX6-555" fmla="*/ 1328019 w 15064171"/>
              <a:gd name="connsiteY6-556" fmla="*/ 8559567 h 8610008"/>
              <a:gd name="connsiteX7-557" fmla="*/ 5842869 w 15064171"/>
              <a:gd name="connsiteY7-558" fmla="*/ 8502417 h 8610008"/>
              <a:gd name="connsiteX8-559" fmla="*/ 8147919 w 15064171"/>
              <a:gd name="connsiteY8-560" fmla="*/ 7492767 h 8610008"/>
              <a:gd name="connsiteX9-561" fmla="*/ 9367119 w 15064171"/>
              <a:gd name="connsiteY9-562" fmla="*/ 6121167 h 8610008"/>
              <a:gd name="connsiteX10-563" fmla="*/ 10548219 w 15064171"/>
              <a:gd name="connsiteY10-564" fmla="*/ 3473217 h 8610008"/>
              <a:gd name="connsiteX11-565" fmla="*/ 14339169 w 15064171"/>
              <a:gd name="connsiteY11-566" fmla="*/ 1796817 h 8610008"/>
              <a:gd name="connsiteX12-567" fmla="*/ 14834469 w 15064171"/>
              <a:gd name="connsiteY12-568" fmla="*/ 196617 h 8610008"/>
              <a:gd name="connsiteX13-569" fmla="*/ 11672169 w 15064171"/>
              <a:gd name="connsiteY13-570" fmla="*/ 177567 h 8610008"/>
              <a:gd name="connsiteX0-571" fmla="*/ 11919554 w 15311556"/>
              <a:gd name="connsiteY0-572" fmla="*/ 177567 h 8625085"/>
              <a:gd name="connsiteX1-573" fmla="*/ 10643204 w 15311556"/>
              <a:gd name="connsiteY1-574" fmla="*/ 1206267 h 8625085"/>
              <a:gd name="connsiteX2-575" fmla="*/ 7595204 w 15311556"/>
              <a:gd name="connsiteY2-576" fmla="*/ 2577867 h 8625085"/>
              <a:gd name="connsiteX3-577" fmla="*/ 5614004 w 15311556"/>
              <a:gd name="connsiteY3-578" fmla="*/ 5111517 h 8625085"/>
              <a:gd name="connsiteX4-579" fmla="*/ 3823304 w 15311556"/>
              <a:gd name="connsiteY4-580" fmla="*/ 7416567 h 8625085"/>
              <a:gd name="connsiteX5-581" fmla="*/ 89504 w 15311556"/>
              <a:gd name="connsiteY5-582" fmla="*/ 8064267 h 8625085"/>
              <a:gd name="connsiteX6-583" fmla="*/ 1575404 w 15311556"/>
              <a:gd name="connsiteY6-584" fmla="*/ 8559567 h 8625085"/>
              <a:gd name="connsiteX7-585" fmla="*/ 6090254 w 15311556"/>
              <a:gd name="connsiteY7-586" fmla="*/ 8502417 h 8625085"/>
              <a:gd name="connsiteX8-587" fmla="*/ 8395304 w 15311556"/>
              <a:gd name="connsiteY8-588" fmla="*/ 7492767 h 8625085"/>
              <a:gd name="connsiteX9-589" fmla="*/ 9614504 w 15311556"/>
              <a:gd name="connsiteY9-590" fmla="*/ 6121167 h 8625085"/>
              <a:gd name="connsiteX10-591" fmla="*/ 10795604 w 15311556"/>
              <a:gd name="connsiteY10-592" fmla="*/ 3473217 h 8625085"/>
              <a:gd name="connsiteX11-593" fmla="*/ 14586554 w 15311556"/>
              <a:gd name="connsiteY11-594" fmla="*/ 1796817 h 8625085"/>
              <a:gd name="connsiteX12-595" fmla="*/ 15081854 w 15311556"/>
              <a:gd name="connsiteY12-596" fmla="*/ 196617 h 8625085"/>
              <a:gd name="connsiteX13-597" fmla="*/ 11919554 w 15311556"/>
              <a:gd name="connsiteY13-598" fmla="*/ 177567 h 8625085"/>
              <a:gd name="connsiteX0-599" fmla="*/ 11919554 w 15311556"/>
              <a:gd name="connsiteY0-600" fmla="*/ 170399 h 8617917"/>
              <a:gd name="connsiteX1-601" fmla="*/ 10719404 w 15311556"/>
              <a:gd name="connsiteY1-602" fmla="*/ 1065749 h 8617917"/>
              <a:gd name="connsiteX2-603" fmla="*/ 7595204 w 15311556"/>
              <a:gd name="connsiteY2-604" fmla="*/ 2570699 h 8617917"/>
              <a:gd name="connsiteX3-605" fmla="*/ 5614004 w 15311556"/>
              <a:gd name="connsiteY3-606" fmla="*/ 5104349 h 8617917"/>
              <a:gd name="connsiteX4-607" fmla="*/ 3823304 w 15311556"/>
              <a:gd name="connsiteY4-608" fmla="*/ 7409399 h 8617917"/>
              <a:gd name="connsiteX5-609" fmla="*/ 89504 w 15311556"/>
              <a:gd name="connsiteY5-610" fmla="*/ 8057099 h 8617917"/>
              <a:gd name="connsiteX6-611" fmla="*/ 1575404 w 15311556"/>
              <a:gd name="connsiteY6-612" fmla="*/ 8552399 h 8617917"/>
              <a:gd name="connsiteX7-613" fmla="*/ 6090254 w 15311556"/>
              <a:gd name="connsiteY7-614" fmla="*/ 8495249 h 8617917"/>
              <a:gd name="connsiteX8-615" fmla="*/ 8395304 w 15311556"/>
              <a:gd name="connsiteY8-616" fmla="*/ 7485599 h 8617917"/>
              <a:gd name="connsiteX9-617" fmla="*/ 9614504 w 15311556"/>
              <a:gd name="connsiteY9-618" fmla="*/ 6113999 h 8617917"/>
              <a:gd name="connsiteX10-619" fmla="*/ 10795604 w 15311556"/>
              <a:gd name="connsiteY10-620" fmla="*/ 3466049 h 8617917"/>
              <a:gd name="connsiteX11-621" fmla="*/ 14586554 w 15311556"/>
              <a:gd name="connsiteY11-622" fmla="*/ 1789649 h 8617917"/>
              <a:gd name="connsiteX12-623" fmla="*/ 15081854 w 15311556"/>
              <a:gd name="connsiteY12-624" fmla="*/ 189449 h 8617917"/>
              <a:gd name="connsiteX13-625" fmla="*/ 11919554 w 15311556"/>
              <a:gd name="connsiteY13-626" fmla="*/ 170399 h 8617917"/>
              <a:gd name="connsiteX0-627" fmla="*/ 11919554 w 15470463"/>
              <a:gd name="connsiteY0-628" fmla="*/ 170399 h 8617917"/>
              <a:gd name="connsiteX1-629" fmla="*/ 10719404 w 15470463"/>
              <a:gd name="connsiteY1-630" fmla="*/ 1065749 h 8617917"/>
              <a:gd name="connsiteX2-631" fmla="*/ 7595204 w 15470463"/>
              <a:gd name="connsiteY2-632" fmla="*/ 2570699 h 8617917"/>
              <a:gd name="connsiteX3-633" fmla="*/ 5614004 w 15470463"/>
              <a:gd name="connsiteY3-634" fmla="*/ 5104349 h 8617917"/>
              <a:gd name="connsiteX4-635" fmla="*/ 3823304 w 15470463"/>
              <a:gd name="connsiteY4-636" fmla="*/ 7409399 h 8617917"/>
              <a:gd name="connsiteX5-637" fmla="*/ 89504 w 15470463"/>
              <a:gd name="connsiteY5-638" fmla="*/ 8057099 h 8617917"/>
              <a:gd name="connsiteX6-639" fmla="*/ 1575404 w 15470463"/>
              <a:gd name="connsiteY6-640" fmla="*/ 8552399 h 8617917"/>
              <a:gd name="connsiteX7-641" fmla="*/ 6090254 w 15470463"/>
              <a:gd name="connsiteY7-642" fmla="*/ 8495249 h 8617917"/>
              <a:gd name="connsiteX8-643" fmla="*/ 8395304 w 15470463"/>
              <a:gd name="connsiteY8-644" fmla="*/ 7485599 h 8617917"/>
              <a:gd name="connsiteX9-645" fmla="*/ 9614504 w 15470463"/>
              <a:gd name="connsiteY9-646" fmla="*/ 6113999 h 8617917"/>
              <a:gd name="connsiteX10-647" fmla="*/ 10795604 w 15470463"/>
              <a:gd name="connsiteY10-648" fmla="*/ 3466049 h 8617917"/>
              <a:gd name="connsiteX11-649" fmla="*/ 14986604 w 15470463"/>
              <a:gd name="connsiteY11-650" fmla="*/ 1732499 h 8617917"/>
              <a:gd name="connsiteX12-651" fmla="*/ 15081854 w 15470463"/>
              <a:gd name="connsiteY12-652" fmla="*/ 189449 h 8617917"/>
              <a:gd name="connsiteX13-653" fmla="*/ 11919554 w 15470463"/>
              <a:gd name="connsiteY13-654" fmla="*/ 170399 h 8617917"/>
              <a:gd name="connsiteX0-655" fmla="*/ 11919554 w 15412245"/>
              <a:gd name="connsiteY0-656" fmla="*/ 170399 h 8617917"/>
              <a:gd name="connsiteX1-657" fmla="*/ 10719404 w 15412245"/>
              <a:gd name="connsiteY1-658" fmla="*/ 1065749 h 8617917"/>
              <a:gd name="connsiteX2-659" fmla="*/ 7595204 w 15412245"/>
              <a:gd name="connsiteY2-660" fmla="*/ 2570699 h 8617917"/>
              <a:gd name="connsiteX3-661" fmla="*/ 5614004 w 15412245"/>
              <a:gd name="connsiteY3-662" fmla="*/ 5104349 h 8617917"/>
              <a:gd name="connsiteX4-663" fmla="*/ 3823304 w 15412245"/>
              <a:gd name="connsiteY4-664" fmla="*/ 7409399 h 8617917"/>
              <a:gd name="connsiteX5-665" fmla="*/ 89504 w 15412245"/>
              <a:gd name="connsiteY5-666" fmla="*/ 8057099 h 8617917"/>
              <a:gd name="connsiteX6-667" fmla="*/ 1575404 w 15412245"/>
              <a:gd name="connsiteY6-668" fmla="*/ 8552399 h 8617917"/>
              <a:gd name="connsiteX7-669" fmla="*/ 6090254 w 15412245"/>
              <a:gd name="connsiteY7-670" fmla="*/ 8495249 h 8617917"/>
              <a:gd name="connsiteX8-671" fmla="*/ 8395304 w 15412245"/>
              <a:gd name="connsiteY8-672" fmla="*/ 7485599 h 8617917"/>
              <a:gd name="connsiteX9-673" fmla="*/ 9614504 w 15412245"/>
              <a:gd name="connsiteY9-674" fmla="*/ 6113999 h 8617917"/>
              <a:gd name="connsiteX10-675" fmla="*/ 11729054 w 15412245"/>
              <a:gd name="connsiteY10-676" fmla="*/ 3427949 h 8617917"/>
              <a:gd name="connsiteX11-677" fmla="*/ 14986604 w 15412245"/>
              <a:gd name="connsiteY11-678" fmla="*/ 1732499 h 8617917"/>
              <a:gd name="connsiteX12-679" fmla="*/ 15081854 w 15412245"/>
              <a:gd name="connsiteY12-680" fmla="*/ 189449 h 8617917"/>
              <a:gd name="connsiteX13-681" fmla="*/ 11919554 w 15412245"/>
              <a:gd name="connsiteY13-682" fmla="*/ 170399 h 8617917"/>
              <a:gd name="connsiteX0-683" fmla="*/ 11919554 w 15428434"/>
              <a:gd name="connsiteY0-684" fmla="*/ 170399 h 8617917"/>
              <a:gd name="connsiteX1-685" fmla="*/ 10719404 w 15428434"/>
              <a:gd name="connsiteY1-686" fmla="*/ 1065749 h 8617917"/>
              <a:gd name="connsiteX2-687" fmla="*/ 7595204 w 15428434"/>
              <a:gd name="connsiteY2-688" fmla="*/ 2570699 h 8617917"/>
              <a:gd name="connsiteX3-689" fmla="*/ 5614004 w 15428434"/>
              <a:gd name="connsiteY3-690" fmla="*/ 5104349 h 8617917"/>
              <a:gd name="connsiteX4-691" fmla="*/ 3823304 w 15428434"/>
              <a:gd name="connsiteY4-692" fmla="*/ 7409399 h 8617917"/>
              <a:gd name="connsiteX5-693" fmla="*/ 89504 w 15428434"/>
              <a:gd name="connsiteY5-694" fmla="*/ 8057099 h 8617917"/>
              <a:gd name="connsiteX6-695" fmla="*/ 1575404 w 15428434"/>
              <a:gd name="connsiteY6-696" fmla="*/ 8552399 h 8617917"/>
              <a:gd name="connsiteX7-697" fmla="*/ 6090254 w 15428434"/>
              <a:gd name="connsiteY7-698" fmla="*/ 8495249 h 8617917"/>
              <a:gd name="connsiteX8-699" fmla="*/ 8395304 w 15428434"/>
              <a:gd name="connsiteY8-700" fmla="*/ 7485599 h 8617917"/>
              <a:gd name="connsiteX9-701" fmla="*/ 9614504 w 15428434"/>
              <a:gd name="connsiteY9-702" fmla="*/ 6113999 h 8617917"/>
              <a:gd name="connsiteX10-703" fmla="*/ 11462354 w 15428434"/>
              <a:gd name="connsiteY10-704" fmla="*/ 3332699 h 8617917"/>
              <a:gd name="connsiteX11-705" fmla="*/ 14986604 w 15428434"/>
              <a:gd name="connsiteY11-706" fmla="*/ 1732499 h 8617917"/>
              <a:gd name="connsiteX12-707" fmla="*/ 15081854 w 15428434"/>
              <a:gd name="connsiteY12-708" fmla="*/ 189449 h 8617917"/>
              <a:gd name="connsiteX13-709" fmla="*/ 11919554 w 15428434"/>
              <a:gd name="connsiteY13-710" fmla="*/ 170399 h 8617917"/>
              <a:gd name="connsiteX0-711" fmla="*/ 12681554 w 15428434"/>
              <a:gd name="connsiteY0-712" fmla="*/ 39792 h 8925460"/>
              <a:gd name="connsiteX1-713" fmla="*/ 10719404 w 15428434"/>
              <a:gd name="connsiteY1-714" fmla="*/ 1373292 h 8925460"/>
              <a:gd name="connsiteX2-715" fmla="*/ 7595204 w 15428434"/>
              <a:gd name="connsiteY2-716" fmla="*/ 2878242 h 8925460"/>
              <a:gd name="connsiteX3-717" fmla="*/ 5614004 w 15428434"/>
              <a:gd name="connsiteY3-718" fmla="*/ 5411892 h 8925460"/>
              <a:gd name="connsiteX4-719" fmla="*/ 3823304 w 15428434"/>
              <a:gd name="connsiteY4-720" fmla="*/ 7716942 h 8925460"/>
              <a:gd name="connsiteX5-721" fmla="*/ 89504 w 15428434"/>
              <a:gd name="connsiteY5-722" fmla="*/ 8364642 h 8925460"/>
              <a:gd name="connsiteX6-723" fmla="*/ 1575404 w 15428434"/>
              <a:gd name="connsiteY6-724" fmla="*/ 8859942 h 8925460"/>
              <a:gd name="connsiteX7-725" fmla="*/ 6090254 w 15428434"/>
              <a:gd name="connsiteY7-726" fmla="*/ 8802792 h 8925460"/>
              <a:gd name="connsiteX8-727" fmla="*/ 8395304 w 15428434"/>
              <a:gd name="connsiteY8-728" fmla="*/ 7793142 h 8925460"/>
              <a:gd name="connsiteX9-729" fmla="*/ 9614504 w 15428434"/>
              <a:gd name="connsiteY9-730" fmla="*/ 6421542 h 8925460"/>
              <a:gd name="connsiteX10-731" fmla="*/ 11462354 w 15428434"/>
              <a:gd name="connsiteY10-732" fmla="*/ 3640242 h 8925460"/>
              <a:gd name="connsiteX11-733" fmla="*/ 14986604 w 15428434"/>
              <a:gd name="connsiteY11-734" fmla="*/ 2040042 h 8925460"/>
              <a:gd name="connsiteX12-735" fmla="*/ 15081854 w 15428434"/>
              <a:gd name="connsiteY12-736" fmla="*/ 496992 h 8925460"/>
              <a:gd name="connsiteX13-737" fmla="*/ 12681554 w 15428434"/>
              <a:gd name="connsiteY13-738" fmla="*/ 39792 h 8925460"/>
              <a:gd name="connsiteX0-739" fmla="*/ 12681554 w 15428434"/>
              <a:gd name="connsiteY0-740" fmla="*/ 39792 h 8925460"/>
              <a:gd name="connsiteX1-741" fmla="*/ 10719404 w 15428434"/>
              <a:gd name="connsiteY1-742" fmla="*/ 1373292 h 8925460"/>
              <a:gd name="connsiteX2-743" fmla="*/ 7595204 w 15428434"/>
              <a:gd name="connsiteY2-744" fmla="*/ 2878242 h 8925460"/>
              <a:gd name="connsiteX3-745" fmla="*/ 5614004 w 15428434"/>
              <a:gd name="connsiteY3-746" fmla="*/ 5411892 h 8925460"/>
              <a:gd name="connsiteX4-747" fmla="*/ 3823304 w 15428434"/>
              <a:gd name="connsiteY4-748" fmla="*/ 7716942 h 8925460"/>
              <a:gd name="connsiteX5-749" fmla="*/ 89504 w 15428434"/>
              <a:gd name="connsiteY5-750" fmla="*/ 8364642 h 8925460"/>
              <a:gd name="connsiteX6-751" fmla="*/ 1575404 w 15428434"/>
              <a:gd name="connsiteY6-752" fmla="*/ 8859942 h 8925460"/>
              <a:gd name="connsiteX7-753" fmla="*/ 6090254 w 15428434"/>
              <a:gd name="connsiteY7-754" fmla="*/ 8802792 h 8925460"/>
              <a:gd name="connsiteX8-755" fmla="*/ 8395304 w 15428434"/>
              <a:gd name="connsiteY8-756" fmla="*/ 7793142 h 8925460"/>
              <a:gd name="connsiteX9-757" fmla="*/ 9252554 w 15428434"/>
              <a:gd name="connsiteY9-758" fmla="*/ 5983392 h 8925460"/>
              <a:gd name="connsiteX10-759" fmla="*/ 11462354 w 15428434"/>
              <a:gd name="connsiteY10-760" fmla="*/ 3640242 h 8925460"/>
              <a:gd name="connsiteX11-761" fmla="*/ 14986604 w 15428434"/>
              <a:gd name="connsiteY11-762" fmla="*/ 2040042 h 8925460"/>
              <a:gd name="connsiteX12-763" fmla="*/ 15081854 w 15428434"/>
              <a:gd name="connsiteY12-764" fmla="*/ 496992 h 8925460"/>
              <a:gd name="connsiteX13-765" fmla="*/ 12681554 w 15428434"/>
              <a:gd name="connsiteY13-766" fmla="*/ 39792 h 8925460"/>
              <a:gd name="connsiteX0-767" fmla="*/ 12681554 w 15428434"/>
              <a:gd name="connsiteY0-768" fmla="*/ 39792 h 8925460"/>
              <a:gd name="connsiteX1-769" fmla="*/ 10719404 w 15428434"/>
              <a:gd name="connsiteY1-770" fmla="*/ 1373292 h 8925460"/>
              <a:gd name="connsiteX2-771" fmla="*/ 8300054 w 15428434"/>
              <a:gd name="connsiteY2-772" fmla="*/ 2954442 h 8925460"/>
              <a:gd name="connsiteX3-773" fmla="*/ 5614004 w 15428434"/>
              <a:gd name="connsiteY3-774" fmla="*/ 5411892 h 8925460"/>
              <a:gd name="connsiteX4-775" fmla="*/ 3823304 w 15428434"/>
              <a:gd name="connsiteY4-776" fmla="*/ 7716942 h 8925460"/>
              <a:gd name="connsiteX5-777" fmla="*/ 89504 w 15428434"/>
              <a:gd name="connsiteY5-778" fmla="*/ 8364642 h 8925460"/>
              <a:gd name="connsiteX6-779" fmla="*/ 1575404 w 15428434"/>
              <a:gd name="connsiteY6-780" fmla="*/ 8859942 h 8925460"/>
              <a:gd name="connsiteX7-781" fmla="*/ 6090254 w 15428434"/>
              <a:gd name="connsiteY7-782" fmla="*/ 8802792 h 8925460"/>
              <a:gd name="connsiteX8-783" fmla="*/ 8395304 w 15428434"/>
              <a:gd name="connsiteY8-784" fmla="*/ 7793142 h 8925460"/>
              <a:gd name="connsiteX9-785" fmla="*/ 9252554 w 15428434"/>
              <a:gd name="connsiteY9-786" fmla="*/ 5983392 h 8925460"/>
              <a:gd name="connsiteX10-787" fmla="*/ 11462354 w 15428434"/>
              <a:gd name="connsiteY10-788" fmla="*/ 3640242 h 8925460"/>
              <a:gd name="connsiteX11-789" fmla="*/ 14986604 w 15428434"/>
              <a:gd name="connsiteY11-790" fmla="*/ 2040042 h 8925460"/>
              <a:gd name="connsiteX12-791" fmla="*/ 15081854 w 15428434"/>
              <a:gd name="connsiteY12-792" fmla="*/ 496992 h 8925460"/>
              <a:gd name="connsiteX13-793" fmla="*/ 12681554 w 15428434"/>
              <a:gd name="connsiteY13-794" fmla="*/ 39792 h 8925460"/>
              <a:gd name="connsiteX0-795" fmla="*/ 12681554 w 15428434"/>
              <a:gd name="connsiteY0-796" fmla="*/ 39792 h 8925460"/>
              <a:gd name="connsiteX1-797" fmla="*/ 10719404 w 15428434"/>
              <a:gd name="connsiteY1-798" fmla="*/ 1373292 h 8925460"/>
              <a:gd name="connsiteX2-799" fmla="*/ 8300054 w 15428434"/>
              <a:gd name="connsiteY2-800" fmla="*/ 2954442 h 8925460"/>
              <a:gd name="connsiteX3-801" fmla="*/ 6376004 w 15428434"/>
              <a:gd name="connsiteY3-802" fmla="*/ 4840392 h 8925460"/>
              <a:gd name="connsiteX4-803" fmla="*/ 3823304 w 15428434"/>
              <a:gd name="connsiteY4-804" fmla="*/ 7716942 h 8925460"/>
              <a:gd name="connsiteX5-805" fmla="*/ 89504 w 15428434"/>
              <a:gd name="connsiteY5-806" fmla="*/ 8364642 h 8925460"/>
              <a:gd name="connsiteX6-807" fmla="*/ 1575404 w 15428434"/>
              <a:gd name="connsiteY6-808" fmla="*/ 8859942 h 8925460"/>
              <a:gd name="connsiteX7-809" fmla="*/ 6090254 w 15428434"/>
              <a:gd name="connsiteY7-810" fmla="*/ 8802792 h 8925460"/>
              <a:gd name="connsiteX8-811" fmla="*/ 8395304 w 15428434"/>
              <a:gd name="connsiteY8-812" fmla="*/ 7793142 h 8925460"/>
              <a:gd name="connsiteX9-813" fmla="*/ 9252554 w 15428434"/>
              <a:gd name="connsiteY9-814" fmla="*/ 5983392 h 8925460"/>
              <a:gd name="connsiteX10-815" fmla="*/ 11462354 w 15428434"/>
              <a:gd name="connsiteY10-816" fmla="*/ 3640242 h 8925460"/>
              <a:gd name="connsiteX11-817" fmla="*/ 14986604 w 15428434"/>
              <a:gd name="connsiteY11-818" fmla="*/ 2040042 h 8925460"/>
              <a:gd name="connsiteX12-819" fmla="*/ 15081854 w 15428434"/>
              <a:gd name="connsiteY12-820" fmla="*/ 496992 h 8925460"/>
              <a:gd name="connsiteX13-821" fmla="*/ 12681554 w 15428434"/>
              <a:gd name="connsiteY13-822" fmla="*/ 39792 h 8925460"/>
              <a:gd name="connsiteX0-823" fmla="*/ 12681554 w 15453413"/>
              <a:gd name="connsiteY0-824" fmla="*/ 39792 h 8925460"/>
              <a:gd name="connsiteX1-825" fmla="*/ 10719404 w 15453413"/>
              <a:gd name="connsiteY1-826" fmla="*/ 1373292 h 8925460"/>
              <a:gd name="connsiteX2-827" fmla="*/ 8300054 w 15453413"/>
              <a:gd name="connsiteY2-828" fmla="*/ 2954442 h 8925460"/>
              <a:gd name="connsiteX3-829" fmla="*/ 6376004 w 15453413"/>
              <a:gd name="connsiteY3-830" fmla="*/ 4840392 h 8925460"/>
              <a:gd name="connsiteX4-831" fmla="*/ 3823304 w 15453413"/>
              <a:gd name="connsiteY4-832" fmla="*/ 7716942 h 8925460"/>
              <a:gd name="connsiteX5-833" fmla="*/ 89504 w 15453413"/>
              <a:gd name="connsiteY5-834" fmla="*/ 8364642 h 8925460"/>
              <a:gd name="connsiteX6-835" fmla="*/ 1575404 w 15453413"/>
              <a:gd name="connsiteY6-836" fmla="*/ 8859942 h 8925460"/>
              <a:gd name="connsiteX7-837" fmla="*/ 6090254 w 15453413"/>
              <a:gd name="connsiteY7-838" fmla="*/ 8802792 h 8925460"/>
              <a:gd name="connsiteX8-839" fmla="*/ 8395304 w 15453413"/>
              <a:gd name="connsiteY8-840" fmla="*/ 7793142 h 8925460"/>
              <a:gd name="connsiteX9-841" fmla="*/ 9252554 w 15453413"/>
              <a:gd name="connsiteY9-842" fmla="*/ 5983392 h 8925460"/>
              <a:gd name="connsiteX10-843" fmla="*/ 11062304 w 15453413"/>
              <a:gd name="connsiteY10-844" fmla="*/ 3163992 h 8925460"/>
              <a:gd name="connsiteX11-845" fmla="*/ 14986604 w 15453413"/>
              <a:gd name="connsiteY11-846" fmla="*/ 2040042 h 8925460"/>
              <a:gd name="connsiteX12-847" fmla="*/ 15081854 w 15453413"/>
              <a:gd name="connsiteY12-848" fmla="*/ 496992 h 8925460"/>
              <a:gd name="connsiteX13-849" fmla="*/ 12681554 w 15453413"/>
              <a:gd name="connsiteY13-850" fmla="*/ 39792 h 8925460"/>
              <a:gd name="connsiteX0-851" fmla="*/ 12681554 w 15428434"/>
              <a:gd name="connsiteY0-852" fmla="*/ 39792 h 8925460"/>
              <a:gd name="connsiteX1-853" fmla="*/ 10719404 w 15428434"/>
              <a:gd name="connsiteY1-854" fmla="*/ 1373292 h 8925460"/>
              <a:gd name="connsiteX2-855" fmla="*/ 8300054 w 15428434"/>
              <a:gd name="connsiteY2-856" fmla="*/ 2954442 h 8925460"/>
              <a:gd name="connsiteX3-857" fmla="*/ 6376004 w 15428434"/>
              <a:gd name="connsiteY3-858" fmla="*/ 4840392 h 8925460"/>
              <a:gd name="connsiteX4-859" fmla="*/ 3823304 w 15428434"/>
              <a:gd name="connsiteY4-860" fmla="*/ 7716942 h 8925460"/>
              <a:gd name="connsiteX5-861" fmla="*/ 89504 w 15428434"/>
              <a:gd name="connsiteY5-862" fmla="*/ 8364642 h 8925460"/>
              <a:gd name="connsiteX6-863" fmla="*/ 1575404 w 15428434"/>
              <a:gd name="connsiteY6-864" fmla="*/ 8859942 h 8925460"/>
              <a:gd name="connsiteX7-865" fmla="*/ 6090254 w 15428434"/>
              <a:gd name="connsiteY7-866" fmla="*/ 8802792 h 8925460"/>
              <a:gd name="connsiteX8-867" fmla="*/ 8395304 w 15428434"/>
              <a:gd name="connsiteY8-868" fmla="*/ 7793142 h 8925460"/>
              <a:gd name="connsiteX9-869" fmla="*/ 9252554 w 15428434"/>
              <a:gd name="connsiteY9-870" fmla="*/ 5983392 h 8925460"/>
              <a:gd name="connsiteX10-871" fmla="*/ 11462354 w 15428434"/>
              <a:gd name="connsiteY10-872" fmla="*/ 3106842 h 8925460"/>
              <a:gd name="connsiteX11-873" fmla="*/ 14986604 w 15428434"/>
              <a:gd name="connsiteY11-874" fmla="*/ 2040042 h 8925460"/>
              <a:gd name="connsiteX12-875" fmla="*/ 15081854 w 15428434"/>
              <a:gd name="connsiteY12-876" fmla="*/ 496992 h 8925460"/>
              <a:gd name="connsiteX13-877" fmla="*/ 12681554 w 15428434"/>
              <a:gd name="connsiteY13-878" fmla="*/ 39792 h 8925460"/>
              <a:gd name="connsiteX0-879" fmla="*/ 12681554 w 15428434"/>
              <a:gd name="connsiteY0-880" fmla="*/ 39792 h 8912154"/>
              <a:gd name="connsiteX1-881" fmla="*/ 10719404 w 15428434"/>
              <a:gd name="connsiteY1-882" fmla="*/ 1373292 h 8912154"/>
              <a:gd name="connsiteX2-883" fmla="*/ 8300054 w 15428434"/>
              <a:gd name="connsiteY2-884" fmla="*/ 2954442 h 8912154"/>
              <a:gd name="connsiteX3-885" fmla="*/ 6376004 w 15428434"/>
              <a:gd name="connsiteY3-886" fmla="*/ 4840392 h 8912154"/>
              <a:gd name="connsiteX4-887" fmla="*/ 3823304 w 15428434"/>
              <a:gd name="connsiteY4-888" fmla="*/ 7716942 h 8912154"/>
              <a:gd name="connsiteX5-889" fmla="*/ 89504 w 15428434"/>
              <a:gd name="connsiteY5-890" fmla="*/ 8364642 h 8912154"/>
              <a:gd name="connsiteX6-891" fmla="*/ 1575404 w 15428434"/>
              <a:gd name="connsiteY6-892" fmla="*/ 8859942 h 8912154"/>
              <a:gd name="connsiteX7-893" fmla="*/ 6090254 w 15428434"/>
              <a:gd name="connsiteY7-894" fmla="*/ 8802792 h 8912154"/>
              <a:gd name="connsiteX8-895" fmla="*/ 8204804 w 15428434"/>
              <a:gd name="connsiteY8-896" fmla="*/ 8021742 h 8912154"/>
              <a:gd name="connsiteX9-897" fmla="*/ 9252554 w 15428434"/>
              <a:gd name="connsiteY9-898" fmla="*/ 5983392 h 8912154"/>
              <a:gd name="connsiteX10-899" fmla="*/ 11462354 w 15428434"/>
              <a:gd name="connsiteY10-900" fmla="*/ 3106842 h 8912154"/>
              <a:gd name="connsiteX11-901" fmla="*/ 14986604 w 15428434"/>
              <a:gd name="connsiteY11-902" fmla="*/ 2040042 h 8912154"/>
              <a:gd name="connsiteX12-903" fmla="*/ 15081854 w 15428434"/>
              <a:gd name="connsiteY12-904" fmla="*/ 496992 h 8912154"/>
              <a:gd name="connsiteX13-905" fmla="*/ 12681554 w 15428434"/>
              <a:gd name="connsiteY13-906" fmla="*/ 39792 h 8912154"/>
              <a:gd name="connsiteX0-907" fmla="*/ 12681554 w 15428434"/>
              <a:gd name="connsiteY0-908" fmla="*/ 39792 h 8912154"/>
              <a:gd name="connsiteX1-909" fmla="*/ 10719404 w 15428434"/>
              <a:gd name="connsiteY1-910" fmla="*/ 1373292 h 8912154"/>
              <a:gd name="connsiteX2-911" fmla="*/ 8300054 w 15428434"/>
              <a:gd name="connsiteY2-912" fmla="*/ 2954442 h 8912154"/>
              <a:gd name="connsiteX3-913" fmla="*/ 6356954 w 15428434"/>
              <a:gd name="connsiteY3-914" fmla="*/ 4764192 h 8912154"/>
              <a:gd name="connsiteX4-915" fmla="*/ 3823304 w 15428434"/>
              <a:gd name="connsiteY4-916" fmla="*/ 7716942 h 8912154"/>
              <a:gd name="connsiteX5-917" fmla="*/ 89504 w 15428434"/>
              <a:gd name="connsiteY5-918" fmla="*/ 8364642 h 8912154"/>
              <a:gd name="connsiteX6-919" fmla="*/ 1575404 w 15428434"/>
              <a:gd name="connsiteY6-920" fmla="*/ 8859942 h 8912154"/>
              <a:gd name="connsiteX7-921" fmla="*/ 6090254 w 15428434"/>
              <a:gd name="connsiteY7-922" fmla="*/ 8802792 h 8912154"/>
              <a:gd name="connsiteX8-923" fmla="*/ 8204804 w 15428434"/>
              <a:gd name="connsiteY8-924" fmla="*/ 8021742 h 8912154"/>
              <a:gd name="connsiteX9-925" fmla="*/ 9252554 w 15428434"/>
              <a:gd name="connsiteY9-926" fmla="*/ 5983392 h 8912154"/>
              <a:gd name="connsiteX10-927" fmla="*/ 11462354 w 15428434"/>
              <a:gd name="connsiteY10-928" fmla="*/ 3106842 h 8912154"/>
              <a:gd name="connsiteX11-929" fmla="*/ 14986604 w 15428434"/>
              <a:gd name="connsiteY11-930" fmla="*/ 2040042 h 8912154"/>
              <a:gd name="connsiteX12-931" fmla="*/ 15081854 w 15428434"/>
              <a:gd name="connsiteY12-932" fmla="*/ 496992 h 8912154"/>
              <a:gd name="connsiteX13-933" fmla="*/ 12681554 w 15428434"/>
              <a:gd name="connsiteY13-934" fmla="*/ 39792 h 8912154"/>
              <a:gd name="connsiteX0-935" fmla="*/ 12681554 w 15428434"/>
              <a:gd name="connsiteY0-936" fmla="*/ 39792 h 8912154"/>
              <a:gd name="connsiteX1-937" fmla="*/ 10719404 w 15428434"/>
              <a:gd name="connsiteY1-938" fmla="*/ 1373292 h 8912154"/>
              <a:gd name="connsiteX2-939" fmla="*/ 8300054 w 15428434"/>
              <a:gd name="connsiteY2-940" fmla="*/ 2954442 h 8912154"/>
              <a:gd name="connsiteX3-941" fmla="*/ 6299804 w 15428434"/>
              <a:gd name="connsiteY3-942" fmla="*/ 4935642 h 8912154"/>
              <a:gd name="connsiteX4-943" fmla="*/ 3823304 w 15428434"/>
              <a:gd name="connsiteY4-944" fmla="*/ 7716942 h 8912154"/>
              <a:gd name="connsiteX5-945" fmla="*/ 89504 w 15428434"/>
              <a:gd name="connsiteY5-946" fmla="*/ 8364642 h 8912154"/>
              <a:gd name="connsiteX6-947" fmla="*/ 1575404 w 15428434"/>
              <a:gd name="connsiteY6-948" fmla="*/ 8859942 h 8912154"/>
              <a:gd name="connsiteX7-949" fmla="*/ 6090254 w 15428434"/>
              <a:gd name="connsiteY7-950" fmla="*/ 8802792 h 8912154"/>
              <a:gd name="connsiteX8-951" fmla="*/ 8204804 w 15428434"/>
              <a:gd name="connsiteY8-952" fmla="*/ 8021742 h 8912154"/>
              <a:gd name="connsiteX9-953" fmla="*/ 9252554 w 15428434"/>
              <a:gd name="connsiteY9-954" fmla="*/ 5983392 h 8912154"/>
              <a:gd name="connsiteX10-955" fmla="*/ 11462354 w 15428434"/>
              <a:gd name="connsiteY10-956" fmla="*/ 3106842 h 8912154"/>
              <a:gd name="connsiteX11-957" fmla="*/ 14986604 w 15428434"/>
              <a:gd name="connsiteY11-958" fmla="*/ 2040042 h 8912154"/>
              <a:gd name="connsiteX12-959" fmla="*/ 15081854 w 15428434"/>
              <a:gd name="connsiteY12-960" fmla="*/ 496992 h 8912154"/>
              <a:gd name="connsiteX13-961" fmla="*/ 12681554 w 15428434"/>
              <a:gd name="connsiteY13-962" fmla="*/ 39792 h 8912154"/>
              <a:gd name="connsiteX0-963" fmla="*/ 12681554 w 15428434"/>
              <a:gd name="connsiteY0-964" fmla="*/ 39792 h 8911120"/>
              <a:gd name="connsiteX1-965" fmla="*/ 10719404 w 15428434"/>
              <a:gd name="connsiteY1-966" fmla="*/ 1373292 h 8911120"/>
              <a:gd name="connsiteX2-967" fmla="*/ 8300054 w 15428434"/>
              <a:gd name="connsiteY2-968" fmla="*/ 2954442 h 8911120"/>
              <a:gd name="connsiteX3-969" fmla="*/ 6299804 w 15428434"/>
              <a:gd name="connsiteY3-970" fmla="*/ 4935642 h 8911120"/>
              <a:gd name="connsiteX4-971" fmla="*/ 3823304 w 15428434"/>
              <a:gd name="connsiteY4-972" fmla="*/ 7716942 h 8911120"/>
              <a:gd name="connsiteX5-973" fmla="*/ 89504 w 15428434"/>
              <a:gd name="connsiteY5-974" fmla="*/ 8364642 h 8911120"/>
              <a:gd name="connsiteX6-975" fmla="*/ 1575404 w 15428434"/>
              <a:gd name="connsiteY6-976" fmla="*/ 8859942 h 8911120"/>
              <a:gd name="connsiteX7-977" fmla="*/ 6090254 w 15428434"/>
              <a:gd name="connsiteY7-978" fmla="*/ 8802792 h 8911120"/>
              <a:gd name="connsiteX8-979" fmla="*/ 7976204 w 15428434"/>
              <a:gd name="connsiteY8-980" fmla="*/ 8040792 h 8911120"/>
              <a:gd name="connsiteX9-981" fmla="*/ 9252554 w 15428434"/>
              <a:gd name="connsiteY9-982" fmla="*/ 5983392 h 8911120"/>
              <a:gd name="connsiteX10-983" fmla="*/ 11462354 w 15428434"/>
              <a:gd name="connsiteY10-984" fmla="*/ 3106842 h 8911120"/>
              <a:gd name="connsiteX11-985" fmla="*/ 14986604 w 15428434"/>
              <a:gd name="connsiteY11-986" fmla="*/ 2040042 h 8911120"/>
              <a:gd name="connsiteX12-987" fmla="*/ 15081854 w 15428434"/>
              <a:gd name="connsiteY12-988" fmla="*/ 496992 h 8911120"/>
              <a:gd name="connsiteX13-989" fmla="*/ 12681554 w 15428434"/>
              <a:gd name="connsiteY13-990" fmla="*/ 39792 h 89111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Lst>
            <a:rect l="l" t="t" r="r" b="b"/>
            <a:pathLst>
              <a:path w="15428434" h="8911120">
                <a:moveTo>
                  <a:pt x="12681554" y="39792"/>
                </a:moveTo>
                <a:cubicBezTo>
                  <a:pt x="11954479" y="185842"/>
                  <a:pt x="11449654" y="887517"/>
                  <a:pt x="10719404" y="1373292"/>
                </a:cubicBezTo>
                <a:cubicBezTo>
                  <a:pt x="9989154" y="1859067"/>
                  <a:pt x="9036654" y="2360717"/>
                  <a:pt x="8300054" y="2954442"/>
                </a:cubicBezTo>
                <a:cubicBezTo>
                  <a:pt x="7563454" y="3548167"/>
                  <a:pt x="7045929" y="4141892"/>
                  <a:pt x="6299804" y="4935642"/>
                </a:cubicBezTo>
                <a:cubicBezTo>
                  <a:pt x="5553679" y="5729392"/>
                  <a:pt x="4858354" y="7145442"/>
                  <a:pt x="3823304" y="7716942"/>
                </a:cubicBezTo>
                <a:cubicBezTo>
                  <a:pt x="2788254" y="8288442"/>
                  <a:pt x="464154" y="8174142"/>
                  <a:pt x="89504" y="8364642"/>
                </a:cubicBezTo>
                <a:cubicBezTo>
                  <a:pt x="-285146" y="8555142"/>
                  <a:pt x="575279" y="8786917"/>
                  <a:pt x="1575404" y="8859942"/>
                </a:cubicBezTo>
                <a:cubicBezTo>
                  <a:pt x="2575529" y="8932967"/>
                  <a:pt x="5023454" y="8939317"/>
                  <a:pt x="6090254" y="8802792"/>
                </a:cubicBezTo>
                <a:cubicBezTo>
                  <a:pt x="7157054" y="8666267"/>
                  <a:pt x="7449154" y="8510692"/>
                  <a:pt x="7976204" y="8040792"/>
                </a:cubicBezTo>
                <a:cubicBezTo>
                  <a:pt x="8503254" y="7570892"/>
                  <a:pt x="8671529" y="6805717"/>
                  <a:pt x="9252554" y="5983392"/>
                </a:cubicBezTo>
                <a:cubicBezTo>
                  <a:pt x="9833579" y="5161067"/>
                  <a:pt x="10506679" y="3764067"/>
                  <a:pt x="11462354" y="3106842"/>
                </a:cubicBezTo>
                <a:cubicBezTo>
                  <a:pt x="12418029" y="2449617"/>
                  <a:pt x="14383354" y="2475017"/>
                  <a:pt x="14986604" y="2040042"/>
                </a:cubicBezTo>
                <a:cubicBezTo>
                  <a:pt x="15589854" y="1605067"/>
                  <a:pt x="15529529" y="852592"/>
                  <a:pt x="15081854" y="496992"/>
                </a:cubicBezTo>
                <a:cubicBezTo>
                  <a:pt x="14665929" y="173142"/>
                  <a:pt x="13408629" y="-106258"/>
                  <a:pt x="12681554" y="39792"/>
                </a:cubicBezTo>
                <a:close/>
              </a:path>
            </a:pathLst>
          </a:custGeom>
          <a:gradFill flip="none" rotWithShape="1">
            <a:gsLst>
              <a:gs pos="100000">
                <a:srgbClr val="F2F2F2"/>
              </a:gs>
              <a:gs pos="70000">
                <a:srgbClr val="F2F2F2">
                  <a:alpha val="50000"/>
                </a:srgbClr>
              </a:gs>
              <a:gs pos="0">
                <a:srgbClr val="F2F2F2">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61312" y="-173889"/>
            <a:ext cx="5586772" cy="1091464"/>
            <a:chOff x="-161312" y="-173889"/>
            <a:chExt cx="5586772" cy="1091464"/>
          </a:xfrm>
        </p:grpSpPr>
        <p:grpSp>
          <p:nvGrpSpPr>
            <p:cNvPr id="3" name="组合 2"/>
            <p:cNvGrpSpPr/>
            <p:nvPr/>
          </p:nvGrpSpPr>
          <p:grpSpPr>
            <a:xfrm>
              <a:off x="-161312" y="-173889"/>
              <a:ext cx="5586772" cy="1091464"/>
              <a:chOff x="-161312" y="-173889"/>
              <a:chExt cx="5586772" cy="1091464"/>
            </a:xfrm>
          </p:grpSpPr>
          <p:pic>
            <p:nvPicPr>
              <p:cNvPr id="5" name="图片 4"/>
              <p:cNvPicPr>
                <a:picLocks noChangeAspect="1"/>
              </p:cNvPicPr>
              <p:nvPr/>
            </p:nvPicPr>
            <p:blipFill>
              <a:blip r:embed="rId1" cstate="print"/>
              <a:stretch>
                <a:fillRect/>
              </a:stretch>
            </p:blipFill>
            <p:spPr>
              <a:xfrm>
                <a:off x="-161312" y="-173889"/>
                <a:ext cx="1193210" cy="1091464"/>
              </a:xfrm>
              <a:prstGeom prst="rect">
                <a:avLst/>
              </a:prstGeom>
            </p:spPr>
          </p:pic>
          <p:sp>
            <p:nvSpPr>
              <p:cNvPr id="6" name="文本框 5"/>
              <p:cNvSpPr txBox="1"/>
              <p:nvPr/>
            </p:nvSpPr>
            <p:spPr>
              <a:xfrm>
                <a:off x="779159" y="171775"/>
                <a:ext cx="4646301"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调度自动化主站系统功能</a:t>
                </a:r>
                <a:endParaRPr lang="zh-CN" altLang="en-US" dirty="0"/>
              </a:p>
            </p:txBody>
          </p:sp>
          <p:cxnSp>
            <p:nvCxnSpPr>
              <p:cNvPr id="7" name="直接连接符 6"/>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flipH="1">
              <a:off x="-22678" y="781050"/>
              <a:ext cx="5392964"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609795" y="1969653"/>
            <a:ext cx="1390124"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报表打印</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3" name="矩形 12"/>
          <p:cNvSpPr/>
          <p:nvPr/>
        </p:nvSpPr>
        <p:spPr>
          <a:xfrm>
            <a:off x="609795" y="2499679"/>
            <a:ext cx="2998714" cy="2092881"/>
          </a:xfrm>
          <a:prstGeom prst="rect">
            <a:avLst/>
          </a:prstGeom>
          <a:noFill/>
        </p:spPr>
        <p:txBody>
          <a:bodyPr wrap="square" rtlCol="0">
            <a:spAutoFit/>
          </a:bodyPr>
          <a:lstStyle/>
          <a:p>
            <a:pPr algn="dist">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打印整个电网系统日、月调度运行报表 </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gn="dist">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打印事件顺序记录（</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SOE</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）、变位记录、越限记录和操作记录</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5" name="矩形 14"/>
          <p:cNvSpPr/>
          <p:nvPr/>
        </p:nvSpPr>
        <p:spPr>
          <a:xfrm>
            <a:off x="10146468" y="3104812"/>
            <a:ext cx="1390124"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数据传输</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6" name="矩形 15"/>
          <p:cNvSpPr/>
          <p:nvPr/>
        </p:nvSpPr>
        <p:spPr>
          <a:xfrm>
            <a:off x="8519833" y="3618996"/>
            <a:ext cx="3065066" cy="2092881"/>
          </a:xfrm>
          <a:prstGeom prst="rect">
            <a:avLst/>
          </a:prstGeom>
          <a:noFill/>
        </p:spPr>
        <p:txBody>
          <a:bodyPr wrap="square" rtlCol="0">
            <a:spAutoFit/>
          </a:bodyPr>
          <a:lstStyle/>
          <a:p>
            <a:pPr algn="dist">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主站可以与</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1~32</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RTU</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进行双工数据传输</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gn="dist">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主站向地区调度转发所需要的数据并接受地区调度下发的用电指示等</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31" name="组合 30"/>
          <p:cNvGrpSpPr/>
          <p:nvPr/>
        </p:nvGrpSpPr>
        <p:grpSpPr>
          <a:xfrm>
            <a:off x="2336006" y="2128514"/>
            <a:ext cx="3969544" cy="85726"/>
            <a:chOff x="2336006" y="2376487"/>
            <a:chExt cx="3969544" cy="85726"/>
          </a:xfrm>
        </p:grpSpPr>
        <p:cxnSp>
          <p:nvCxnSpPr>
            <p:cNvPr id="28" name="直接连接符 27"/>
            <p:cNvCxnSpPr/>
            <p:nvPr/>
          </p:nvCxnSpPr>
          <p:spPr>
            <a:xfrm flipH="1">
              <a:off x="2362200" y="2419350"/>
              <a:ext cx="3943350" cy="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336006" y="2376487"/>
              <a:ext cx="85726" cy="85726"/>
            </a:xfrm>
            <a:prstGeom prst="ellipse">
              <a:avLst/>
            </a:prstGeom>
            <a:solidFill>
              <a:schemeClr val="bg1">
                <a:lumMod val="95000"/>
              </a:schemeClr>
            </a:solidFill>
            <a:ln>
              <a:noFill/>
            </a:ln>
            <a:effectLst>
              <a:outerShdw blurRad="63500" sx="102000" sy="102000" algn="ctr" rotWithShape="0">
                <a:srgbClr val="B0D3F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srgbClr val="B0D3F2">
                      <a:alpha val="40000"/>
                    </a:srgbClr>
                  </a:outerShdw>
                </a:effectLst>
              </a:endParaRPr>
            </a:p>
          </p:txBody>
        </p:sp>
      </p:grpSp>
      <p:grpSp>
        <p:nvGrpSpPr>
          <p:cNvPr id="105" name="组合 104"/>
          <p:cNvGrpSpPr/>
          <p:nvPr/>
        </p:nvGrpSpPr>
        <p:grpSpPr>
          <a:xfrm flipH="1">
            <a:off x="6895777" y="3308645"/>
            <a:ext cx="3050905" cy="85726"/>
            <a:chOff x="2336006" y="2376487"/>
            <a:chExt cx="3050905" cy="85726"/>
          </a:xfrm>
        </p:grpSpPr>
        <p:cxnSp>
          <p:nvCxnSpPr>
            <p:cNvPr id="108" name="直接连接符 107"/>
            <p:cNvCxnSpPr/>
            <p:nvPr/>
          </p:nvCxnSpPr>
          <p:spPr>
            <a:xfrm flipH="1">
              <a:off x="2362200" y="2419350"/>
              <a:ext cx="3024711" cy="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2336006" y="2376487"/>
              <a:ext cx="85726" cy="85726"/>
            </a:xfrm>
            <a:prstGeom prst="ellipse">
              <a:avLst/>
            </a:prstGeom>
            <a:solidFill>
              <a:schemeClr val="bg1">
                <a:lumMod val="95000"/>
              </a:schemeClr>
            </a:solidFill>
            <a:ln>
              <a:noFill/>
            </a:ln>
            <a:effectLst>
              <a:outerShdw blurRad="63500" sx="102000" sy="102000" algn="ctr" rotWithShape="0">
                <a:srgbClr val="B0D3F2">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srgbClr val="B0D3F2">
                      <a:alpha val="40000"/>
                    </a:srgbClr>
                  </a:outerShdw>
                </a:effectLst>
              </a:endParaRPr>
            </a:p>
          </p:txBody>
        </p:sp>
      </p:grpSp>
      <p:sp>
        <p:nvSpPr>
          <p:cNvPr id="35" name="任意多边形 34"/>
          <p:cNvSpPr/>
          <p:nvPr/>
        </p:nvSpPr>
        <p:spPr>
          <a:xfrm>
            <a:off x="7410450" y="15240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3" name="任意多边形 112"/>
          <p:cNvSpPr/>
          <p:nvPr/>
        </p:nvSpPr>
        <p:spPr>
          <a:xfrm>
            <a:off x="6648450" y="72390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4" name="任意多边形 113"/>
          <p:cNvSpPr/>
          <p:nvPr/>
        </p:nvSpPr>
        <p:spPr>
          <a:xfrm>
            <a:off x="2514600" y="464820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5" name="任意多边形 114"/>
          <p:cNvSpPr/>
          <p:nvPr/>
        </p:nvSpPr>
        <p:spPr>
          <a:xfrm>
            <a:off x="3886200" y="4345745"/>
            <a:ext cx="1790700" cy="140501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7" name="任意多边形 116"/>
          <p:cNvSpPr/>
          <p:nvPr/>
        </p:nvSpPr>
        <p:spPr>
          <a:xfrm>
            <a:off x="3886200" y="4955345"/>
            <a:ext cx="1790700" cy="140501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9" name="任意多边形 118"/>
          <p:cNvSpPr/>
          <p:nvPr/>
        </p:nvSpPr>
        <p:spPr>
          <a:xfrm>
            <a:off x="4991100" y="363855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0" name="任意多边形 119"/>
          <p:cNvSpPr/>
          <p:nvPr/>
        </p:nvSpPr>
        <p:spPr>
          <a:xfrm>
            <a:off x="8115300" y="-1905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1" name="任意多边形 120"/>
          <p:cNvSpPr/>
          <p:nvPr/>
        </p:nvSpPr>
        <p:spPr>
          <a:xfrm rot="5400000" flipH="1">
            <a:off x="9010652" y="555282"/>
            <a:ext cx="990600" cy="822667"/>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3" name="任意多边形 122"/>
          <p:cNvSpPr/>
          <p:nvPr/>
        </p:nvSpPr>
        <p:spPr>
          <a:xfrm>
            <a:off x="7067550" y="1352550"/>
            <a:ext cx="2476500" cy="19431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7" name="任意多边形 196"/>
          <p:cNvSpPr/>
          <p:nvPr/>
        </p:nvSpPr>
        <p:spPr>
          <a:xfrm>
            <a:off x="10033747" y="323850"/>
            <a:ext cx="582706" cy="45720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8" name="任意多边形 197"/>
          <p:cNvSpPr/>
          <p:nvPr/>
        </p:nvSpPr>
        <p:spPr>
          <a:xfrm>
            <a:off x="5581650" y="3762815"/>
            <a:ext cx="800100" cy="627770"/>
          </a:xfrm>
          <a:custGeom>
            <a:avLst/>
            <a:gdLst>
              <a:gd name="connsiteX0" fmla="*/ 2476500 w 2476500"/>
              <a:gd name="connsiteY0" fmla="*/ 0 h 1943100"/>
              <a:gd name="connsiteX1" fmla="*/ 1485900 w 2476500"/>
              <a:gd name="connsiteY1" fmla="*/ 381000 h 1943100"/>
              <a:gd name="connsiteX2" fmla="*/ 857250 w 2476500"/>
              <a:gd name="connsiteY2" fmla="*/ 1333500 h 1943100"/>
              <a:gd name="connsiteX3" fmla="*/ 0 w 2476500"/>
              <a:gd name="connsiteY3" fmla="*/ 1943100 h 1943100"/>
            </a:gdLst>
            <a:ahLst/>
            <a:cxnLst>
              <a:cxn ang="0">
                <a:pos x="connsiteX0" y="connsiteY0"/>
              </a:cxn>
              <a:cxn ang="0">
                <a:pos x="connsiteX1" y="connsiteY1"/>
              </a:cxn>
              <a:cxn ang="0">
                <a:pos x="connsiteX2" y="connsiteY2"/>
              </a:cxn>
              <a:cxn ang="0">
                <a:pos x="connsiteX3" y="connsiteY3"/>
              </a:cxn>
            </a:cxnLst>
            <a:rect l="l" t="t" r="r" b="b"/>
            <a:pathLst>
              <a:path w="2476500" h="1943100">
                <a:moveTo>
                  <a:pt x="2476500" y="0"/>
                </a:moveTo>
                <a:cubicBezTo>
                  <a:pt x="2116137" y="79375"/>
                  <a:pt x="1755775" y="158750"/>
                  <a:pt x="1485900" y="381000"/>
                </a:cubicBezTo>
                <a:cubicBezTo>
                  <a:pt x="1216025" y="603250"/>
                  <a:pt x="1104900" y="1073150"/>
                  <a:pt x="857250" y="1333500"/>
                </a:cubicBezTo>
                <a:cubicBezTo>
                  <a:pt x="609600" y="1593850"/>
                  <a:pt x="304800" y="1768475"/>
                  <a:pt x="0" y="1943100"/>
                </a:cubicBezTo>
              </a:path>
            </a:pathLst>
          </a:custGeom>
          <a:ln w="19050">
            <a:gradFill flip="none" rotWithShape="1">
              <a:gsLst>
                <a:gs pos="0">
                  <a:schemeClr val="bg1">
                    <a:lumMod val="95000"/>
                  </a:schemeClr>
                </a:gs>
                <a:gs pos="100000">
                  <a:srgbClr val="1C212B">
                    <a:alpha val="0"/>
                  </a:srgbClr>
                </a:gs>
              </a:gsLst>
              <a:lin ang="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199" name="直接连接符 198"/>
          <p:cNvCxnSpPr/>
          <p:nvPr/>
        </p:nvCxnSpPr>
        <p:spPr>
          <a:xfrm flipH="1">
            <a:off x="5562600" y="1047750"/>
            <a:ext cx="762000" cy="55245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flipH="1">
            <a:off x="4305300" y="1314450"/>
            <a:ext cx="438150" cy="41910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H="1">
            <a:off x="7143750" y="5314950"/>
            <a:ext cx="762000" cy="55245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flipH="1">
            <a:off x="10019917" y="1491791"/>
            <a:ext cx="762000" cy="55245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H="1">
            <a:off x="1866650" y="5619750"/>
            <a:ext cx="419350" cy="313017"/>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5" name="直接连接符 204"/>
          <p:cNvCxnSpPr/>
          <p:nvPr/>
        </p:nvCxnSpPr>
        <p:spPr>
          <a:xfrm flipH="1">
            <a:off x="6991027" y="6076950"/>
            <a:ext cx="362273" cy="246996"/>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flipH="1">
            <a:off x="4953000" y="2076450"/>
            <a:ext cx="438150" cy="381000"/>
          </a:xfrm>
          <a:prstGeom prst="line">
            <a:avLst/>
          </a:prstGeom>
          <a:ln w="19050">
            <a:gradFill flip="none" rotWithShape="1">
              <a:gsLst>
                <a:gs pos="0">
                  <a:schemeClr val="bg1">
                    <a:lumMod val="95000"/>
                  </a:schemeClr>
                </a:gs>
                <a:gs pos="100000">
                  <a:srgbClr val="1C212B">
                    <a:alpha val="0"/>
                  </a:srgbClr>
                </a:gs>
              </a:gsLst>
              <a:lin ang="108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65" name="组合 64"/>
          <p:cNvGrpSpPr/>
          <p:nvPr/>
        </p:nvGrpSpPr>
        <p:grpSpPr>
          <a:xfrm rot="20534019">
            <a:off x="4434283" y="1858031"/>
            <a:ext cx="4465694" cy="2146990"/>
            <a:chOff x="8816799" y="5620155"/>
            <a:chExt cx="1951644" cy="938300"/>
          </a:xfrm>
        </p:grpSpPr>
        <p:sp>
          <p:nvSpPr>
            <p:cNvPr id="66" name="椭圆 65"/>
            <p:cNvSpPr/>
            <p:nvPr/>
          </p:nvSpPr>
          <p:spPr>
            <a:xfrm rot="17904855">
              <a:off x="9323470" y="5620155"/>
              <a:ext cx="938300" cy="938300"/>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rot="452723">
              <a:off x="8816799" y="5872319"/>
              <a:ext cx="1951644" cy="433974"/>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rot="785280">
            <a:off x="9692257" y="1170609"/>
            <a:ext cx="1264948" cy="608156"/>
            <a:chOff x="8816799" y="5620155"/>
            <a:chExt cx="1951644" cy="938300"/>
          </a:xfrm>
        </p:grpSpPr>
        <p:sp>
          <p:nvSpPr>
            <p:cNvPr id="69" name="椭圆 68"/>
            <p:cNvSpPr/>
            <p:nvPr/>
          </p:nvSpPr>
          <p:spPr>
            <a:xfrm rot="17904855">
              <a:off x="9323470" y="5620155"/>
              <a:ext cx="938300" cy="938300"/>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rot="452723">
              <a:off x="8816799" y="5872319"/>
              <a:ext cx="1951644" cy="433974"/>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rot="21229453">
            <a:off x="8375668" y="242570"/>
            <a:ext cx="612486" cy="294468"/>
            <a:chOff x="8816799" y="5620155"/>
            <a:chExt cx="1951644" cy="938300"/>
          </a:xfrm>
        </p:grpSpPr>
        <p:sp>
          <p:nvSpPr>
            <p:cNvPr id="72" name="椭圆 71"/>
            <p:cNvSpPr/>
            <p:nvPr/>
          </p:nvSpPr>
          <p:spPr>
            <a:xfrm rot="17904855">
              <a:off x="9323470" y="5620155"/>
              <a:ext cx="938300" cy="938300"/>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rot="452723">
              <a:off x="8816799" y="5872319"/>
              <a:ext cx="1951644" cy="433974"/>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20607482">
            <a:off x="2119609" y="5492906"/>
            <a:ext cx="1273484" cy="612260"/>
            <a:chOff x="8816799" y="5620155"/>
            <a:chExt cx="1951644" cy="938300"/>
          </a:xfrm>
        </p:grpSpPr>
        <p:sp>
          <p:nvSpPr>
            <p:cNvPr id="75" name="椭圆 74"/>
            <p:cNvSpPr/>
            <p:nvPr/>
          </p:nvSpPr>
          <p:spPr>
            <a:xfrm rot="17904855">
              <a:off x="9323470" y="5620155"/>
              <a:ext cx="938300" cy="938300"/>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rot="452723">
              <a:off x="8816799" y="5872319"/>
              <a:ext cx="1951644" cy="433974"/>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rot="12695951">
            <a:off x="6135179" y="5608864"/>
            <a:ext cx="949604" cy="456546"/>
            <a:chOff x="8816799" y="5620155"/>
            <a:chExt cx="1951644" cy="938300"/>
          </a:xfrm>
        </p:grpSpPr>
        <p:sp>
          <p:nvSpPr>
            <p:cNvPr id="78" name="椭圆 77"/>
            <p:cNvSpPr/>
            <p:nvPr/>
          </p:nvSpPr>
          <p:spPr>
            <a:xfrm rot="17904855">
              <a:off x="9323470" y="5620155"/>
              <a:ext cx="938300" cy="938300"/>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rot="452723">
              <a:off x="8816799" y="5872319"/>
              <a:ext cx="1951644" cy="433974"/>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6000">
        <p14:switch dir="r"/>
      </p:transition>
    </mc:Choice>
    <mc:Fallback>
      <p:transition spd="slow" advTm="6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childTnLst>
                                        <p:set>
                                          <p:cBhvr>
                                            <p:cTn id="10" dur="1" fill="hold">
                                              <p:stCondLst>
                                                <p:cond delay="0"/>
                                              </p:stCondLst>
                                            </p:cTn>
                                            <p:tgtEl>
                                              <p:spTgt spid="34"/>
                                            </p:tgtEl>
                                            <p:attrNameLst>
                                              <p:attrName>style.visibility</p:attrName>
                                            </p:attrNameLst>
                                          </p:cBhvr>
                                          <p:to>
                                            <p:strVal val="visible"/>
                                          </p:to>
                                        </p:set>
                                        <p:animEffect transition="in" filter="wipe(up)">
                                          <p:cBhvr>
                                            <p:cTn id="11" dur="1000"/>
                                            <p:tgtEl>
                                              <p:spTgt spid="34"/>
                                            </p:tgtEl>
                                          </p:cBhvr>
                                        </p:animEffect>
                                      </p:childTnLst>
                                    </p:cTn>
                                  </p:par>
                                  <p:par>
                                    <p:cTn id="12" presetID="22" presetClass="entr" presetSubtype="1" fill="hold" grpId="0" nodeType="withEffect">
                                      <p:stCondLst>
                                        <p:cond delay="800"/>
                                      </p:stCondLst>
                                      <p:childTnLst>
                                        <p:set>
                                          <p:cBhvr>
                                            <p:cTn id="13" dur="1" fill="hold">
                                              <p:stCondLst>
                                                <p:cond delay="0"/>
                                              </p:stCondLst>
                                            </p:cTn>
                                            <p:tgtEl>
                                              <p:spTgt spid="197"/>
                                            </p:tgtEl>
                                            <p:attrNameLst>
                                              <p:attrName>style.visibility</p:attrName>
                                            </p:attrNameLst>
                                          </p:cBhvr>
                                          <p:to>
                                            <p:strVal val="visible"/>
                                          </p:to>
                                        </p:set>
                                        <p:animEffect transition="in" filter="wipe(up)">
                                          <p:cBhvr>
                                            <p:cTn id="14" dur="1000"/>
                                            <p:tgtEl>
                                              <p:spTgt spid="197"/>
                                            </p:tgtEl>
                                          </p:cBhvr>
                                        </p:animEffect>
                                      </p:childTnLst>
                                    </p:cTn>
                                  </p:par>
                                  <p:par>
                                    <p:cTn id="15" presetID="42" presetClass="path" presetSubtype="0" fill="hold" grpId="1" nodeType="withEffect">
                                      <p:stCondLst>
                                        <p:cond delay="800"/>
                                      </p:stCondLst>
                                      <p:childTnLst>
                                        <p:animMotion origin="layout" path="M 5E-6 4.44444E-6 L 0.05626 -0.06389 " pathEditMode="relative" rAng="0" ptsTypes="AA">
                                          <p:cBhvr>
                                            <p:cTn id="16" dur="1000" spd="-100000" fill="hold"/>
                                            <p:tgtEl>
                                              <p:spTgt spid="197"/>
                                            </p:tgtEl>
                                            <p:attrNameLst>
                                              <p:attrName>ppt_x</p:attrName>
                                              <p:attrName>ppt_y</p:attrName>
                                            </p:attrNameLst>
                                          </p:cBhvr>
                                          <p:rCtr x="2812" y="-3194"/>
                                        </p:animMotion>
                                      </p:childTnLst>
                                    </p:cTn>
                                  </p:par>
                                  <p:par>
                                    <p:cTn id="17" presetID="22" presetClass="entr" presetSubtype="1" fill="hold" grpId="0" nodeType="withEffect">
                                      <p:stCondLst>
                                        <p:cond delay="900"/>
                                      </p:stCondLst>
                                      <p:childTnLst>
                                        <p:set>
                                          <p:cBhvr>
                                            <p:cTn id="18" dur="1" fill="hold">
                                              <p:stCondLst>
                                                <p:cond delay="0"/>
                                              </p:stCondLst>
                                            </p:cTn>
                                            <p:tgtEl>
                                              <p:spTgt spid="120"/>
                                            </p:tgtEl>
                                            <p:attrNameLst>
                                              <p:attrName>style.visibility</p:attrName>
                                            </p:attrNameLst>
                                          </p:cBhvr>
                                          <p:to>
                                            <p:strVal val="visible"/>
                                          </p:to>
                                        </p:set>
                                        <p:animEffect transition="in" filter="wipe(up)">
                                          <p:cBhvr>
                                            <p:cTn id="19" dur="1000"/>
                                            <p:tgtEl>
                                              <p:spTgt spid="120"/>
                                            </p:tgtEl>
                                          </p:cBhvr>
                                        </p:animEffect>
                                      </p:childTnLst>
                                    </p:cTn>
                                  </p:par>
                                  <p:par>
                                    <p:cTn id="20" presetID="42" presetClass="path" presetSubtype="0" fill="hold" grpId="1" nodeType="withEffect">
                                      <p:stCondLst>
                                        <p:cond delay="900"/>
                                      </p:stCondLst>
                                      <p:childTnLst>
                                        <p:animMotion origin="layout" path="M 5E-6 4.44444E-6 L 0.05626 -0.06389 " pathEditMode="relative" rAng="0" ptsTypes="AA">
                                          <p:cBhvr>
                                            <p:cTn id="21" dur="1000" spd="-100000" fill="hold"/>
                                            <p:tgtEl>
                                              <p:spTgt spid="120"/>
                                            </p:tgtEl>
                                            <p:attrNameLst>
                                              <p:attrName>ppt_x</p:attrName>
                                              <p:attrName>ppt_y</p:attrName>
                                            </p:attrNameLst>
                                          </p:cBhvr>
                                          <p:rCtr x="2812" y="-3194"/>
                                        </p:animMotion>
                                      </p:childTnLst>
                                    </p:cTn>
                                  </p:par>
                                  <p:par>
                                    <p:cTn id="22" presetID="22" presetClass="entr" presetSubtype="1" fill="hold" grpId="0" nodeType="withEffect">
                                      <p:stCondLst>
                                        <p:cond delay="1000"/>
                                      </p:stCondLst>
                                      <p:childTnLst>
                                        <p:set>
                                          <p:cBhvr>
                                            <p:cTn id="23" dur="1" fill="hold">
                                              <p:stCondLst>
                                                <p:cond delay="0"/>
                                              </p:stCondLst>
                                            </p:cTn>
                                            <p:tgtEl>
                                              <p:spTgt spid="35"/>
                                            </p:tgtEl>
                                            <p:attrNameLst>
                                              <p:attrName>style.visibility</p:attrName>
                                            </p:attrNameLst>
                                          </p:cBhvr>
                                          <p:to>
                                            <p:strVal val="visible"/>
                                          </p:to>
                                        </p:set>
                                        <p:animEffect transition="in" filter="wipe(up)">
                                          <p:cBhvr>
                                            <p:cTn id="24" dur="1000"/>
                                            <p:tgtEl>
                                              <p:spTgt spid="35"/>
                                            </p:tgtEl>
                                          </p:cBhvr>
                                        </p:animEffect>
                                      </p:childTnLst>
                                    </p:cTn>
                                  </p:par>
                                  <p:par>
                                    <p:cTn id="25" presetID="42" presetClass="path" presetSubtype="0" fill="hold" grpId="1" nodeType="withEffect">
                                      <p:stCondLst>
                                        <p:cond delay="1000"/>
                                      </p:stCondLst>
                                      <p:childTnLst>
                                        <p:animMotion origin="layout" path="M 5E-6 4.44444E-6 L 0.05626 -0.06389 " pathEditMode="relative" rAng="0" ptsTypes="AA">
                                          <p:cBhvr>
                                            <p:cTn id="26" dur="1000" spd="-100000" fill="hold"/>
                                            <p:tgtEl>
                                              <p:spTgt spid="35"/>
                                            </p:tgtEl>
                                            <p:attrNameLst>
                                              <p:attrName>ppt_x</p:attrName>
                                              <p:attrName>ppt_y</p:attrName>
                                            </p:attrNameLst>
                                          </p:cBhvr>
                                          <p:rCtr x="2812" y="-3194"/>
                                        </p:animMotion>
                                      </p:childTnLst>
                                    </p:cTn>
                                  </p:par>
                                  <p:par>
                                    <p:cTn id="27" presetID="22" presetClass="entr" presetSubtype="1" fill="hold" grpId="0" nodeType="withEffect">
                                      <p:stCondLst>
                                        <p:cond delay="1100"/>
                                      </p:stCondLst>
                                      <p:childTnLst>
                                        <p:set>
                                          <p:cBhvr>
                                            <p:cTn id="28" dur="1" fill="hold">
                                              <p:stCondLst>
                                                <p:cond delay="0"/>
                                              </p:stCondLst>
                                            </p:cTn>
                                            <p:tgtEl>
                                              <p:spTgt spid="123"/>
                                            </p:tgtEl>
                                            <p:attrNameLst>
                                              <p:attrName>style.visibility</p:attrName>
                                            </p:attrNameLst>
                                          </p:cBhvr>
                                          <p:to>
                                            <p:strVal val="visible"/>
                                          </p:to>
                                        </p:set>
                                        <p:animEffect transition="in" filter="wipe(up)">
                                          <p:cBhvr>
                                            <p:cTn id="29" dur="1000"/>
                                            <p:tgtEl>
                                              <p:spTgt spid="123"/>
                                            </p:tgtEl>
                                          </p:cBhvr>
                                        </p:animEffect>
                                      </p:childTnLst>
                                    </p:cTn>
                                  </p:par>
                                  <p:par>
                                    <p:cTn id="30" presetID="42" presetClass="path" presetSubtype="0" fill="hold" grpId="1" nodeType="withEffect">
                                      <p:stCondLst>
                                        <p:cond delay="1100"/>
                                      </p:stCondLst>
                                      <p:childTnLst>
                                        <p:animMotion origin="layout" path="M 5E-6 4.44444E-6 L 0.05626 -0.06389 " pathEditMode="relative" rAng="0" ptsTypes="AA">
                                          <p:cBhvr>
                                            <p:cTn id="31" dur="1000" spd="-100000" fill="hold"/>
                                            <p:tgtEl>
                                              <p:spTgt spid="123"/>
                                            </p:tgtEl>
                                            <p:attrNameLst>
                                              <p:attrName>ppt_x</p:attrName>
                                              <p:attrName>ppt_y</p:attrName>
                                            </p:attrNameLst>
                                          </p:cBhvr>
                                          <p:rCtr x="2812" y="-3194"/>
                                        </p:animMotion>
                                      </p:childTnLst>
                                    </p:cTn>
                                  </p:par>
                                  <p:par>
                                    <p:cTn id="32" presetID="22" presetClass="entr" presetSubtype="1" fill="hold" grpId="0" nodeType="withEffect">
                                      <p:stCondLst>
                                        <p:cond delay="1200"/>
                                      </p:stCondLst>
                                      <p:childTnLst>
                                        <p:set>
                                          <p:cBhvr>
                                            <p:cTn id="33" dur="1" fill="hold">
                                              <p:stCondLst>
                                                <p:cond delay="0"/>
                                              </p:stCondLst>
                                            </p:cTn>
                                            <p:tgtEl>
                                              <p:spTgt spid="113"/>
                                            </p:tgtEl>
                                            <p:attrNameLst>
                                              <p:attrName>style.visibility</p:attrName>
                                            </p:attrNameLst>
                                          </p:cBhvr>
                                          <p:to>
                                            <p:strVal val="visible"/>
                                          </p:to>
                                        </p:set>
                                        <p:animEffect transition="in" filter="wipe(up)">
                                          <p:cBhvr>
                                            <p:cTn id="34" dur="1000"/>
                                            <p:tgtEl>
                                              <p:spTgt spid="113"/>
                                            </p:tgtEl>
                                          </p:cBhvr>
                                        </p:animEffect>
                                      </p:childTnLst>
                                    </p:cTn>
                                  </p:par>
                                  <p:par>
                                    <p:cTn id="35" presetID="42" presetClass="path" presetSubtype="0" fill="hold" grpId="1" nodeType="withEffect">
                                      <p:stCondLst>
                                        <p:cond delay="1200"/>
                                      </p:stCondLst>
                                      <p:childTnLst>
                                        <p:animMotion origin="layout" path="M 5E-6 4.44444E-6 L 0.05626 -0.06389 " pathEditMode="relative" rAng="0" ptsTypes="AA">
                                          <p:cBhvr>
                                            <p:cTn id="36" dur="1000" spd="-100000" fill="hold"/>
                                            <p:tgtEl>
                                              <p:spTgt spid="113"/>
                                            </p:tgtEl>
                                            <p:attrNameLst>
                                              <p:attrName>ppt_x</p:attrName>
                                              <p:attrName>ppt_y</p:attrName>
                                            </p:attrNameLst>
                                          </p:cBhvr>
                                          <p:rCtr x="2812" y="-3194"/>
                                        </p:animMotion>
                                      </p:childTnLst>
                                    </p:cTn>
                                  </p:par>
                                  <p:par>
                                    <p:cTn id="37" presetID="22" presetClass="entr" presetSubtype="1" fill="hold" grpId="0" nodeType="withEffect">
                                      <p:stCondLst>
                                        <p:cond delay="1300"/>
                                      </p:stCondLst>
                                      <p:childTnLst>
                                        <p:set>
                                          <p:cBhvr>
                                            <p:cTn id="38" dur="1" fill="hold">
                                              <p:stCondLst>
                                                <p:cond delay="0"/>
                                              </p:stCondLst>
                                            </p:cTn>
                                            <p:tgtEl>
                                              <p:spTgt spid="119"/>
                                            </p:tgtEl>
                                            <p:attrNameLst>
                                              <p:attrName>style.visibility</p:attrName>
                                            </p:attrNameLst>
                                          </p:cBhvr>
                                          <p:to>
                                            <p:strVal val="visible"/>
                                          </p:to>
                                        </p:set>
                                        <p:animEffect transition="in" filter="wipe(up)">
                                          <p:cBhvr>
                                            <p:cTn id="39" dur="1000"/>
                                            <p:tgtEl>
                                              <p:spTgt spid="119"/>
                                            </p:tgtEl>
                                          </p:cBhvr>
                                        </p:animEffect>
                                      </p:childTnLst>
                                    </p:cTn>
                                  </p:par>
                                  <p:par>
                                    <p:cTn id="40" presetID="42" presetClass="path" presetSubtype="0" fill="hold" grpId="1" nodeType="withEffect">
                                      <p:stCondLst>
                                        <p:cond delay="1300"/>
                                      </p:stCondLst>
                                      <p:childTnLst>
                                        <p:animMotion origin="layout" path="M 5E-6 4.44444E-6 L 0.05626 -0.06389 " pathEditMode="relative" rAng="0" ptsTypes="AA">
                                          <p:cBhvr>
                                            <p:cTn id="41" dur="1000" spd="-100000" fill="hold"/>
                                            <p:tgtEl>
                                              <p:spTgt spid="119"/>
                                            </p:tgtEl>
                                            <p:attrNameLst>
                                              <p:attrName>ppt_x</p:attrName>
                                              <p:attrName>ppt_y</p:attrName>
                                            </p:attrNameLst>
                                          </p:cBhvr>
                                          <p:rCtr x="2812" y="-3194"/>
                                        </p:animMotion>
                                      </p:childTnLst>
                                    </p:cTn>
                                  </p:par>
                                  <p:par>
                                    <p:cTn id="42" presetID="22" presetClass="entr" presetSubtype="1" fill="hold" grpId="0" nodeType="withEffect">
                                      <p:stCondLst>
                                        <p:cond delay="1400"/>
                                      </p:stCondLst>
                                      <p:childTnLst>
                                        <p:set>
                                          <p:cBhvr>
                                            <p:cTn id="43" dur="1" fill="hold">
                                              <p:stCondLst>
                                                <p:cond delay="0"/>
                                              </p:stCondLst>
                                            </p:cTn>
                                            <p:tgtEl>
                                              <p:spTgt spid="117"/>
                                            </p:tgtEl>
                                            <p:attrNameLst>
                                              <p:attrName>style.visibility</p:attrName>
                                            </p:attrNameLst>
                                          </p:cBhvr>
                                          <p:to>
                                            <p:strVal val="visible"/>
                                          </p:to>
                                        </p:set>
                                        <p:animEffect transition="in" filter="wipe(up)">
                                          <p:cBhvr>
                                            <p:cTn id="44" dur="1000"/>
                                            <p:tgtEl>
                                              <p:spTgt spid="117"/>
                                            </p:tgtEl>
                                          </p:cBhvr>
                                        </p:animEffect>
                                      </p:childTnLst>
                                    </p:cTn>
                                  </p:par>
                                  <p:par>
                                    <p:cTn id="45" presetID="42" presetClass="path" presetSubtype="0" fill="hold" grpId="1" nodeType="withEffect">
                                      <p:stCondLst>
                                        <p:cond delay="1400"/>
                                      </p:stCondLst>
                                      <p:childTnLst>
                                        <p:animMotion origin="layout" path="M 5E-6 4.44444E-6 L 0.05626 -0.06389 " pathEditMode="relative" rAng="0" ptsTypes="AA">
                                          <p:cBhvr>
                                            <p:cTn id="46" dur="1000" spd="-100000" fill="hold"/>
                                            <p:tgtEl>
                                              <p:spTgt spid="117"/>
                                            </p:tgtEl>
                                            <p:attrNameLst>
                                              <p:attrName>ppt_x</p:attrName>
                                              <p:attrName>ppt_y</p:attrName>
                                            </p:attrNameLst>
                                          </p:cBhvr>
                                          <p:rCtr x="2812" y="-3194"/>
                                        </p:animMotion>
                                      </p:childTnLst>
                                    </p:cTn>
                                  </p:par>
                                  <p:par>
                                    <p:cTn id="47" presetID="22" presetClass="entr" presetSubtype="1" fill="hold" grpId="0" nodeType="withEffect">
                                      <p:stCondLst>
                                        <p:cond delay="1500"/>
                                      </p:stCondLst>
                                      <p:childTnLst>
                                        <p:set>
                                          <p:cBhvr>
                                            <p:cTn id="48" dur="1" fill="hold">
                                              <p:stCondLst>
                                                <p:cond delay="0"/>
                                              </p:stCondLst>
                                            </p:cTn>
                                            <p:tgtEl>
                                              <p:spTgt spid="115"/>
                                            </p:tgtEl>
                                            <p:attrNameLst>
                                              <p:attrName>style.visibility</p:attrName>
                                            </p:attrNameLst>
                                          </p:cBhvr>
                                          <p:to>
                                            <p:strVal val="visible"/>
                                          </p:to>
                                        </p:set>
                                        <p:animEffect transition="in" filter="wipe(up)">
                                          <p:cBhvr>
                                            <p:cTn id="49" dur="1000"/>
                                            <p:tgtEl>
                                              <p:spTgt spid="115"/>
                                            </p:tgtEl>
                                          </p:cBhvr>
                                        </p:animEffect>
                                      </p:childTnLst>
                                    </p:cTn>
                                  </p:par>
                                  <p:par>
                                    <p:cTn id="50" presetID="42" presetClass="path" presetSubtype="0" fill="hold" grpId="1" nodeType="withEffect">
                                      <p:stCondLst>
                                        <p:cond delay="1500"/>
                                      </p:stCondLst>
                                      <p:childTnLst>
                                        <p:animMotion origin="layout" path="M 5E-6 4.44444E-6 L 0.05626 -0.06389 " pathEditMode="relative" rAng="0" ptsTypes="AA">
                                          <p:cBhvr>
                                            <p:cTn id="51" dur="1000" spd="-100000" fill="hold"/>
                                            <p:tgtEl>
                                              <p:spTgt spid="115"/>
                                            </p:tgtEl>
                                            <p:attrNameLst>
                                              <p:attrName>ppt_x</p:attrName>
                                              <p:attrName>ppt_y</p:attrName>
                                            </p:attrNameLst>
                                          </p:cBhvr>
                                          <p:rCtr x="2812" y="-3194"/>
                                        </p:animMotion>
                                      </p:childTnLst>
                                    </p:cTn>
                                  </p:par>
                                  <p:par>
                                    <p:cTn id="52" presetID="22" presetClass="entr" presetSubtype="1" fill="hold" grpId="0" nodeType="withEffect">
                                      <p:stCondLst>
                                        <p:cond delay="1600"/>
                                      </p:stCondLst>
                                      <p:childTnLst>
                                        <p:set>
                                          <p:cBhvr>
                                            <p:cTn id="53" dur="1" fill="hold">
                                              <p:stCondLst>
                                                <p:cond delay="0"/>
                                              </p:stCondLst>
                                            </p:cTn>
                                            <p:tgtEl>
                                              <p:spTgt spid="114"/>
                                            </p:tgtEl>
                                            <p:attrNameLst>
                                              <p:attrName>style.visibility</p:attrName>
                                            </p:attrNameLst>
                                          </p:cBhvr>
                                          <p:to>
                                            <p:strVal val="visible"/>
                                          </p:to>
                                        </p:set>
                                        <p:animEffect transition="in" filter="wipe(up)">
                                          <p:cBhvr>
                                            <p:cTn id="54" dur="1000"/>
                                            <p:tgtEl>
                                              <p:spTgt spid="114"/>
                                            </p:tgtEl>
                                          </p:cBhvr>
                                        </p:animEffect>
                                      </p:childTnLst>
                                    </p:cTn>
                                  </p:par>
                                  <p:par>
                                    <p:cTn id="55" presetID="42" presetClass="path" presetSubtype="0" fill="hold" grpId="1" nodeType="withEffect">
                                      <p:stCondLst>
                                        <p:cond delay="1600"/>
                                      </p:stCondLst>
                                      <p:childTnLst>
                                        <p:animMotion origin="layout" path="M 5E-6 4.44444E-6 L 0.05626 -0.06389 " pathEditMode="relative" rAng="0" ptsTypes="AA">
                                          <p:cBhvr>
                                            <p:cTn id="56" dur="1000" spd="-100000" fill="hold"/>
                                            <p:tgtEl>
                                              <p:spTgt spid="114"/>
                                            </p:tgtEl>
                                            <p:attrNameLst>
                                              <p:attrName>ppt_x</p:attrName>
                                              <p:attrName>ppt_y</p:attrName>
                                            </p:attrNameLst>
                                          </p:cBhvr>
                                          <p:rCtr x="2812" y="-3194"/>
                                        </p:animMotion>
                                      </p:childTnLst>
                                    </p:cTn>
                                  </p:par>
                                  <p:par>
                                    <p:cTn id="57" presetID="22" presetClass="entr" presetSubtype="1" fill="hold" grpId="1" nodeType="withEffect">
                                      <p:stCondLst>
                                        <p:cond delay="1700"/>
                                      </p:stCondLst>
                                      <p:childTnLst>
                                        <p:set>
                                          <p:cBhvr>
                                            <p:cTn id="58" dur="1" fill="hold">
                                              <p:stCondLst>
                                                <p:cond delay="0"/>
                                              </p:stCondLst>
                                            </p:cTn>
                                            <p:tgtEl>
                                              <p:spTgt spid="198"/>
                                            </p:tgtEl>
                                            <p:attrNameLst>
                                              <p:attrName>style.visibility</p:attrName>
                                            </p:attrNameLst>
                                          </p:cBhvr>
                                          <p:to>
                                            <p:strVal val="visible"/>
                                          </p:to>
                                        </p:set>
                                        <p:animEffect transition="in" filter="wipe(up)">
                                          <p:cBhvr>
                                            <p:cTn id="59" dur="1000"/>
                                            <p:tgtEl>
                                              <p:spTgt spid="198"/>
                                            </p:tgtEl>
                                          </p:cBhvr>
                                        </p:animEffect>
                                      </p:childTnLst>
                                    </p:cTn>
                                  </p:par>
                                  <p:par>
                                    <p:cTn id="60" presetID="42" presetClass="path" presetSubtype="0" fill="hold" grpId="2" nodeType="withEffect">
                                      <p:stCondLst>
                                        <p:cond delay="1700"/>
                                      </p:stCondLst>
                                      <p:childTnLst>
                                        <p:animMotion origin="layout" path="M 0.05626 -0.06389 L 5E-06 4.44444E-06 E" pathEditMode="relative" ptsTypes="">
                                          <p:cBhvr>
                                            <p:cTn id="61" dur="1000" fill="hold"/>
                                            <p:tgtEl>
                                              <p:spTgt spid="198"/>
                                            </p:tgtEl>
                                            <p:attrNameLst>
                                              <p:attrName>ppt_x</p:attrName>
                                              <p:attrName>ppt_y</p:attrName>
                                            </p:attrNameLst>
                                          </p:cBhvr>
                                        </p:animMotion>
                                      </p:childTnLst>
                                    </p:cTn>
                                  </p:par>
                                  <p:par>
                                    <p:cTn id="62" presetID="22" presetClass="entr" presetSubtype="1" fill="hold" grpId="0" nodeType="withEffect">
                                      <p:stCondLst>
                                        <p:cond delay="900"/>
                                      </p:stCondLst>
                                      <p:childTnLst>
                                        <p:set>
                                          <p:cBhvr>
                                            <p:cTn id="63" dur="1" fill="hold">
                                              <p:stCondLst>
                                                <p:cond delay="0"/>
                                              </p:stCondLst>
                                            </p:cTn>
                                            <p:tgtEl>
                                              <p:spTgt spid="121"/>
                                            </p:tgtEl>
                                            <p:attrNameLst>
                                              <p:attrName>style.visibility</p:attrName>
                                            </p:attrNameLst>
                                          </p:cBhvr>
                                          <p:to>
                                            <p:strVal val="visible"/>
                                          </p:to>
                                        </p:set>
                                        <p:animEffect transition="in" filter="wipe(up)">
                                          <p:cBhvr>
                                            <p:cTn id="64" dur="1000"/>
                                            <p:tgtEl>
                                              <p:spTgt spid="121"/>
                                            </p:tgtEl>
                                          </p:cBhvr>
                                        </p:animEffect>
                                      </p:childTnLst>
                                    </p:cTn>
                                  </p:par>
                                  <p:par>
                                    <p:cTn id="65" presetID="42" presetClass="path" presetSubtype="0" fill="hold" grpId="1" nodeType="withEffect">
                                      <p:stCondLst>
                                        <p:cond delay="900"/>
                                      </p:stCondLst>
                                      <p:childTnLst>
                                        <p:animMotion origin="layout" path="M 2.5E-6 -2.22222E-6 L 0.05625 -0.06389 " pathEditMode="relative" rAng="0" ptsTypes="AA">
                                          <p:cBhvr>
                                            <p:cTn id="66" dur="1000" spd="-100000" fill="hold"/>
                                            <p:tgtEl>
                                              <p:spTgt spid="121"/>
                                            </p:tgtEl>
                                            <p:attrNameLst>
                                              <p:attrName>ppt_x</p:attrName>
                                              <p:attrName>ppt_y</p:attrName>
                                            </p:attrNameLst>
                                          </p:cBhvr>
                                          <p:rCtr x="2812" y="-3194"/>
                                        </p:animMotion>
                                      </p:childTnLst>
                                    </p:cTn>
                                  </p:par>
                                  <p:par>
                                    <p:cTn id="67" presetID="22" presetClass="entr" presetSubtype="2" fill="hold" nodeType="withEffect">
                                      <p:stCondLst>
                                        <p:cond delay="2750"/>
                                      </p:stCondLst>
                                      <p:childTnLst>
                                        <p:set>
                                          <p:cBhvr>
                                            <p:cTn id="68" dur="1" fill="hold">
                                              <p:stCondLst>
                                                <p:cond delay="0"/>
                                              </p:stCondLst>
                                            </p:cTn>
                                            <p:tgtEl>
                                              <p:spTgt spid="31"/>
                                            </p:tgtEl>
                                            <p:attrNameLst>
                                              <p:attrName>style.visibility</p:attrName>
                                            </p:attrNameLst>
                                          </p:cBhvr>
                                          <p:to>
                                            <p:strVal val="visible"/>
                                          </p:to>
                                        </p:set>
                                        <p:animEffect transition="in" filter="wipe(right)">
                                          <p:cBhvr>
                                            <p:cTn id="69" dur="500"/>
                                            <p:tgtEl>
                                              <p:spTgt spid="31"/>
                                            </p:tgtEl>
                                          </p:cBhvr>
                                        </p:animEffect>
                                      </p:childTnLst>
                                    </p:cTn>
                                  </p:par>
                                  <p:par>
                                    <p:cTn id="70" presetID="22" presetClass="entr" presetSubtype="8" fill="hold" nodeType="withEffect">
                                      <p:stCondLst>
                                        <p:cond delay="2750"/>
                                      </p:stCondLst>
                                      <p:childTnLst>
                                        <p:set>
                                          <p:cBhvr>
                                            <p:cTn id="71" dur="1" fill="hold">
                                              <p:stCondLst>
                                                <p:cond delay="0"/>
                                              </p:stCondLst>
                                            </p:cTn>
                                            <p:tgtEl>
                                              <p:spTgt spid="105"/>
                                            </p:tgtEl>
                                            <p:attrNameLst>
                                              <p:attrName>style.visibility</p:attrName>
                                            </p:attrNameLst>
                                          </p:cBhvr>
                                          <p:to>
                                            <p:strVal val="visible"/>
                                          </p:to>
                                        </p:set>
                                        <p:animEffect transition="in" filter="wipe(left)">
                                          <p:cBhvr>
                                            <p:cTn id="72" dur="500"/>
                                            <p:tgtEl>
                                              <p:spTgt spid="105"/>
                                            </p:tgtEl>
                                          </p:cBhvr>
                                        </p:animEffect>
                                      </p:childTnLst>
                                    </p:cTn>
                                  </p:par>
                                  <p:par>
                                    <p:cTn id="73" presetID="2" presetClass="entr" presetSubtype="8" decel="100000" fill="hold" grpId="0" nodeType="withEffect">
                                      <p:stCondLst>
                                        <p:cond delay="3000"/>
                                      </p:stCondLst>
                                      <p:childTnLst>
                                        <p:set>
                                          <p:cBhvr>
                                            <p:cTn id="74" dur="1" fill="hold">
                                              <p:stCondLst>
                                                <p:cond delay="0"/>
                                              </p:stCondLst>
                                            </p:cTn>
                                            <p:tgtEl>
                                              <p:spTgt spid="12"/>
                                            </p:tgtEl>
                                            <p:attrNameLst>
                                              <p:attrName>style.visibility</p:attrName>
                                            </p:attrNameLst>
                                          </p:cBhvr>
                                          <p:to>
                                            <p:strVal val="visible"/>
                                          </p:to>
                                        </p:set>
                                        <p:anim calcmode="lin" valueType="num">
                                          <p:cBhvr additive="base">
                                            <p:cTn id="75" dur="500" fill="hold"/>
                                            <p:tgtEl>
                                              <p:spTgt spid="12"/>
                                            </p:tgtEl>
                                            <p:attrNameLst>
                                              <p:attrName>ppt_x</p:attrName>
                                            </p:attrNameLst>
                                          </p:cBhvr>
                                          <p:tavLst>
                                            <p:tav tm="0">
                                              <p:val>
                                                <p:strVal val="0-#ppt_w/2"/>
                                              </p:val>
                                            </p:tav>
                                            <p:tav tm="100000">
                                              <p:val>
                                                <p:strVal val="#ppt_x"/>
                                              </p:val>
                                            </p:tav>
                                          </p:tavLst>
                                        </p:anim>
                                        <p:anim calcmode="lin" valueType="num">
                                          <p:cBhvr additive="base">
                                            <p:cTn id="76" dur="500" fill="hold"/>
                                            <p:tgtEl>
                                              <p:spTgt spid="12"/>
                                            </p:tgtEl>
                                            <p:attrNameLst>
                                              <p:attrName>ppt_y</p:attrName>
                                            </p:attrNameLst>
                                          </p:cBhvr>
                                          <p:tavLst>
                                            <p:tav tm="0">
                                              <p:val>
                                                <p:strVal val="#ppt_y"/>
                                              </p:val>
                                            </p:tav>
                                            <p:tav tm="100000">
                                              <p:val>
                                                <p:strVal val="#ppt_y"/>
                                              </p:val>
                                            </p:tav>
                                          </p:tavLst>
                                        </p:anim>
                                      </p:childTnLst>
                                    </p:cTn>
                                  </p:par>
                                  <p:par>
                                    <p:cTn id="77" presetID="42" presetClass="entr" presetSubtype="0" fill="hold" grpId="0" nodeType="withEffect">
                                      <p:stCondLst>
                                        <p:cond delay="300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1000"/>
                                            <p:tgtEl>
                                              <p:spTgt spid="13"/>
                                            </p:tgtEl>
                                          </p:cBhvr>
                                        </p:animEffect>
                                        <p:anim calcmode="lin" valueType="num">
                                          <p:cBhvr>
                                            <p:cTn id="80" dur="1000" fill="hold"/>
                                            <p:tgtEl>
                                              <p:spTgt spid="13"/>
                                            </p:tgtEl>
                                            <p:attrNameLst>
                                              <p:attrName>ppt_x</p:attrName>
                                            </p:attrNameLst>
                                          </p:cBhvr>
                                          <p:tavLst>
                                            <p:tav tm="0">
                                              <p:val>
                                                <p:strVal val="#ppt_x"/>
                                              </p:val>
                                            </p:tav>
                                            <p:tav tm="100000">
                                              <p:val>
                                                <p:strVal val="#ppt_x"/>
                                              </p:val>
                                            </p:tav>
                                          </p:tavLst>
                                        </p:anim>
                                        <p:anim calcmode="lin" valueType="num">
                                          <p:cBhvr>
                                            <p:cTn id="81" dur="1000" fill="hold"/>
                                            <p:tgtEl>
                                              <p:spTgt spid="13"/>
                                            </p:tgtEl>
                                            <p:attrNameLst>
                                              <p:attrName>ppt_y</p:attrName>
                                            </p:attrNameLst>
                                          </p:cBhvr>
                                          <p:tavLst>
                                            <p:tav tm="0">
                                              <p:val>
                                                <p:strVal val="#ppt_y+.1"/>
                                              </p:val>
                                            </p:tav>
                                            <p:tav tm="100000">
                                              <p:val>
                                                <p:strVal val="#ppt_y"/>
                                              </p:val>
                                            </p:tav>
                                          </p:tavLst>
                                        </p:anim>
                                      </p:childTnLst>
                                    </p:cTn>
                                  </p:par>
                                  <p:par>
                                    <p:cTn id="82" presetID="2" presetClass="entr" presetSubtype="2" decel="100000" fill="hold" grpId="0" nodeType="withEffect">
                                      <p:stCondLst>
                                        <p:cond delay="3200"/>
                                      </p:stCondLst>
                                      <p:childTnLst>
                                        <p:set>
                                          <p:cBhvr>
                                            <p:cTn id="83" dur="1" fill="hold">
                                              <p:stCondLst>
                                                <p:cond delay="0"/>
                                              </p:stCondLst>
                                            </p:cTn>
                                            <p:tgtEl>
                                              <p:spTgt spid="15"/>
                                            </p:tgtEl>
                                            <p:attrNameLst>
                                              <p:attrName>style.visibility</p:attrName>
                                            </p:attrNameLst>
                                          </p:cBhvr>
                                          <p:to>
                                            <p:strVal val="visible"/>
                                          </p:to>
                                        </p:set>
                                        <p:anim calcmode="lin" valueType="num">
                                          <p:cBhvr additive="base">
                                            <p:cTn id="84" dur="500" fill="hold"/>
                                            <p:tgtEl>
                                              <p:spTgt spid="15"/>
                                            </p:tgtEl>
                                            <p:attrNameLst>
                                              <p:attrName>ppt_x</p:attrName>
                                            </p:attrNameLst>
                                          </p:cBhvr>
                                          <p:tavLst>
                                            <p:tav tm="0">
                                              <p:val>
                                                <p:strVal val="1+#ppt_w/2"/>
                                              </p:val>
                                            </p:tav>
                                            <p:tav tm="100000">
                                              <p:val>
                                                <p:strVal val="#ppt_x"/>
                                              </p:val>
                                            </p:tav>
                                          </p:tavLst>
                                        </p:anim>
                                        <p:anim calcmode="lin" valueType="num">
                                          <p:cBhvr additive="base">
                                            <p:cTn id="85" dur="500" fill="hold"/>
                                            <p:tgtEl>
                                              <p:spTgt spid="15"/>
                                            </p:tgtEl>
                                            <p:attrNameLst>
                                              <p:attrName>ppt_y</p:attrName>
                                            </p:attrNameLst>
                                          </p:cBhvr>
                                          <p:tavLst>
                                            <p:tav tm="0">
                                              <p:val>
                                                <p:strVal val="#ppt_y"/>
                                              </p:val>
                                            </p:tav>
                                            <p:tav tm="100000">
                                              <p:val>
                                                <p:strVal val="#ppt_y"/>
                                              </p:val>
                                            </p:tav>
                                          </p:tavLst>
                                        </p:anim>
                                      </p:childTnLst>
                                    </p:cTn>
                                  </p:par>
                                  <p:par>
                                    <p:cTn id="86" presetID="42" presetClass="entr" presetSubtype="0" fill="hold" grpId="0" nodeType="withEffect">
                                      <p:stCondLst>
                                        <p:cond delay="3200"/>
                                      </p:stCondLst>
                                      <p:childTnLst>
                                        <p:set>
                                          <p:cBhvr>
                                            <p:cTn id="87" dur="1" fill="hold">
                                              <p:stCondLst>
                                                <p:cond delay="0"/>
                                              </p:stCondLst>
                                            </p:cTn>
                                            <p:tgtEl>
                                              <p:spTgt spid="16"/>
                                            </p:tgtEl>
                                            <p:attrNameLst>
                                              <p:attrName>style.visibility</p:attrName>
                                            </p:attrNameLst>
                                          </p:cBhvr>
                                          <p:to>
                                            <p:strVal val="visible"/>
                                          </p:to>
                                        </p:set>
                                        <p:animEffect transition="in" filter="fade">
                                          <p:cBhvr>
                                            <p:cTn id="88" dur="1000"/>
                                            <p:tgtEl>
                                              <p:spTgt spid="16"/>
                                            </p:tgtEl>
                                          </p:cBhvr>
                                        </p:animEffect>
                                        <p:anim calcmode="lin" valueType="num">
                                          <p:cBhvr>
                                            <p:cTn id="89" dur="1000" fill="hold"/>
                                            <p:tgtEl>
                                              <p:spTgt spid="16"/>
                                            </p:tgtEl>
                                            <p:attrNameLst>
                                              <p:attrName>ppt_x</p:attrName>
                                            </p:attrNameLst>
                                          </p:cBhvr>
                                          <p:tavLst>
                                            <p:tav tm="0">
                                              <p:val>
                                                <p:strVal val="#ppt_x"/>
                                              </p:val>
                                            </p:tav>
                                            <p:tav tm="100000">
                                              <p:val>
                                                <p:strVal val="#ppt_x"/>
                                              </p:val>
                                            </p:tav>
                                          </p:tavLst>
                                        </p:anim>
                                        <p:anim calcmode="lin" valueType="num">
                                          <p:cBhvr>
                                            <p:cTn id="90" dur="1000" fill="hold"/>
                                            <p:tgtEl>
                                              <p:spTgt spid="16"/>
                                            </p:tgtEl>
                                            <p:attrNameLst>
                                              <p:attrName>ppt_y</p:attrName>
                                            </p:attrNameLst>
                                          </p:cBhvr>
                                          <p:tavLst>
                                            <p:tav tm="0">
                                              <p:val>
                                                <p:strVal val="#ppt_y+.1"/>
                                              </p:val>
                                            </p:tav>
                                            <p:tav tm="100000">
                                              <p:val>
                                                <p:strVal val="#ppt_y"/>
                                              </p:val>
                                            </p:tav>
                                          </p:tavLst>
                                        </p:anim>
                                      </p:childTnLst>
                                    </p:cTn>
                                  </p:par>
                                  <p:par>
                                    <p:cTn id="91" presetID="22" presetClass="entr" presetSubtype="1" fill="hold" nodeType="withEffect">
                                      <p:stCondLst>
                                        <p:cond delay="800"/>
                                      </p:stCondLst>
                                      <p:childTnLst>
                                        <p:set>
                                          <p:cBhvr>
                                            <p:cTn id="92" dur="1" fill="hold">
                                              <p:stCondLst>
                                                <p:cond delay="0"/>
                                              </p:stCondLst>
                                            </p:cTn>
                                            <p:tgtEl>
                                              <p:spTgt spid="71"/>
                                            </p:tgtEl>
                                            <p:attrNameLst>
                                              <p:attrName>style.visibility</p:attrName>
                                            </p:attrNameLst>
                                          </p:cBhvr>
                                          <p:to>
                                            <p:strVal val="visible"/>
                                          </p:to>
                                        </p:set>
                                        <p:animEffect transition="in" filter="wipe(up)">
                                          <p:cBhvr>
                                            <p:cTn id="93" dur="1000"/>
                                            <p:tgtEl>
                                              <p:spTgt spid="71"/>
                                            </p:tgtEl>
                                          </p:cBhvr>
                                        </p:animEffect>
                                      </p:childTnLst>
                                    </p:cTn>
                                  </p:par>
                                  <p:par>
                                    <p:cTn id="94" presetID="42" presetClass="path" presetSubtype="0" fill="hold" nodeType="withEffect">
                                      <p:stCondLst>
                                        <p:cond delay="800"/>
                                      </p:stCondLst>
                                      <p:childTnLst>
                                        <p:animMotion origin="layout" path="M 5E-6 4.44444E-6 L 0.05626 -0.06389 " pathEditMode="relative" rAng="0" ptsTypes="AA">
                                          <p:cBhvr>
                                            <p:cTn id="95" dur="1000" spd="-100000" fill="hold"/>
                                            <p:tgtEl>
                                              <p:spTgt spid="71"/>
                                            </p:tgtEl>
                                            <p:attrNameLst>
                                              <p:attrName>ppt_x</p:attrName>
                                              <p:attrName>ppt_y</p:attrName>
                                            </p:attrNameLst>
                                          </p:cBhvr>
                                          <p:rCtr x="2812" y="-3194"/>
                                        </p:animMotion>
                                      </p:childTnLst>
                                    </p:cTn>
                                  </p:par>
                                  <p:par>
                                    <p:cTn id="96" presetID="22" presetClass="entr" presetSubtype="1" fill="hold" nodeType="withEffect">
                                      <p:stCondLst>
                                        <p:cond delay="800"/>
                                      </p:stCondLst>
                                      <p:childTnLst>
                                        <p:set>
                                          <p:cBhvr>
                                            <p:cTn id="97" dur="1" fill="hold">
                                              <p:stCondLst>
                                                <p:cond delay="0"/>
                                              </p:stCondLst>
                                            </p:cTn>
                                            <p:tgtEl>
                                              <p:spTgt spid="68"/>
                                            </p:tgtEl>
                                            <p:attrNameLst>
                                              <p:attrName>style.visibility</p:attrName>
                                            </p:attrNameLst>
                                          </p:cBhvr>
                                          <p:to>
                                            <p:strVal val="visible"/>
                                          </p:to>
                                        </p:set>
                                        <p:animEffect transition="in" filter="wipe(up)">
                                          <p:cBhvr>
                                            <p:cTn id="98" dur="1000"/>
                                            <p:tgtEl>
                                              <p:spTgt spid="68"/>
                                            </p:tgtEl>
                                          </p:cBhvr>
                                        </p:animEffect>
                                      </p:childTnLst>
                                    </p:cTn>
                                  </p:par>
                                  <p:par>
                                    <p:cTn id="99" presetID="42" presetClass="path" presetSubtype="0" fill="hold" nodeType="withEffect">
                                      <p:stCondLst>
                                        <p:cond delay="800"/>
                                      </p:stCondLst>
                                      <p:childTnLst>
                                        <p:animMotion origin="layout" path="M -4.79167E-6 -4.81481E-6 L 0.05625 -0.06388 " pathEditMode="relative" rAng="0" ptsTypes="AA">
                                          <p:cBhvr>
                                            <p:cTn id="100" dur="1000" spd="-100000" fill="hold"/>
                                            <p:tgtEl>
                                              <p:spTgt spid="68"/>
                                            </p:tgtEl>
                                            <p:attrNameLst>
                                              <p:attrName>ppt_x</p:attrName>
                                              <p:attrName>ppt_y</p:attrName>
                                            </p:attrNameLst>
                                          </p:cBhvr>
                                          <p:rCtr x="2812" y="-3194"/>
                                        </p:animMotion>
                                      </p:childTnLst>
                                    </p:cTn>
                                  </p:par>
                                  <p:par>
                                    <p:cTn id="101" presetID="42" presetClass="entr" presetSubtype="0" fill="hold" nodeType="withEffect">
                                      <p:stCondLst>
                                        <p:cond delay="1600"/>
                                      </p:stCondLst>
                                      <p:childTnLst>
                                        <p:set>
                                          <p:cBhvr>
                                            <p:cTn id="102" dur="1" fill="hold">
                                              <p:stCondLst>
                                                <p:cond delay="0"/>
                                              </p:stCondLst>
                                            </p:cTn>
                                            <p:tgtEl>
                                              <p:spTgt spid="65"/>
                                            </p:tgtEl>
                                            <p:attrNameLst>
                                              <p:attrName>style.visibility</p:attrName>
                                            </p:attrNameLst>
                                          </p:cBhvr>
                                          <p:to>
                                            <p:strVal val="visible"/>
                                          </p:to>
                                        </p:set>
                                        <p:animEffect transition="in" filter="fade">
                                          <p:cBhvr>
                                            <p:cTn id="103" dur="1000"/>
                                            <p:tgtEl>
                                              <p:spTgt spid="65"/>
                                            </p:tgtEl>
                                          </p:cBhvr>
                                        </p:animEffect>
                                        <p:anim calcmode="lin" valueType="num">
                                          <p:cBhvr>
                                            <p:cTn id="104" dur="1000" fill="hold"/>
                                            <p:tgtEl>
                                              <p:spTgt spid="65"/>
                                            </p:tgtEl>
                                            <p:attrNameLst>
                                              <p:attrName>ppt_x</p:attrName>
                                            </p:attrNameLst>
                                          </p:cBhvr>
                                          <p:tavLst>
                                            <p:tav tm="0">
                                              <p:val>
                                                <p:strVal val="#ppt_x"/>
                                              </p:val>
                                            </p:tav>
                                            <p:tav tm="100000">
                                              <p:val>
                                                <p:strVal val="#ppt_x"/>
                                              </p:val>
                                            </p:tav>
                                          </p:tavLst>
                                        </p:anim>
                                        <p:anim calcmode="lin" valueType="num">
                                          <p:cBhvr>
                                            <p:cTn id="105" dur="1000" fill="hold"/>
                                            <p:tgtEl>
                                              <p:spTgt spid="65"/>
                                            </p:tgtEl>
                                            <p:attrNameLst>
                                              <p:attrName>ppt_y</p:attrName>
                                            </p:attrNameLst>
                                          </p:cBhvr>
                                          <p:tavLst>
                                            <p:tav tm="0">
                                              <p:val>
                                                <p:strVal val="#ppt_y+.1"/>
                                              </p:val>
                                            </p:tav>
                                            <p:tav tm="100000">
                                              <p:val>
                                                <p:strVal val="#ppt_y"/>
                                              </p:val>
                                            </p:tav>
                                          </p:tavLst>
                                        </p:anim>
                                      </p:childTnLst>
                                    </p:cTn>
                                  </p:par>
                                  <p:par>
                                    <p:cTn id="106" presetID="22" presetClass="entr" presetSubtype="1" fill="hold" nodeType="withEffect">
                                      <p:stCondLst>
                                        <p:cond delay="1600"/>
                                      </p:stCondLst>
                                      <p:childTnLst>
                                        <p:set>
                                          <p:cBhvr>
                                            <p:cTn id="107" dur="1" fill="hold">
                                              <p:stCondLst>
                                                <p:cond delay="0"/>
                                              </p:stCondLst>
                                            </p:cTn>
                                            <p:tgtEl>
                                              <p:spTgt spid="74"/>
                                            </p:tgtEl>
                                            <p:attrNameLst>
                                              <p:attrName>style.visibility</p:attrName>
                                            </p:attrNameLst>
                                          </p:cBhvr>
                                          <p:to>
                                            <p:strVal val="visible"/>
                                          </p:to>
                                        </p:set>
                                        <p:animEffect transition="in" filter="wipe(up)">
                                          <p:cBhvr>
                                            <p:cTn id="108" dur="1000"/>
                                            <p:tgtEl>
                                              <p:spTgt spid="74"/>
                                            </p:tgtEl>
                                          </p:cBhvr>
                                        </p:animEffect>
                                      </p:childTnLst>
                                    </p:cTn>
                                  </p:par>
                                  <p:par>
                                    <p:cTn id="109" presetID="42" presetClass="path" presetSubtype="0" fill="hold" nodeType="withEffect">
                                      <p:stCondLst>
                                        <p:cond delay="1600"/>
                                      </p:stCondLst>
                                      <p:childTnLst>
                                        <p:animMotion origin="layout" path="M 5E-6 4.44444E-6 L 0.05626 -0.06389 " pathEditMode="relative" rAng="0" ptsTypes="AA">
                                          <p:cBhvr>
                                            <p:cTn id="110" dur="1000" spd="-100000" fill="hold"/>
                                            <p:tgtEl>
                                              <p:spTgt spid="74"/>
                                            </p:tgtEl>
                                            <p:attrNameLst>
                                              <p:attrName>ppt_x</p:attrName>
                                              <p:attrName>ppt_y</p:attrName>
                                            </p:attrNameLst>
                                          </p:cBhvr>
                                          <p:rCtr x="2812" y="-3194"/>
                                        </p:animMotion>
                                      </p:childTnLst>
                                    </p:cTn>
                                  </p:par>
                                  <p:par>
                                    <p:cTn id="111" presetID="22" presetClass="entr" presetSubtype="1" fill="hold" nodeType="withEffect">
                                      <p:stCondLst>
                                        <p:cond delay="1300"/>
                                      </p:stCondLst>
                                      <p:childTnLst>
                                        <p:set>
                                          <p:cBhvr>
                                            <p:cTn id="112" dur="1" fill="hold">
                                              <p:stCondLst>
                                                <p:cond delay="0"/>
                                              </p:stCondLst>
                                            </p:cTn>
                                            <p:tgtEl>
                                              <p:spTgt spid="77"/>
                                            </p:tgtEl>
                                            <p:attrNameLst>
                                              <p:attrName>style.visibility</p:attrName>
                                            </p:attrNameLst>
                                          </p:cBhvr>
                                          <p:to>
                                            <p:strVal val="visible"/>
                                          </p:to>
                                        </p:set>
                                        <p:animEffect transition="in" filter="wipe(up)">
                                          <p:cBhvr>
                                            <p:cTn id="113" dur="1000"/>
                                            <p:tgtEl>
                                              <p:spTgt spid="77"/>
                                            </p:tgtEl>
                                          </p:cBhvr>
                                        </p:animEffect>
                                      </p:childTnLst>
                                    </p:cTn>
                                  </p:par>
                                  <p:par>
                                    <p:cTn id="114" presetID="42" presetClass="path" presetSubtype="0" fill="hold" nodeType="withEffect">
                                      <p:stCondLst>
                                        <p:cond delay="1300"/>
                                      </p:stCondLst>
                                      <p:childTnLst>
                                        <p:animMotion origin="layout" path="M 5E-6 4.44444E-6 L 0.05626 -0.06389 " pathEditMode="relative" rAng="0" ptsTypes="AA">
                                          <p:cBhvr>
                                            <p:cTn id="115" dur="1000" spd="-100000" fill="hold"/>
                                            <p:tgtEl>
                                              <p:spTgt spid="77"/>
                                            </p:tgtEl>
                                            <p:attrNameLst>
                                              <p:attrName>ppt_x</p:attrName>
                                              <p:attrName>ppt_y</p:attrName>
                                            </p:attrNameLst>
                                          </p:cBhvr>
                                          <p:rCtr x="2812" y="-31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2" grpId="0"/>
          <p:bldP spid="13" grpId="0"/>
          <p:bldP spid="15" grpId="0"/>
          <p:bldP spid="16" grpId="0"/>
          <p:bldP spid="35" grpId="0" animBg="1"/>
          <p:bldP spid="35" grpId="1" animBg="1"/>
          <p:bldP spid="113" grpId="0" animBg="1"/>
          <p:bldP spid="113" grpId="1" animBg="1"/>
          <p:bldP spid="114" grpId="0" animBg="1"/>
          <p:bldP spid="114" grpId="1" animBg="1"/>
          <p:bldP spid="115" grpId="0" animBg="1"/>
          <p:bldP spid="115" grpId="1" animBg="1"/>
          <p:bldP spid="117" grpId="0" animBg="1"/>
          <p:bldP spid="117" grpId="1" animBg="1"/>
          <p:bldP spid="119" grpId="0" animBg="1"/>
          <p:bldP spid="119" grpId="1" animBg="1"/>
          <p:bldP spid="120" grpId="0" animBg="1"/>
          <p:bldP spid="120" grpId="1" animBg="1"/>
          <p:bldP spid="121" grpId="0" animBg="1"/>
          <p:bldP spid="121" grpId="1" animBg="1"/>
          <p:bldP spid="123" grpId="0" animBg="1"/>
          <p:bldP spid="123" grpId="1" animBg="1"/>
          <p:bldP spid="197" grpId="0" animBg="1"/>
          <p:bldP spid="197" grpId="1" animBg="1"/>
          <p:bldP spid="198" grpId="1" animBg="1"/>
          <p:bldP spid="198" grpId="2"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1" fill="hold" grpId="0" nodeType="withEffect">
                                      <p:stCondLst>
                                        <p:cond delay="500"/>
                                      </p:stCondLst>
                                      <p:childTnLst>
                                        <p:set>
                                          <p:cBhvr>
                                            <p:cTn id="10" dur="1" fill="hold">
                                              <p:stCondLst>
                                                <p:cond delay="0"/>
                                              </p:stCondLst>
                                            </p:cTn>
                                            <p:tgtEl>
                                              <p:spTgt spid="34"/>
                                            </p:tgtEl>
                                            <p:attrNameLst>
                                              <p:attrName>style.visibility</p:attrName>
                                            </p:attrNameLst>
                                          </p:cBhvr>
                                          <p:to>
                                            <p:strVal val="visible"/>
                                          </p:to>
                                        </p:set>
                                        <p:animEffect transition="in" filter="wipe(up)">
                                          <p:cBhvr>
                                            <p:cTn id="11" dur="1000"/>
                                            <p:tgtEl>
                                              <p:spTgt spid="34"/>
                                            </p:tgtEl>
                                          </p:cBhvr>
                                        </p:animEffect>
                                      </p:childTnLst>
                                    </p:cTn>
                                  </p:par>
                                  <p:par>
                                    <p:cTn id="12" presetID="22" presetClass="entr" presetSubtype="1" fill="hold" grpId="0" nodeType="withEffect">
                                      <p:stCondLst>
                                        <p:cond delay="800"/>
                                      </p:stCondLst>
                                      <p:childTnLst>
                                        <p:set>
                                          <p:cBhvr>
                                            <p:cTn id="13" dur="1" fill="hold">
                                              <p:stCondLst>
                                                <p:cond delay="0"/>
                                              </p:stCondLst>
                                            </p:cTn>
                                            <p:tgtEl>
                                              <p:spTgt spid="197"/>
                                            </p:tgtEl>
                                            <p:attrNameLst>
                                              <p:attrName>style.visibility</p:attrName>
                                            </p:attrNameLst>
                                          </p:cBhvr>
                                          <p:to>
                                            <p:strVal val="visible"/>
                                          </p:to>
                                        </p:set>
                                        <p:animEffect transition="in" filter="wipe(up)">
                                          <p:cBhvr>
                                            <p:cTn id="14" dur="1000"/>
                                            <p:tgtEl>
                                              <p:spTgt spid="197"/>
                                            </p:tgtEl>
                                          </p:cBhvr>
                                        </p:animEffect>
                                      </p:childTnLst>
                                    </p:cTn>
                                  </p:par>
                                  <p:par>
                                    <p:cTn id="15" presetID="42" presetClass="path" presetSubtype="0" fill="hold" grpId="1" nodeType="withEffect">
                                      <p:stCondLst>
                                        <p:cond delay="800"/>
                                      </p:stCondLst>
                                      <p:childTnLst>
                                        <p:animMotion origin="layout" path="M 5E-6 4.44444E-6 L 0.05626 -0.06389 " pathEditMode="relative" rAng="0" ptsTypes="AA">
                                          <p:cBhvr>
                                            <p:cTn id="16" dur="1000" spd="-100000" fill="hold"/>
                                            <p:tgtEl>
                                              <p:spTgt spid="197"/>
                                            </p:tgtEl>
                                            <p:attrNameLst>
                                              <p:attrName>ppt_x</p:attrName>
                                              <p:attrName>ppt_y</p:attrName>
                                            </p:attrNameLst>
                                          </p:cBhvr>
                                          <p:rCtr x="2812" y="-3194"/>
                                        </p:animMotion>
                                      </p:childTnLst>
                                    </p:cTn>
                                  </p:par>
                                  <p:par>
                                    <p:cTn id="17" presetID="22" presetClass="entr" presetSubtype="1" fill="hold" grpId="0" nodeType="withEffect">
                                      <p:stCondLst>
                                        <p:cond delay="900"/>
                                      </p:stCondLst>
                                      <p:childTnLst>
                                        <p:set>
                                          <p:cBhvr>
                                            <p:cTn id="18" dur="1" fill="hold">
                                              <p:stCondLst>
                                                <p:cond delay="0"/>
                                              </p:stCondLst>
                                            </p:cTn>
                                            <p:tgtEl>
                                              <p:spTgt spid="120"/>
                                            </p:tgtEl>
                                            <p:attrNameLst>
                                              <p:attrName>style.visibility</p:attrName>
                                            </p:attrNameLst>
                                          </p:cBhvr>
                                          <p:to>
                                            <p:strVal val="visible"/>
                                          </p:to>
                                        </p:set>
                                        <p:animEffect transition="in" filter="wipe(up)">
                                          <p:cBhvr>
                                            <p:cTn id="19" dur="1000"/>
                                            <p:tgtEl>
                                              <p:spTgt spid="120"/>
                                            </p:tgtEl>
                                          </p:cBhvr>
                                        </p:animEffect>
                                      </p:childTnLst>
                                    </p:cTn>
                                  </p:par>
                                  <p:par>
                                    <p:cTn id="20" presetID="42" presetClass="path" presetSubtype="0" fill="hold" grpId="1" nodeType="withEffect">
                                      <p:stCondLst>
                                        <p:cond delay="900"/>
                                      </p:stCondLst>
                                      <p:childTnLst>
                                        <p:animMotion origin="layout" path="M 5E-6 4.44444E-6 L 0.05626 -0.06389 " pathEditMode="relative" rAng="0" ptsTypes="AA">
                                          <p:cBhvr>
                                            <p:cTn id="21" dur="1000" spd="-100000" fill="hold"/>
                                            <p:tgtEl>
                                              <p:spTgt spid="120"/>
                                            </p:tgtEl>
                                            <p:attrNameLst>
                                              <p:attrName>ppt_x</p:attrName>
                                              <p:attrName>ppt_y</p:attrName>
                                            </p:attrNameLst>
                                          </p:cBhvr>
                                          <p:rCtr x="2812" y="-3194"/>
                                        </p:animMotion>
                                      </p:childTnLst>
                                    </p:cTn>
                                  </p:par>
                                  <p:par>
                                    <p:cTn id="22" presetID="22" presetClass="entr" presetSubtype="1" fill="hold" grpId="0" nodeType="withEffect">
                                      <p:stCondLst>
                                        <p:cond delay="1000"/>
                                      </p:stCondLst>
                                      <p:childTnLst>
                                        <p:set>
                                          <p:cBhvr>
                                            <p:cTn id="23" dur="1" fill="hold">
                                              <p:stCondLst>
                                                <p:cond delay="0"/>
                                              </p:stCondLst>
                                            </p:cTn>
                                            <p:tgtEl>
                                              <p:spTgt spid="35"/>
                                            </p:tgtEl>
                                            <p:attrNameLst>
                                              <p:attrName>style.visibility</p:attrName>
                                            </p:attrNameLst>
                                          </p:cBhvr>
                                          <p:to>
                                            <p:strVal val="visible"/>
                                          </p:to>
                                        </p:set>
                                        <p:animEffect transition="in" filter="wipe(up)">
                                          <p:cBhvr>
                                            <p:cTn id="24" dur="1000"/>
                                            <p:tgtEl>
                                              <p:spTgt spid="35"/>
                                            </p:tgtEl>
                                          </p:cBhvr>
                                        </p:animEffect>
                                      </p:childTnLst>
                                    </p:cTn>
                                  </p:par>
                                  <p:par>
                                    <p:cTn id="25" presetID="42" presetClass="path" presetSubtype="0" fill="hold" grpId="1" nodeType="withEffect">
                                      <p:stCondLst>
                                        <p:cond delay="1000"/>
                                      </p:stCondLst>
                                      <p:childTnLst>
                                        <p:animMotion origin="layout" path="M 5E-6 4.44444E-6 L 0.05626 -0.06389 " pathEditMode="relative" rAng="0" ptsTypes="AA">
                                          <p:cBhvr>
                                            <p:cTn id="26" dur="1000" spd="-100000" fill="hold"/>
                                            <p:tgtEl>
                                              <p:spTgt spid="35"/>
                                            </p:tgtEl>
                                            <p:attrNameLst>
                                              <p:attrName>ppt_x</p:attrName>
                                              <p:attrName>ppt_y</p:attrName>
                                            </p:attrNameLst>
                                          </p:cBhvr>
                                          <p:rCtr x="2812" y="-3194"/>
                                        </p:animMotion>
                                      </p:childTnLst>
                                    </p:cTn>
                                  </p:par>
                                  <p:par>
                                    <p:cTn id="27" presetID="22" presetClass="entr" presetSubtype="1" fill="hold" grpId="0" nodeType="withEffect">
                                      <p:stCondLst>
                                        <p:cond delay="1100"/>
                                      </p:stCondLst>
                                      <p:childTnLst>
                                        <p:set>
                                          <p:cBhvr>
                                            <p:cTn id="28" dur="1" fill="hold">
                                              <p:stCondLst>
                                                <p:cond delay="0"/>
                                              </p:stCondLst>
                                            </p:cTn>
                                            <p:tgtEl>
                                              <p:spTgt spid="123"/>
                                            </p:tgtEl>
                                            <p:attrNameLst>
                                              <p:attrName>style.visibility</p:attrName>
                                            </p:attrNameLst>
                                          </p:cBhvr>
                                          <p:to>
                                            <p:strVal val="visible"/>
                                          </p:to>
                                        </p:set>
                                        <p:animEffect transition="in" filter="wipe(up)">
                                          <p:cBhvr>
                                            <p:cTn id="29" dur="1000"/>
                                            <p:tgtEl>
                                              <p:spTgt spid="123"/>
                                            </p:tgtEl>
                                          </p:cBhvr>
                                        </p:animEffect>
                                      </p:childTnLst>
                                    </p:cTn>
                                  </p:par>
                                  <p:par>
                                    <p:cTn id="30" presetID="42" presetClass="path" presetSubtype="0" fill="hold" grpId="1" nodeType="withEffect">
                                      <p:stCondLst>
                                        <p:cond delay="1100"/>
                                      </p:stCondLst>
                                      <p:childTnLst>
                                        <p:animMotion origin="layout" path="M 5E-6 4.44444E-6 L 0.05626 -0.06389 " pathEditMode="relative" rAng="0" ptsTypes="AA">
                                          <p:cBhvr>
                                            <p:cTn id="31" dur="1000" spd="-100000" fill="hold"/>
                                            <p:tgtEl>
                                              <p:spTgt spid="123"/>
                                            </p:tgtEl>
                                            <p:attrNameLst>
                                              <p:attrName>ppt_x</p:attrName>
                                              <p:attrName>ppt_y</p:attrName>
                                            </p:attrNameLst>
                                          </p:cBhvr>
                                          <p:rCtr x="2812" y="-3194"/>
                                        </p:animMotion>
                                      </p:childTnLst>
                                    </p:cTn>
                                  </p:par>
                                  <p:par>
                                    <p:cTn id="32" presetID="22" presetClass="entr" presetSubtype="1" fill="hold" grpId="0" nodeType="withEffect">
                                      <p:stCondLst>
                                        <p:cond delay="1200"/>
                                      </p:stCondLst>
                                      <p:childTnLst>
                                        <p:set>
                                          <p:cBhvr>
                                            <p:cTn id="33" dur="1" fill="hold">
                                              <p:stCondLst>
                                                <p:cond delay="0"/>
                                              </p:stCondLst>
                                            </p:cTn>
                                            <p:tgtEl>
                                              <p:spTgt spid="113"/>
                                            </p:tgtEl>
                                            <p:attrNameLst>
                                              <p:attrName>style.visibility</p:attrName>
                                            </p:attrNameLst>
                                          </p:cBhvr>
                                          <p:to>
                                            <p:strVal val="visible"/>
                                          </p:to>
                                        </p:set>
                                        <p:animEffect transition="in" filter="wipe(up)">
                                          <p:cBhvr>
                                            <p:cTn id="34" dur="1000"/>
                                            <p:tgtEl>
                                              <p:spTgt spid="113"/>
                                            </p:tgtEl>
                                          </p:cBhvr>
                                        </p:animEffect>
                                      </p:childTnLst>
                                    </p:cTn>
                                  </p:par>
                                  <p:par>
                                    <p:cTn id="35" presetID="42" presetClass="path" presetSubtype="0" fill="hold" grpId="1" nodeType="withEffect">
                                      <p:stCondLst>
                                        <p:cond delay="1200"/>
                                      </p:stCondLst>
                                      <p:childTnLst>
                                        <p:animMotion origin="layout" path="M 5E-6 4.44444E-6 L 0.05626 -0.06389 " pathEditMode="relative" rAng="0" ptsTypes="AA">
                                          <p:cBhvr>
                                            <p:cTn id="36" dur="1000" spd="-100000" fill="hold"/>
                                            <p:tgtEl>
                                              <p:spTgt spid="113"/>
                                            </p:tgtEl>
                                            <p:attrNameLst>
                                              <p:attrName>ppt_x</p:attrName>
                                              <p:attrName>ppt_y</p:attrName>
                                            </p:attrNameLst>
                                          </p:cBhvr>
                                          <p:rCtr x="2812" y="-3194"/>
                                        </p:animMotion>
                                      </p:childTnLst>
                                    </p:cTn>
                                  </p:par>
                                  <p:par>
                                    <p:cTn id="37" presetID="22" presetClass="entr" presetSubtype="1" fill="hold" grpId="0" nodeType="withEffect">
                                      <p:stCondLst>
                                        <p:cond delay="1300"/>
                                      </p:stCondLst>
                                      <p:childTnLst>
                                        <p:set>
                                          <p:cBhvr>
                                            <p:cTn id="38" dur="1" fill="hold">
                                              <p:stCondLst>
                                                <p:cond delay="0"/>
                                              </p:stCondLst>
                                            </p:cTn>
                                            <p:tgtEl>
                                              <p:spTgt spid="119"/>
                                            </p:tgtEl>
                                            <p:attrNameLst>
                                              <p:attrName>style.visibility</p:attrName>
                                            </p:attrNameLst>
                                          </p:cBhvr>
                                          <p:to>
                                            <p:strVal val="visible"/>
                                          </p:to>
                                        </p:set>
                                        <p:animEffect transition="in" filter="wipe(up)">
                                          <p:cBhvr>
                                            <p:cTn id="39" dur="1000"/>
                                            <p:tgtEl>
                                              <p:spTgt spid="119"/>
                                            </p:tgtEl>
                                          </p:cBhvr>
                                        </p:animEffect>
                                      </p:childTnLst>
                                    </p:cTn>
                                  </p:par>
                                  <p:par>
                                    <p:cTn id="40" presetID="42" presetClass="path" presetSubtype="0" fill="hold" grpId="1" nodeType="withEffect">
                                      <p:stCondLst>
                                        <p:cond delay="1300"/>
                                      </p:stCondLst>
                                      <p:childTnLst>
                                        <p:animMotion origin="layout" path="M 5E-6 4.44444E-6 L 0.05626 -0.06389 " pathEditMode="relative" rAng="0" ptsTypes="AA">
                                          <p:cBhvr>
                                            <p:cTn id="41" dur="1000" spd="-100000" fill="hold"/>
                                            <p:tgtEl>
                                              <p:spTgt spid="119"/>
                                            </p:tgtEl>
                                            <p:attrNameLst>
                                              <p:attrName>ppt_x</p:attrName>
                                              <p:attrName>ppt_y</p:attrName>
                                            </p:attrNameLst>
                                          </p:cBhvr>
                                          <p:rCtr x="2812" y="-3194"/>
                                        </p:animMotion>
                                      </p:childTnLst>
                                    </p:cTn>
                                  </p:par>
                                  <p:par>
                                    <p:cTn id="42" presetID="22" presetClass="entr" presetSubtype="1" fill="hold" grpId="0" nodeType="withEffect">
                                      <p:stCondLst>
                                        <p:cond delay="1400"/>
                                      </p:stCondLst>
                                      <p:childTnLst>
                                        <p:set>
                                          <p:cBhvr>
                                            <p:cTn id="43" dur="1" fill="hold">
                                              <p:stCondLst>
                                                <p:cond delay="0"/>
                                              </p:stCondLst>
                                            </p:cTn>
                                            <p:tgtEl>
                                              <p:spTgt spid="117"/>
                                            </p:tgtEl>
                                            <p:attrNameLst>
                                              <p:attrName>style.visibility</p:attrName>
                                            </p:attrNameLst>
                                          </p:cBhvr>
                                          <p:to>
                                            <p:strVal val="visible"/>
                                          </p:to>
                                        </p:set>
                                        <p:animEffect transition="in" filter="wipe(up)">
                                          <p:cBhvr>
                                            <p:cTn id="44" dur="1000"/>
                                            <p:tgtEl>
                                              <p:spTgt spid="117"/>
                                            </p:tgtEl>
                                          </p:cBhvr>
                                        </p:animEffect>
                                      </p:childTnLst>
                                    </p:cTn>
                                  </p:par>
                                  <p:par>
                                    <p:cTn id="45" presetID="42" presetClass="path" presetSubtype="0" fill="hold" grpId="1" nodeType="withEffect">
                                      <p:stCondLst>
                                        <p:cond delay="1400"/>
                                      </p:stCondLst>
                                      <p:childTnLst>
                                        <p:animMotion origin="layout" path="M 5E-6 4.44444E-6 L 0.05626 -0.06389 " pathEditMode="relative" rAng="0" ptsTypes="AA">
                                          <p:cBhvr>
                                            <p:cTn id="46" dur="1000" spd="-100000" fill="hold"/>
                                            <p:tgtEl>
                                              <p:spTgt spid="117"/>
                                            </p:tgtEl>
                                            <p:attrNameLst>
                                              <p:attrName>ppt_x</p:attrName>
                                              <p:attrName>ppt_y</p:attrName>
                                            </p:attrNameLst>
                                          </p:cBhvr>
                                          <p:rCtr x="2812" y="-3194"/>
                                        </p:animMotion>
                                      </p:childTnLst>
                                    </p:cTn>
                                  </p:par>
                                  <p:par>
                                    <p:cTn id="47" presetID="22" presetClass="entr" presetSubtype="1" fill="hold" grpId="0" nodeType="withEffect">
                                      <p:stCondLst>
                                        <p:cond delay="1500"/>
                                      </p:stCondLst>
                                      <p:childTnLst>
                                        <p:set>
                                          <p:cBhvr>
                                            <p:cTn id="48" dur="1" fill="hold">
                                              <p:stCondLst>
                                                <p:cond delay="0"/>
                                              </p:stCondLst>
                                            </p:cTn>
                                            <p:tgtEl>
                                              <p:spTgt spid="115"/>
                                            </p:tgtEl>
                                            <p:attrNameLst>
                                              <p:attrName>style.visibility</p:attrName>
                                            </p:attrNameLst>
                                          </p:cBhvr>
                                          <p:to>
                                            <p:strVal val="visible"/>
                                          </p:to>
                                        </p:set>
                                        <p:animEffect transition="in" filter="wipe(up)">
                                          <p:cBhvr>
                                            <p:cTn id="49" dur="1000"/>
                                            <p:tgtEl>
                                              <p:spTgt spid="115"/>
                                            </p:tgtEl>
                                          </p:cBhvr>
                                        </p:animEffect>
                                      </p:childTnLst>
                                    </p:cTn>
                                  </p:par>
                                  <p:par>
                                    <p:cTn id="50" presetID="42" presetClass="path" presetSubtype="0" fill="hold" grpId="1" nodeType="withEffect">
                                      <p:stCondLst>
                                        <p:cond delay="1500"/>
                                      </p:stCondLst>
                                      <p:childTnLst>
                                        <p:animMotion origin="layout" path="M 5E-6 4.44444E-6 L 0.05626 -0.06389 " pathEditMode="relative" rAng="0" ptsTypes="AA">
                                          <p:cBhvr>
                                            <p:cTn id="51" dur="1000" spd="-100000" fill="hold"/>
                                            <p:tgtEl>
                                              <p:spTgt spid="115"/>
                                            </p:tgtEl>
                                            <p:attrNameLst>
                                              <p:attrName>ppt_x</p:attrName>
                                              <p:attrName>ppt_y</p:attrName>
                                            </p:attrNameLst>
                                          </p:cBhvr>
                                          <p:rCtr x="2812" y="-3194"/>
                                        </p:animMotion>
                                      </p:childTnLst>
                                    </p:cTn>
                                  </p:par>
                                  <p:par>
                                    <p:cTn id="52" presetID="22" presetClass="entr" presetSubtype="1" fill="hold" grpId="0" nodeType="withEffect">
                                      <p:stCondLst>
                                        <p:cond delay="1600"/>
                                      </p:stCondLst>
                                      <p:childTnLst>
                                        <p:set>
                                          <p:cBhvr>
                                            <p:cTn id="53" dur="1" fill="hold">
                                              <p:stCondLst>
                                                <p:cond delay="0"/>
                                              </p:stCondLst>
                                            </p:cTn>
                                            <p:tgtEl>
                                              <p:spTgt spid="114"/>
                                            </p:tgtEl>
                                            <p:attrNameLst>
                                              <p:attrName>style.visibility</p:attrName>
                                            </p:attrNameLst>
                                          </p:cBhvr>
                                          <p:to>
                                            <p:strVal val="visible"/>
                                          </p:to>
                                        </p:set>
                                        <p:animEffect transition="in" filter="wipe(up)">
                                          <p:cBhvr>
                                            <p:cTn id="54" dur="1000"/>
                                            <p:tgtEl>
                                              <p:spTgt spid="114"/>
                                            </p:tgtEl>
                                          </p:cBhvr>
                                        </p:animEffect>
                                      </p:childTnLst>
                                    </p:cTn>
                                  </p:par>
                                  <p:par>
                                    <p:cTn id="55" presetID="42" presetClass="path" presetSubtype="0" fill="hold" grpId="1" nodeType="withEffect">
                                      <p:stCondLst>
                                        <p:cond delay="1600"/>
                                      </p:stCondLst>
                                      <p:childTnLst>
                                        <p:animMotion origin="layout" path="M 5E-6 4.44444E-6 L 0.05626 -0.06389 " pathEditMode="relative" rAng="0" ptsTypes="AA">
                                          <p:cBhvr>
                                            <p:cTn id="56" dur="1000" spd="-100000" fill="hold"/>
                                            <p:tgtEl>
                                              <p:spTgt spid="114"/>
                                            </p:tgtEl>
                                            <p:attrNameLst>
                                              <p:attrName>ppt_x</p:attrName>
                                              <p:attrName>ppt_y</p:attrName>
                                            </p:attrNameLst>
                                          </p:cBhvr>
                                          <p:rCtr x="2812" y="-3194"/>
                                        </p:animMotion>
                                      </p:childTnLst>
                                    </p:cTn>
                                  </p:par>
                                  <p:par>
                                    <p:cTn id="57" presetID="22" presetClass="entr" presetSubtype="1" fill="hold" grpId="1" nodeType="withEffect">
                                      <p:stCondLst>
                                        <p:cond delay="1700"/>
                                      </p:stCondLst>
                                      <p:childTnLst>
                                        <p:set>
                                          <p:cBhvr>
                                            <p:cTn id="58" dur="1" fill="hold">
                                              <p:stCondLst>
                                                <p:cond delay="0"/>
                                              </p:stCondLst>
                                            </p:cTn>
                                            <p:tgtEl>
                                              <p:spTgt spid="198"/>
                                            </p:tgtEl>
                                            <p:attrNameLst>
                                              <p:attrName>style.visibility</p:attrName>
                                            </p:attrNameLst>
                                          </p:cBhvr>
                                          <p:to>
                                            <p:strVal val="visible"/>
                                          </p:to>
                                        </p:set>
                                        <p:animEffect transition="in" filter="wipe(up)">
                                          <p:cBhvr>
                                            <p:cTn id="59" dur="1000"/>
                                            <p:tgtEl>
                                              <p:spTgt spid="198"/>
                                            </p:tgtEl>
                                          </p:cBhvr>
                                        </p:animEffect>
                                      </p:childTnLst>
                                    </p:cTn>
                                  </p:par>
                                  <p:par>
                                    <p:cTn id="60" presetID="42" presetClass="path" presetSubtype="0" fill="hold" grpId="2" nodeType="withEffect">
                                      <p:stCondLst>
                                        <p:cond delay="1700"/>
                                      </p:stCondLst>
                                      <p:childTnLst>
                                        <p:animMotion origin="layout" path="M 0.05626 -0.06389 L 5E-06 4.44444E-06 E" pathEditMode="relative" ptsTypes="">
                                          <p:cBhvr>
                                            <p:cTn id="61" dur="1000" fill="hold"/>
                                            <p:tgtEl>
                                              <p:spTgt spid="198"/>
                                            </p:tgtEl>
                                            <p:attrNameLst>
                                              <p:attrName>ppt_x</p:attrName>
                                              <p:attrName>ppt_y</p:attrName>
                                            </p:attrNameLst>
                                          </p:cBhvr>
                                        </p:animMotion>
                                      </p:childTnLst>
                                    </p:cTn>
                                  </p:par>
                                  <p:par>
                                    <p:cTn id="62" presetID="22" presetClass="entr" presetSubtype="1" fill="hold" grpId="0" nodeType="withEffect">
                                      <p:stCondLst>
                                        <p:cond delay="900"/>
                                      </p:stCondLst>
                                      <p:childTnLst>
                                        <p:set>
                                          <p:cBhvr>
                                            <p:cTn id="63" dur="1" fill="hold">
                                              <p:stCondLst>
                                                <p:cond delay="0"/>
                                              </p:stCondLst>
                                            </p:cTn>
                                            <p:tgtEl>
                                              <p:spTgt spid="121"/>
                                            </p:tgtEl>
                                            <p:attrNameLst>
                                              <p:attrName>style.visibility</p:attrName>
                                            </p:attrNameLst>
                                          </p:cBhvr>
                                          <p:to>
                                            <p:strVal val="visible"/>
                                          </p:to>
                                        </p:set>
                                        <p:animEffect transition="in" filter="wipe(up)">
                                          <p:cBhvr>
                                            <p:cTn id="64" dur="1000"/>
                                            <p:tgtEl>
                                              <p:spTgt spid="121"/>
                                            </p:tgtEl>
                                          </p:cBhvr>
                                        </p:animEffect>
                                      </p:childTnLst>
                                    </p:cTn>
                                  </p:par>
                                  <p:par>
                                    <p:cTn id="65" presetID="42" presetClass="path" presetSubtype="0" fill="hold" grpId="1" nodeType="withEffect">
                                      <p:stCondLst>
                                        <p:cond delay="900"/>
                                      </p:stCondLst>
                                      <p:childTnLst>
                                        <p:animMotion origin="layout" path="M 2.5E-6 -2.22222E-6 L 0.05625 -0.06389 " pathEditMode="relative" rAng="0" ptsTypes="AA">
                                          <p:cBhvr>
                                            <p:cTn id="66" dur="1000" spd="-100000" fill="hold"/>
                                            <p:tgtEl>
                                              <p:spTgt spid="121"/>
                                            </p:tgtEl>
                                            <p:attrNameLst>
                                              <p:attrName>ppt_x</p:attrName>
                                              <p:attrName>ppt_y</p:attrName>
                                            </p:attrNameLst>
                                          </p:cBhvr>
                                          <p:rCtr x="2812" y="-3194"/>
                                        </p:animMotion>
                                      </p:childTnLst>
                                    </p:cTn>
                                  </p:par>
                                  <p:par>
                                    <p:cTn id="67" presetID="22" presetClass="entr" presetSubtype="2" fill="hold" nodeType="withEffect">
                                      <p:stCondLst>
                                        <p:cond delay="2750"/>
                                      </p:stCondLst>
                                      <p:childTnLst>
                                        <p:set>
                                          <p:cBhvr>
                                            <p:cTn id="68" dur="1" fill="hold">
                                              <p:stCondLst>
                                                <p:cond delay="0"/>
                                              </p:stCondLst>
                                            </p:cTn>
                                            <p:tgtEl>
                                              <p:spTgt spid="31"/>
                                            </p:tgtEl>
                                            <p:attrNameLst>
                                              <p:attrName>style.visibility</p:attrName>
                                            </p:attrNameLst>
                                          </p:cBhvr>
                                          <p:to>
                                            <p:strVal val="visible"/>
                                          </p:to>
                                        </p:set>
                                        <p:animEffect transition="in" filter="wipe(right)">
                                          <p:cBhvr>
                                            <p:cTn id="69" dur="500"/>
                                            <p:tgtEl>
                                              <p:spTgt spid="31"/>
                                            </p:tgtEl>
                                          </p:cBhvr>
                                        </p:animEffect>
                                      </p:childTnLst>
                                    </p:cTn>
                                  </p:par>
                                  <p:par>
                                    <p:cTn id="70" presetID="22" presetClass="entr" presetSubtype="8" fill="hold" nodeType="withEffect">
                                      <p:stCondLst>
                                        <p:cond delay="2750"/>
                                      </p:stCondLst>
                                      <p:childTnLst>
                                        <p:set>
                                          <p:cBhvr>
                                            <p:cTn id="71" dur="1" fill="hold">
                                              <p:stCondLst>
                                                <p:cond delay="0"/>
                                              </p:stCondLst>
                                            </p:cTn>
                                            <p:tgtEl>
                                              <p:spTgt spid="105"/>
                                            </p:tgtEl>
                                            <p:attrNameLst>
                                              <p:attrName>style.visibility</p:attrName>
                                            </p:attrNameLst>
                                          </p:cBhvr>
                                          <p:to>
                                            <p:strVal val="visible"/>
                                          </p:to>
                                        </p:set>
                                        <p:animEffect transition="in" filter="wipe(left)">
                                          <p:cBhvr>
                                            <p:cTn id="72" dur="500"/>
                                            <p:tgtEl>
                                              <p:spTgt spid="105"/>
                                            </p:tgtEl>
                                          </p:cBhvr>
                                        </p:animEffect>
                                      </p:childTnLst>
                                    </p:cTn>
                                  </p:par>
                                  <p:par>
                                    <p:cTn id="73" presetID="2" presetClass="entr" presetSubtype="8" decel="100000" fill="hold" grpId="0" nodeType="withEffect">
                                      <p:stCondLst>
                                        <p:cond delay="3000"/>
                                      </p:stCondLst>
                                      <p:childTnLst>
                                        <p:set>
                                          <p:cBhvr>
                                            <p:cTn id="74" dur="1" fill="hold">
                                              <p:stCondLst>
                                                <p:cond delay="0"/>
                                              </p:stCondLst>
                                            </p:cTn>
                                            <p:tgtEl>
                                              <p:spTgt spid="12"/>
                                            </p:tgtEl>
                                            <p:attrNameLst>
                                              <p:attrName>style.visibility</p:attrName>
                                            </p:attrNameLst>
                                          </p:cBhvr>
                                          <p:to>
                                            <p:strVal val="visible"/>
                                          </p:to>
                                        </p:set>
                                        <p:anim calcmode="lin" valueType="num">
                                          <p:cBhvr additive="base">
                                            <p:cTn id="75" dur="500" fill="hold"/>
                                            <p:tgtEl>
                                              <p:spTgt spid="12"/>
                                            </p:tgtEl>
                                            <p:attrNameLst>
                                              <p:attrName>ppt_x</p:attrName>
                                            </p:attrNameLst>
                                          </p:cBhvr>
                                          <p:tavLst>
                                            <p:tav tm="0">
                                              <p:val>
                                                <p:strVal val="0-#ppt_w/2"/>
                                              </p:val>
                                            </p:tav>
                                            <p:tav tm="100000">
                                              <p:val>
                                                <p:strVal val="#ppt_x"/>
                                              </p:val>
                                            </p:tav>
                                          </p:tavLst>
                                        </p:anim>
                                        <p:anim calcmode="lin" valueType="num">
                                          <p:cBhvr additive="base">
                                            <p:cTn id="76" dur="500" fill="hold"/>
                                            <p:tgtEl>
                                              <p:spTgt spid="12"/>
                                            </p:tgtEl>
                                            <p:attrNameLst>
                                              <p:attrName>ppt_y</p:attrName>
                                            </p:attrNameLst>
                                          </p:cBhvr>
                                          <p:tavLst>
                                            <p:tav tm="0">
                                              <p:val>
                                                <p:strVal val="#ppt_y"/>
                                              </p:val>
                                            </p:tav>
                                            <p:tav tm="100000">
                                              <p:val>
                                                <p:strVal val="#ppt_y"/>
                                              </p:val>
                                            </p:tav>
                                          </p:tavLst>
                                        </p:anim>
                                      </p:childTnLst>
                                    </p:cTn>
                                  </p:par>
                                  <p:par>
                                    <p:cTn id="77" presetID="42" presetClass="entr" presetSubtype="0" fill="hold" grpId="0" nodeType="withEffect">
                                      <p:stCondLst>
                                        <p:cond delay="300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1000"/>
                                            <p:tgtEl>
                                              <p:spTgt spid="13"/>
                                            </p:tgtEl>
                                          </p:cBhvr>
                                        </p:animEffect>
                                        <p:anim calcmode="lin" valueType="num">
                                          <p:cBhvr>
                                            <p:cTn id="80" dur="1000" fill="hold"/>
                                            <p:tgtEl>
                                              <p:spTgt spid="13"/>
                                            </p:tgtEl>
                                            <p:attrNameLst>
                                              <p:attrName>ppt_x</p:attrName>
                                            </p:attrNameLst>
                                          </p:cBhvr>
                                          <p:tavLst>
                                            <p:tav tm="0">
                                              <p:val>
                                                <p:strVal val="#ppt_x"/>
                                              </p:val>
                                            </p:tav>
                                            <p:tav tm="100000">
                                              <p:val>
                                                <p:strVal val="#ppt_x"/>
                                              </p:val>
                                            </p:tav>
                                          </p:tavLst>
                                        </p:anim>
                                        <p:anim calcmode="lin" valueType="num">
                                          <p:cBhvr>
                                            <p:cTn id="81" dur="1000" fill="hold"/>
                                            <p:tgtEl>
                                              <p:spTgt spid="13"/>
                                            </p:tgtEl>
                                            <p:attrNameLst>
                                              <p:attrName>ppt_y</p:attrName>
                                            </p:attrNameLst>
                                          </p:cBhvr>
                                          <p:tavLst>
                                            <p:tav tm="0">
                                              <p:val>
                                                <p:strVal val="#ppt_y+.1"/>
                                              </p:val>
                                            </p:tav>
                                            <p:tav tm="100000">
                                              <p:val>
                                                <p:strVal val="#ppt_y"/>
                                              </p:val>
                                            </p:tav>
                                          </p:tavLst>
                                        </p:anim>
                                      </p:childTnLst>
                                    </p:cTn>
                                  </p:par>
                                  <p:par>
                                    <p:cTn id="82" presetID="2" presetClass="entr" presetSubtype="2" decel="100000" fill="hold" grpId="0" nodeType="withEffect">
                                      <p:stCondLst>
                                        <p:cond delay="3200"/>
                                      </p:stCondLst>
                                      <p:childTnLst>
                                        <p:set>
                                          <p:cBhvr>
                                            <p:cTn id="83" dur="1" fill="hold">
                                              <p:stCondLst>
                                                <p:cond delay="0"/>
                                              </p:stCondLst>
                                            </p:cTn>
                                            <p:tgtEl>
                                              <p:spTgt spid="15"/>
                                            </p:tgtEl>
                                            <p:attrNameLst>
                                              <p:attrName>style.visibility</p:attrName>
                                            </p:attrNameLst>
                                          </p:cBhvr>
                                          <p:to>
                                            <p:strVal val="visible"/>
                                          </p:to>
                                        </p:set>
                                        <p:anim calcmode="lin" valueType="num">
                                          <p:cBhvr additive="base">
                                            <p:cTn id="84" dur="500" fill="hold"/>
                                            <p:tgtEl>
                                              <p:spTgt spid="15"/>
                                            </p:tgtEl>
                                            <p:attrNameLst>
                                              <p:attrName>ppt_x</p:attrName>
                                            </p:attrNameLst>
                                          </p:cBhvr>
                                          <p:tavLst>
                                            <p:tav tm="0">
                                              <p:val>
                                                <p:strVal val="1+#ppt_w/2"/>
                                              </p:val>
                                            </p:tav>
                                            <p:tav tm="100000">
                                              <p:val>
                                                <p:strVal val="#ppt_x"/>
                                              </p:val>
                                            </p:tav>
                                          </p:tavLst>
                                        </p:anim>
                                        <p:anim calcmode="lin" valueType="num">
                                          <p:cBhvr additive="base">
                                            <p:cTn id="85" dur="500" fill="hold"/>
                                            <p:tgtEl>
                                              <p:spTgt spid="15"/>
                                            </p:tgtEl>
                                            <p:attrNameLst>
                                              <p:attrName>ppt_y</p:attrName>
                                            </p:attrNameLst>
                                          </p:cBhvr>
                                          <p:tavLst>
                                            <p:tav tm="0">
                                              <p:val>
                                                <p:strVal val="#ppt_y"/>
                                              </p:val>
                                            </p:tav>
                                            <p:tav tm="100000">
                                              <p:val>
                                                <p:strVal val="#ppt_y"/>
                                              </p:val>
                                            </p:tav>
                                          </p:tavLst>
                                        </p:anim>
                                      </p:childTnLst>
                                    </p:cTn>
                                  </p:par>
                                  <p:par>
                                    <p:cTn id="86" presetID="42" presetClass="entr" presetSubtype="0" fill="hold" grpId="0" nodeType="withEffect">
                                      <p:stCondLst>
                                        <p:cond delay="3200"/>
                                      </p:stCondLst>
                                      <p:childTnLst>
                                        <p:set>
                                          <p:cBhvr>
                                            <p:cTn id="87" dur="1" fill="hold">
                                              <p:stCondLst>
                                                <p:cond delay="0"/>
                                              </p:stCondLst>
                                            </p:cTn>
                                            <p:tgtEl>
                                              <p:spTgt spid="16"/>
                                            </p:tgtEl>
                                            <p:attrNameLst>
                                              <p:attrName>style.visibility</p:attrName>
                                            </p:attrNameLst>
                                          </p:cBhvr>
                                          <p:to>
                                            <p:strVal val="visible"/>
                                          </p:to>
                                        </p:set>
                                        <p:animEffect transition="in" filter="fade">
                                          <p:cBhvr>
                                            <p:cTn id="88" dur="1000"/>
                                            <p:tgtEl>
                                              <p:spTgt spid="16"/>
                                            </p:tgtEl>
                                          </p:cBhvr>
                                        </p:animEffect>
                                        <p:anim calcmode="lin" valueType="num">
                                          <p:cBhvr>
                                            <p:cTn id="89" dur="1000" fill="hold"/>
                                            <p:tgtEl>
                                              <p:spTgt spid="16"/>
                                            </p:tgtEl>
                                            <p:attrNameLst>
                                              <p:attrName>ppt_x</p:attrName>
                                            </p:attrNameLst>
                                          </p:cBhvr>
                                          <p:tavLst>
                                            <p:tav tm="0">
                                              <p:val>
                                                <p:strVal val="#ppt_x"/>
                                              </p:val>
                                            </p:tav>
                                            <p:tav tm="100000">
                                              <p:val>
                                                <p:strVal val="#ppt_x"/>
                                              </p:val>
                                            </p:tav>
                                          </p:tavLst>
                                        </p:anim>
                                        <p:anim calcmode="lin" valueType="num">
                                          <p:cBhvr>
                                            <p:cTn id="90" dur="1000" fill="hold"/>
                                            <p:tgtEl>
                                              <p:spTgt spid="16"/>
                                            </p:tgtEl>
                                            <p:attrNameLst>
                                              <p:attrName>ppt_y</p:attrName>
                                            </p:attrNameLst>
                                          </p:cBhvr>
                                          <p:tavLst>
                                            <p:tav tm="0">
                                              <p:val>
                                                <p:strVal val="#ppt_y+.1"/>
                                              </p:val>
                                            </p:tav>
                                            <p:tav tm="100000">
                                              <p:val>
                                                <p:strVal val="#ppt_y"/>
                                              </p:val>
                                            </p:tav>
                                          </p:tavLst>
                                        </p:anim>
                                      </p:childTnLst>
                                    </p:cTn>
                                  </p:par>
                                  <p:par>
                                    <p:cTn id="91" presetID="22" presetClass="entr" presetSubtype="1" fill="hold" nodeType="withEffect">
                                      <p:stCondLst>
                                        <p:cond delay="800"/>
                                      </p:stCondLst>
                                      <p:childTnLst>
                                        <p:set>
                                          <p:cBhvr>
                                            <p:cTn id="92" dur="1" fill="hold">
                                              <p:stCondLst>
                                                <p:cond delay="0"/>
                                              </p:stCondLst>
                                            </p:cTn>
                                            <p:tgtEl>
                                              <p:spTgt spid="71"/>
                                            </p:tgtEl>
                                            <p:attrNameLst>
                                              <p:attrName>style.visibility</p:attrName>
                                            </p:attrNameLst>
                                          </p:cBhvr>
                                          <p:to>
                                            <p:strVal val="visible"/>
                                          </p:to>
                                        </p:set>
                                        <p:animEffect transition="in" filter="wipe(up)">
                                          <p:cBhvr>
                                            <p:cTn id="93" dur="1000"/>
                                            <p:tgtEl>
                                              <p:spTgt spid="71"/>
                                            </p:tgtEl>
                                          </p:cBhvr>
                                        </p:animEffect>
                                      </p:childTnLst>
                                    </p:cTn>
                                  </p:par>
                                  <p:par>
                                    <p:cTn id="94" presetID="42" presetClass="path" presetSubtype="0" fill="hold" nodeType="withEffect">
                                      <p:stCondLst>
                                        <p:cond delay="800"/>
                                      </p:stCondLst>
                                      <p:childTnLst>
                                        <p:animMotion origin="layout" path="M 5E-6 4.44444E-6 L 0.05626 -0.06389 " pathEditMode="relative" rAng="0" ptsTypes="AA">
                                          <p:cBhvr>
                                            <p:cTn id="95" dur="1000" spd="-100000" fill="hold"/>
                                            <p:tgtEl>
                                              <p:spTgt spid="71"/>
                                            </p:tgtEl>
                                            <p:attrNameLst>
                                              <p:attrName>ppt_x</p:attrName>
                                              <p:attrName>ppt_y</p:attrName>
                                            </p:attrNameLst>
                                          </p:cBhvr>
                                          <p:rCtr x="2812" y="-3194"/>
                                        </p:animMotion>
                                      </p:childTnLst>
                                    </p:cTn>
                                  </p:par>
                                  <p:par>
                                    <p:cTn id="96" presetID="22" presetClass="entr" presetSubtype="1" fill="hold" nodeType="withEffect">
                                      <p:stCondLst>
                                        <p:cond delay="800"/>
                                      </p:stCondLst>
                                      <p:childTnLst>
                                        <p:set>
                                          <p:cBhvr>
                                            <p:cTn id="97" dur="1" fill="hold">
                                              <p:stCondLst>
                                                <p:cond delay="0"/>
                                              </p:stCondLst>
                                            </p:cTn>
                                            <p:tgtEl>
                                              <p:spTgt spid="68"/>
                                            </p:tgtEl>
                                            <p:attrNameLst>
                                              <p:attrName>style.visibility</p:attrName>
                                            </p:attrNameLst>
                                          </p:cBhvr>
                                          <p:to>
                                            <p:strVal val="visible"/>
                                          </p:to>
                                        </p:set>
                                        <p:animEffect transition="in" filter="wipe(up)">
                                          <p:cBhvr>
                                            <p:cTn id="98" dur="1000"/>
                                            <p:tgtEl>
                                              <p:spTgt spid="68"/>
                                            </p:tgtEl>
                                          </p:cBhvr>
                                        </p:animEffect>
                                      </p:childTnLst>
                                    </p:cTn>
                                  </p:par>
                                  <p:par>
                                    <p:cTn id="99" presetID="42" presetClass="path" presetSubtype="0" fill="hold" nodeType="withEffect">
                                      <p:stCondLst>
                                        <p:cond delay="800"/>
                                      </p:stCondLst>
                                      <p:childTnLst>
                                        <p:animMotion origin="layout" path="M -4.79167E-6 -4.81481E-6 L 0.05625 -0.06388 " pathEditMode="relative" rAng="0" ptsTypes="AA">
                                          <p:cBhvr>
                                            <p:cTn id="100" dur="1000" spd="-100000" fill="hold"/>
                                            <p:tgtEl>
                                              <p:spTgt spid="68"/>
                                            </p:tgtEl>
                                            <p:attrNameLst>
                                              <p:attrName>ppt_x</p:attrName>
                                              <p:attrName>ppt_y</p:attrName>
                                            </p:attrNameLst>
                                          </p:cBhvr>
                                          <p:rCtr x="2812" y="-3194"/>
                                        </p:animMotion>
                                      </p:childTnLst>
                                    </p:cTn>
                                  </p:par>
                                  <p:par>
                                    <p:cTn id="101" presetID="42" presetClass="entr" presetSubtype="0" fill="hold" nodeType="withEffect">
                                      <p:stCondLst>
                                        <p:cond delay="1600"/>
                                      </p:stCondLst>
                                      <p:childTnLst>
                                        <p:set>
                                          <p:cBhvr>
                                            <p:cTn id="102" dur="1" fill="hold">
                                              <p:stCondLst>
                                                <p:cond delay="0"/>
                                              </p:stCondLst>
                                            </p:cTn>
                                            <p:tgtEl>
                                              <p:spTgt spid="65"/>
                                            </p:tgtEl>
                                            <p:attrNameLst>
                                              <p:attrName>style.visibility</p:attrName>
                                            </p:attrNameLst>
                                          </p:cBhvr>
                                          <p:to>
                                            <p:strVal val="visible"/>
                                          </p:to>
                                        </p:set>
                                        <p:animEffect transition="in" filter="fade">
                                          <p:cBhvr>
                                            <p:cTn id="103" dur="1000"/>
                                            <p:tgtEl>
                                              <p:spTgt spid="65"/>
                                            </p:tgtEl>
                                          </p:cBhvr>
                                        </p:animEffect>
                                        <p:anim calcmode="lin" valueType="num">
                                          <p:cBhvr>
                                            <p:cTn id="104" dur="1000" fill="hold"/>
                                            <p:tgtEl>
                                              <p:spTgt spid="65"/>
                                            </p:tgtEl>
                                            <p:attrNameLst>
                                              <p:attrName>ppt_x</p:attrName>
                                            </p:attrNameLst>
                                          </p:cBhvr>
                                          <p:tavLst>
                                            <p:tav tm="0">
                                              <p:val>
                                                <p:strVal val="#ppt_x"/>
                                              </p:val>
                                            </p:tav>
                                            <p:tav tm="100000">
                                              <p:val>
                                                <p:strVal val="#ppt_x"/>
                                              </p:val>
                                            </p:tav>
                                          </p:tavLst>
                                        </p:anim>
                                        <p:anim calcmode="lin" valueType="num">
                                          <p:cBhvr>
                                            <p:cTn id="105" dur="1000" fill="hold"/>
                                            <p:tgtEl>
                                              <p:spTgt spid="65"/>
                                            </p:tgtEl>
                                            <p:attrNameLst>
                                              <p:attrName>ppt_y</p:attrName>
                                            </p:attrNameLst>
                                          </p:cBhvr>
                                          <p:tavLst>
                                            <p:tav tm="0">
                                              <p:val>
                                                <p:strVal val="#ppt_y+.1"/>
                                              </p:val>
                                            </p:tav>
                                            <p:tav tm="100000">
                                              <p:val>
                                                <p:strVal val="#ppt_y"/>
                                              </p:val>
                                            </p:tav>
                                          </p:tavLst>
                                        </p:anim>
                                      </p:childTnLst>
                                    </p:cTn>
                                  </p:par>
                                  <p:par>
                                    <p:cTn id="106" presetID="22" presetClass="entr" presetSubtype="1" fill="hold" nodeType="withEffect">
                                      <p:stCondLst>
                                        <p:cond delay="1600"/>
                                      </p:stCondLst>
                                      <p:childTnLst>
                                        <p:set>
                                          <p:cBhvr>
                                            <p:cTn id="107" dur="1" fill="hold">
                                              <p:stCondLst>
                                                <p:cond delay="0"/>
                                              </p:stCondLst>
                                            </p:cTn>
                                            <p:tgtEl>
                                              <p:spTgt spid="74"/>
                                            </p:tgtEl>
                                            <p:attrNameLst>
                                              <p:attrName>style.visibility</p:attrName>
                                            </p:attrNameLst>
                                          </p:cBhvr>
                                          <p:to>
                                            <p:strVal val="visible"/>
                                          </p:to>
                                        </p:set>
                                        <p:animEffect transition="in" filter="wipe(up)">
                                          <p:cBhvr>
                                            <p:cTn id="108" dur="1000"/>
                                            <p:tgtEl>
                                              <p:spTgt spid="74"/>
                                            </p:tgtEl>
                                          </p:cBhvr>
                                        </p:animEffect>
                                      </p:childTnLst>
                                    </p:cTn>
                                  </p:par>
                                  <p:par>
                                    <p:cTn id="109" presetID="42" presetClass="path" presetSubtype="0" fill="hold" nodeType="withEffect">
                                      <p:stCondLst>
                                        <p:cond delay="1600"/>
                                      </p:stCondLst>
                                      <p:childTnLst>
                                        <p:animMotion origin="layout" path="M 5E-6 4.44444E-6 L 0.05626 -0.06389 " pathEditMode="relative" rAng="0" ptsTypes="AA">
                                          <p:cBhvr>
                                            <p:cTn id="110" dur="1000" spd="-100000" fill="hold"/>
                                            <p:tgtEl>
                                              <p:spTgt spid="74"/>
                                            </p:tgtEl>
                                            <p:attrNameLst>
                                              <p:attrName>ppt_x</p:attrName>
                                              <p:attrName>ppt_y</p:attrName>
                                            </p:attrNameLst>
                                          </p:cBhvr>
                                          <p:rCtr x="2812" y="-3194"/>
                                        </p:animMotion>
                                      </p:childTnLst>
                                    </p:cTn>
                                  </p:par>
                                  <p:par>
                                    <p:cTn id="111" presetID="22" presetClass="entr" presetSubtype="1" fill="hold" nodeType="withEffect">
                                      <p:stCondLst>
                                        <p:cond delay="1300"/>
                                      </p:stCondLst>
                                      <p:childTnLst>
                                        <p:set>
                                          <p:cBhvr>
                                            <p:cTn id="112" dur="1" fill="hold">
                                              <p:stCondLst>
                                                <p:cond delay="0"/>
                                              </p:stCondLst>
                                            </p:cTn>
                                            <p:tgtEl>
                                              <p:spTgt spid="77"/>
                                            </p:tgtEl>
                                            <p:attrNameLst>
                                              <p:attrName>style.visibility</p:attrName>
                                            </p:attrNameLst>
                                          </p:cBhvr>
                                          <p:to>
                                            <p:strVal val="visible"/>
                                          </p:to>
                                        </p:set>
                                        <p:animEffect transition="in" filter="wipe(up)">
                                          <p:cBhvr>
                                            <p:cTn id="113" dur="1000"/>
                                            <p:tgtEl>
                                              <p:spTgt spid="77"/>
                                            </p:tgtEl>
                                          </p:cBhvr>
                                        </p:animEffect>
                                      </p:childTnLst>
                                    </p:cTn>
                                  </p:par>
                                  <p:par>
                                    <p:cTn id="114" presetID="42" presetClass="path" presetSubtype="0" fill="hold" nodeType="withEffect">
                                      <p:stCondLst>
                                        <p:cond delay="1300"/>
                                      </p:stCondLst>
                                      <p:childTnLst>
                                        <p:animMotion origin="layout" path="M 5E-6 4.44444E-6 L 0.05626 -0.06389 " pathEditMode="relative" rAng="0" ptsTypes="AA">
                                          <p:cBhvr>
                                            <p:cTn id="115" dur="1000" spd="-100000" fill="hold"/>
                                            <p:tgtEl>
                                              <p:spTgt spid="77"/>
                                            </p:tgtEl>
                                            <p:attrNameLst>
                                              <p:attrName>ppt_x</p:attrName>
                                              <p:attrName>ppt_y</p:attrName>
                                            </p:attrNameLst>
                                          </p:cBhvr>
                                          <p:rCtr x="2812" y="-31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2" grpId="0"/>
          <p:bldP spid="13" grpId="0"/>
          <p:bldP spid="15" grpId="0"/>
          <p:bldP spid="16" grpId="0"/>
          <p:bldP spid="35" grpId="0" animBg="1"/>
          <p:bldP spid="35" grpId="1" animBg="1"/>
          <p:bldP spid="113" grpId="0" animBg="1"/>
          <p:bldP spid="113" grpId="1" animBg="1"/>
          <p:bldP spid="114" grpId="0" animBg="1"/>
          <p:bldP spid="114" grpId="1" animBg="1"/>
          <p:bldP spid="115" grpId="0" animBg="1"/>
          <p:bldP spid="115" grpId="1" animBg="1"/>
          <p:bldP spid="117" grpId="0" animBg="1"/>
          <p:bldP spid="117" grpId="1" animBg="1"/>
          <p:bldP spid="119" grpId="0" animBg="1"/>
          <p:bldP spid="119" grpId="1" animBg="1"/>
          <p:bldP spid="120" grpId="0" animBg="1"/>
          <p:bldP spid="120" grpId="1" animBg="1"/>
          <p:bldP spid="121" grpId="0" animBg="1"/>
          <p:bldP spid="121" grpId="1" animBg="1"/>
          <p:bldP spid="123" grpId="0" animBg="1"/>
          <p:bldP spid="123" grpId="1" animBg="1"/>
          <p:bldP spid="197" grpId="0" animBg="1"/>
          <p:bldP spid="197" grpId="1" animBg="1"/>
          <p:bldP spid="198" grpId="1" animBg="1"/>
          <p:bldP spid="198" grpId="2"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8983774" y="-2489200"/>
            <a:ext cx="7129178" cy="5188858"/>
            <a:chOff x="4637584" y="2351115"/>
            <a:chExt cx="2961899" cy="2155770"/>
          </a:xfrm>
        </p:grpSpPr>
        <p:sp>
          <p:nvSpPr>
            <p:cNvPr id="44" name="椭圆 43"/>
            <p:cNvSpPr/>
            <p:nvPr/>
          </p:nvSpPr>
          <p:spPr>
            <a:xfrm rot="19598194">
              <a:off x="5039197" y="2351115"/>
              <a:ext cx="2155772" cy="2155770"/>
            </a:xfrm>
            <a:prstGeom prst="ellipse">
              <a:avLst/>
            </a:prstGeom>
            <a:gradFill flip="none" rotWithShape="1">
              <a:gsLst>
                <a:gs pos="100000">
                  <a:srgbClr val="3A4354">
                    <a:alpha val="70000"/>
                  </a:srgbClr>
                </a:gs>
                <a:gs pos="85000">
                  <a:srgbClr val="627490">
                    <a:alpha val="20000"/>
                  </a:srgbClr>
                </a:gs>
              </a:gsLst>
              <a:path path="shape">
                <a:fillToRect l="50000" t="50000" r="50000" b="50000"/>
              </a:path>
              <a:tileRect/>
            </a:gradFill>
            <a:ln>
              <a:noFill/>
            </a:ln>
            <a:effectLst>
              <a:outerShdw blurRad="254000" sx="102000" sy="102000" algn="ctr" rotWithShape="0">
                <a:srgbClr val="B0D3F2">
                  <a:alpha val="84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5355458" y="2624950"/>
              <a:ext cx="1593203" cy="1573766"/>
              <a:chOff x="579616" y="1609378"/>
              <a:chExt cx="1583968" cy="1564645"/>
            </a:xfrm>
          </p:grpSpPr>
          <p:sp>
            <p:nvSpPr>
              <p:cNvPr id="52" name="椭圆 51"/>
              <p:cNvSpPr/>
              <p:nvPr/>
            </p:nvSpPr>
            <p:spPr>
              <a:xfrm rot="21189990">
                <a:off x="589278" y="1609378"/>
                <a:ext cx="1564644" cy="1564645"/>
              </a:xfrm>
              <a:prstGeom prst="ellipse">
                <a:avLst/>
              </a:prstGeom>
              <a:ln w="6350">
                <a:solidFill>
                  <a:srgbClr val="B0D3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53" name="组合 52"/>
              <p:cNvGrpSpPr/>
              <p:nvPr/>
            </p:nvGrpSpPr>
            <p:grpSpPr>
              <a:xfrm>
                <a:off x="608291" y="1655466"/>
                <a:ext cx="1526619" cy="1472469"/>
                <a:chOff x="619760" y="1587500"/>
                <a:chExt cx="3723640" cy="3591560"/>
              </a:xfrm>
            </p:grpSpPr>
            <p:grpSp>
              <p:nvGrpSpPr>
                <p:cNvPr id="68" name="组合 67"/>
                <p:cNvGrpSpPr/>
                <p:nvPr/>
              </p:nvGrpSpPr>
              <p:grpSpPr>
                <a:xfrm>
                  <a:off x="619760" y="1587500"/>
                  <a:ext cx="3723640" cy="3591560"/>
                  <a:chOff x="619760" y="1587500"/>
                  <a:chExt cx="3723640" cy="3591560"/>
                </a:xfrm>
              </p:grpSpPr>
              <p:grpSp>
                <p:nvGrpSpPr>
                  <p:cNvPr id="70" name="组合 69"/>
                  <p:cNvGrpSpPr/>
                  <p:nvPr/>
                </p:nvGrpSpPr>
                <p:grpSpPr>
                  <a:xfrm>
                    <a:off x="619760" y="1587500"/>
                    <a:ext cx="3723640" cy="3591560"/>
                    <a:chOff x="619760" y="1587500"/>
                    <a:chExt cx="3723640" cy="3591560"/>
                  </a:xfrm>
                </p:grpSpPr>
                <p:sp>
                  <p:nvSpPr>
                    <p:cNvPr id="73" name="任意多边形 72"/>
                    <p:cNvSpPr/>
                    <p:nvPr/>
                  </p:nvSpPr>
                  <p:spPr>
                    <a:xfrm>
                      <a:off x="619760" y="1587500"/>
                      <a:ext cx="3723640" cy="3591560"/>
                    </a:xfrm>
                    <a:custGeom>
                      <a:avLst/>
                      <a:gdLst>
                        <a:gd name="connsiteX0" fmla="*/ 2133600 w 3708400"/>
                        <a:gd name="connsiteY0" fmla="*/ 0 h 3568700"/>
                        <a:gd name="connsiteX1" fmla="*/ 3708400 w 3708400"/>
                        <a:gd name="connsiteY1" fmla="*/ 1587500 h 3568700"/>
                        <a:gd name="connsiteX2" fmla="*/ 3225800 w 3708400"/>
                        <a:gd name="connsiteY2" fmla="*/ 3149600 h 3568700"/>
                        <a:gd name="connsiteX3" fmla="*/ 1066800 w 3708400"/>
                        <a:gd name="connsiteY3" fmla="*/ 3568700 h 3568700"/>
                        <a:gd name="connsiteX4" fmla="*/ 0 w 3708400"/>
                        <a:gd name="connsiteY4" fmla="*/ 2286000 h 3568700"/>
                        <a:gd name="connsiteX5" fmla="*/ 457200 w 3708400"/>
                        <a:gd name="connsiteY5" fmla="*/ 622300 h 3568700"/>
                        <a:gd name="connsiteX6" fmla="*/ 2057400 w 3708400"/>
                        <a:gd name="connsiteY6" fmla="*/ 0 h 3568700"/>
                        <a:gd name="connsiteX0-1" fmla="*/ 2133600 w 3708400"/>
                        <a:gd name="connsiteY0-2" fmla="*/ 0 h 3568700"/>
                        <a:gd name="connsiteX1-3" fmla="*/ 3708400 w 3708400"/>
                        <a:gd name="connsiteY1-4" fmla="*/ 1587500 h 3568700"/>
                        <a:gd name="connsiteX2-5" fmla="*/ 3225800 w 3708400"/>
                        <a:gd name="connsiteY2-6" fmla="*/ 3149600 h 3568700"/>
                        <a:gd name="connsiteX3-7" fmla="*/ 1066800 w 3708400"/>
                        <a:gd name="connsiteY3-8" fmla="*/ 3568700 h 3568700"/>
                        <a:gd name="connsiteX4-9" fmla="*/ 0 w 3708400"/>
                        <a:gd name="connsiteY4-10" fmla="*/ 2286000 h 3568700"/>
                        <a:gd name="connsiteX5-11" fmla="*/ 457200 w 3708400"/>
                        <a:gd name="connsiteY5-12" fmla="*/ 622300 h 3568700"/>
                        <a:gd name="connsiteX6-13" fmla="*/ 2118360 w 3708400"/>
                        <a:gd name="connsiteY6-14" fmla="*/ 15240 h 3568700"/>
                        <a:gd name="connsiteX0-15" fmla="*/ 2133600 w 3746500"/>
                        <a:gd name="connsiteY0-16" fmla="*/ 0 h 3568700"/>
                        <a:gd name="connsiteX1-17" fmla="*/ 3746500 w 3746500"/>
                        <a:gd name="connsiteY1-18" fmla="*/ 1640840 h 3568700"/>
                        <a:gd name="connsiteX2-19" fmla="*/ 3225800 w 3746500"/>
                        <a:gd name="connsiteY2-20" fmla="*/ 3149600 h 3568700"/>
                        <a:gd name="connsiteX3-21" fmla="*/ 1066800 w 3746500"/>
                        <a:gd name="connsiteY3-22" fmla="*/ 3568700 h 3568700"/>
                        <a:gd name="connsiteX4-23" fmla="*/ 0 w 3746500"/>
                        <a:gd name="connsiteY4-24" fmla="*/ 2286000 h 3568700"/>
                        <a:gd name="connsiteX5-25" fmla="*/ 457200 w 3746500"/>
                        <a:gd name="connsiteY5-26" fmla="*/ 622300 h 3568700"/>
                        <a:gd name="connsiteX6-27" fmla="*/ 2118360 w 3746500"/>
                        <a:gd name="connsiteY6-28" fmla="*/ 15240 h 3568700"/>
                        <a:gd name="connsiteX0-29" fmla="*/ 2133600 w 3746500"/>
                        <a:gd name="connsiteY0-30" fmla="*/ 0 h 3568700"/>
                        <a:gd name="connsiteX1-31" fmla="*/ 3746500 w 3746500"/>
                        <a:gd name="connsiteY1-32" fmla="*/ 1640840 h 3568700"/>
                        <a:gd name="connsiteX2-33" fmla="*/ 3210560 w 3746500"/>
                        <a:gd name="connsiteY2-34" fmla="*/ 3210560 h 3568700"/>
                        <a:gd name="connsiteX3-35" fmla="*/ 1066800 w 3746500"/>
                        <a:gd name="connsiteY3-36" fmla="*/ 3568700 h 3568700"/>
                        <a:gd name="connsiteX4-37" fmla="*/ 0 w 3746500"/>
                        <a:gd name="connsiteY4-38" fmla="*/ 2286000 h 3568700"/>
                        <a:gd name="connsiteX5-39" fmla="*/ 457200 w 3746500"/>
                        <a:gd name="connsiteY5-40" fmla="*/ 622300 h 3568700"/>
                        <a:gd name="connsiteX6-41" fmla="*/ 2118360 w 3746500"/>
                        <a:gd name="connsiteY6-42" fmla="*/ 15240 h 3568700"/>
                        <a:gd name="connsiteX0-43" fmla="*/ 2133600 w 3746500"/>
                        <a:gd name="connsiteY0-44" fmla="*/ 0 h 3614420"/>
                        <a:gd name="connsiteX1-45" fmla="*/ 3746500 w 3746500"/>
                        <a:gd name="connsiteY1-46" fmla="*/ 1640840 h 3614420"/>
                        <a:gd name="connsiteX2-47" fmla="*/ 3210560 w 3746500"/>
                        <a:gd name="connsiteY2-48" fmla="*/ 3210560 h 3614420"/>
                        <a:gd name="connsiteX3-49" fmla="*/ 1066800 w 3746500"/>
                        <a:gd name="connsiteY3-50" fmla="*/ 3614420 h 3614420"/>
                        <a:gd name="connsiteX4-51" fmla="*/ 0 w 3746500"/>
                        <a:gd name="connsiteY4-52" fmla="*/ 2286000 h 3614420"/>
                        <a:gd name="connsiteX5-53" fmla="*/ 457200 w 3746500"/>
                        <a:gd name="connsiteY5-54" fmla="*/ 622300 h 3614420"/>
                        <a:gd name="connsiteX6-55" fmla="*/ 2118360 w 3746500"/>
                        <a:gd name="connsiteY6-56" fmla="*/ 15240 h 3614420"/>
                        <a:gd name="connsiteX0-57" fmla="*/ 2133600 w 3746500"/>
                        <a:gd name="connsiteY0-58" fmla="*/ 0 h 3591560"/>
                        <a:gd name="connsiteX1-59" fmla="*/ 3746500 w 3746500"/>
                        <a:gd name="connsiteY1-60" fmla="*/ 1640840 h 3591560"/>
                        <a:gd name="connsiteX2-61" fmla="*/ 3210560 w 3746500"/>
                        <a:gd name="connsiteY2-62" fmla="*/ 3210560 h 3591560"/>
                        <a:gd name="connsiteX3-63" fmla="*/ 1059180 w 3746500"/>
                        <a:gd name="connsiteY3-64" fmla="*/ 3591560 h 3591560"/>
                        <a:gd name="connsiteX4-65" fmla="*/ 0 w 3746500"/>
                        <a:gd name="connsiteY4-66" fmla="*/ 2286000 h 3591560"/>
                        <a:gd name="connsiteX5-67" fmla="*/ 457200 w 3746500"/>
                        <a:gd name="connsiteY5-68" fmla="*/ 622300 h 3591560"/>
                        <a:gd name="connsiteX6-69" fmla="*/ 2118360 w 3746500"/>
                        <a:gd name="connsiteY6-70" fmla="*/ 15240 h 3591560"/>
                        <a:gd name="connsiteX0-71" fmla="*/ 2110740 w 3723640"/>
                        <a:gd name="connsiteY0-72" fmla="*/ 0 h 3591560"/>
                        <a:gd name="connsiteX1-73" fmla="*/ 3723640 w 3723640"/>
                        <a:gd name="connsiteY1-74" fmla="*/ 1640840 h 3591560"/>
                        <a:gd name="connsiteX2-75" fmla="*/ 3187700 w 3723640"/>
                        <a:gd name="connsiteY2-76" fmla="*/ 3210560 h 3591560"/>
                        <a:gd name="connsiteX3-77" fmla="*/ 1036320 w 3723640"/>
                        <a:gd name="connsiteY3-78" fmla="*/ 3591560 h 3591560"/>
                        <a:gd name="connsiteX4-79" fmla="*/ 0 w 3723640"/>
                        <a:gd name="connsiteY4-80" fmla="*/ 2324100 h 3591560"/>
                        <a:gd name="connsiteX5-81" fmla="*/ 434340 w 3723640"/>
                        <a:gd name="connsiteY5-82" fmla="*/ 622300 h 3591560"/>
                        <a:gd name="connsiteX6-83" fmla="*/ 2095500 w 3723640"/>
                        <a:gd name="connsiteY6-84" fmla="*/ 15240 h 359156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723640" h="3591560">
                          <a:moveTo>
                            <a:pt x="2110740" y="0"/>
                          </a:moveTo>
                          <a:lnTo>
                            <a:pt x="3723640" y="1640840"/>
                          </a:lnTo>
                          <a:lnTo>
                            <a:pt x="3187700" y="3210560"/>
                          </a:lnTo>
                          <a:lnTo>
                            <a:pt x="1036320" y="3591560"/>
                          </a:lnTo>
                          <a:lnTo>
                            <a:pt x="0" y="2324100"/>
                          </a:lnTo>
                          <a:lnTo>
                            <a:pt x="434340" y="622300"/>
                          </a:lnTo>
                          <a:lnTo>
                            <a:pt x="2095500" y="1524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73"/>
                    <p:cNvSpPr/>
                    <p:nvPr/>
                  </p:nvSpPr>
                  <p:spPr>
                    <a:xfrm>
                      <a:off x="1473200" y="1625600"/>
                      <a:ext cx="1689100" cy="3530600"/>
                    </a:xfrm>
                    <a:custGeom>
                      <a:avLst/>
                      <a:gdLst>
                        <a:gd name="connsiteX0" fmla="*/ 1270000 w 1689100"/>
                        <a:gd name="connsiteY0" fmla="*/ 0 h 3530600"/>
                        <a:gd name="connsiteX1" fmla="*/ 1689100 w 1689100"/>
                        <a:gd name="connsiteY1" fmla="*/ 939800 h 3530600"/>
                        <a:gd name="connsiteX2" fmla="*/ 685800 w 1689100"/>
                        <a:gd name="connsiteY2" fmla="*/ 990600 h 3530600"/>
                        <a:gd name="connsiteX3" fmla="*/ 1054100 w 1689100"/>
                        <a:gd name="connsiteY3" fmla="*/ 1727200 h 3530600"/>
                        <a:gd name="connsiteX4" fmla="*/ 0 w 1689100"/>
                        <a:gd name="connsiteY4" fmla="*/ 2565400 h 3530600"/>
                        <a:gd name="connsiteX5" fmla="*/ 1346200 w 1689100"/>
                        <a:gd name="connsiteY5" fmla="*/ 2857500 h 3530600"/>
                        <a:gd name="connsiteX6" fmla="*/ 203200 w 1689100"/>
                        <a:gd name="connsiteY6" fmla="*/ 3530600 h 3530600"/>
                        <a:gd name="connsiteX0-1" fmla="*/ 1270000 w 1689100"/>
                        <a:gd name="connsiteY0-2" fmla="*/ 0 h 3530600"/>
                        <a:gd name="connsiteX1-3" fmla="*/ 1689100 w 1689100"/>
                        <a:gd name="connsiteY1-4" fmla="*/ 939800 h 3530600"/>
                        <a:gd name="connsiteX2-5" fmla="*/ 685800 w 1689100"/>
                        <a:gd name="connsiteY2-6" fmla="*/ 990600 h 3530600"/>
                        <a:gd name="connsiteX3-7" fmla="*/ 854075 w 1689100"/>
                        <a:gd name="connsiteY3-8" fmla="*/ 1717675 h 3530600"/>
                        <a:gd name="connsiteX4-9" fmla="*/ 0 w 1689100"/>
                        <a:gd name="connsiteY4-10" fmla="*/ 2565400 h 3530600"/>
                        <a:gd name="connsiteX5-11" fmla="*/ 1346200 w 1689100"/>
                        <a:gd name="connsiteY5-12" fmla="*/ 2857500 h 3530600"/>
                        <a:gd name="connsiteX6-13" fmla="*/ 203200 w 1689100"/>
                        <a:gd name="connsiteY6-14" fmla="*/ 3530600 h 3530600"/>
                        <a:gd name="connsiteX0-15" fmla="*/ 1270000 w 1689100"/>
                        <a:gd name="connsiteY0-16" fmla="*/ 0 h 3530600"/>
                        <a:gd name="connsiteX1-17" fmla="*/ 1689100 w 1689100"/>
                        <a:gd name="connsiteY1-18" fmla="*/ 939800 h 3530600"/>
                        <a:gd name="connsiteX2-19" fmla="*/ 685800 w 1689100"/>
                        <a:gd name="connsiteY2-20" fmla="*/ 990600 h 3530600"/>
                        <a:gd name="connsiteX3-21" fmla="*/ 831215 w 1689100"/>
                        <a:gd name="connsiteY3-22" fmla="*/ 1732915 h 3530600"/>
                        <a:gd name="connsiteX4-23" fmla="*/ 0 w 1689100"/>
                        <a:gd name="connsiteY4-24" fmla="*/ 2565400 h 3530600"/>
                        <a:gd name="connsiteX5-25" fmla="*/ 1346200 w 1689100"/>
                        <a:gd name="connsiteY5-26" fmla="*/ 2857500 h 3530600"/>
                        <a:gd name="connsiteX6-27" fmla="*/ 203200 w 1689100"/>
                        <a:gd name="connsiteY6-28" fmla="*/ 3530600 h 3530600"/>
                        <a:gd name="connsiteX0-29" fmla="*/ 1270000 w 1689100"/>
                        <a:gd name="connsiteY0-30" fmla="*/ 0 h 3530600"/>
                        <a:gd name="connsiteX1-31" fmla="*/ 1689100 w 1689100"/>
                        <a:gd name="connsiteY1-32" fmla="*/ 939800 h 3530600"/>
                        <a:gd name="connsiteX2-33" fmla="*/ 685800 w 1689100"/>
                        <a:gd name="connsiteY2-34" fmla="*/ 990600 h 3530600"/>
                        <a:gd name="connsiteX3-35" fmla="*/ 831215 w 1689100"/>
                        <a:gd name="connsiteY3-36" fmla="*/ 1732915 h 3530600"/>
                        <a:gd name="connsiteX4-37" fmla="*/ 0 w 1689100"/>
                        <a:gd name="connsiteY4-38" fmla="*/ 2588260 h 3530600"/>
                        <a:gd name="connsiteX5-39" fmla="*/ 1346200 w 1689100"/>
                        <a:gd name="connsiteY5-40" fmla="*/ 2857500 h 3530600"/>
                        <a:gd name="connsiteX6-41" fmla="*/ 203200 w 1689100"/>
                        <a:gd name="connsiteY6-42" fmla="*/ 3530600 h 3530600"/>
                        <a:gd name="connsiteX0-43" fmla="*/ 1270000 w 1689100"/>
                        <a:gd name="connsiteY0-44" fmla="*/ 0 h 3530600"/>
                        <a:gd name="connsiteX1-45" fmla="*/ 1689100 w 1689100"/>
                        <a:gd name="connsiteY1-46" fmla="*/ 939800 h 3530600"/>
                        <a:gd name="connsiteX2-47" fmla="*/ 685800 w 1689100"/>
                        <a:gd name="connsiteY2-48" fmla="*/ 1021080 h 3530600"/>
                        <a:gd name="connsiteX3-49" fmla="*/ 831215 w 1689100"/>
                        <a:gd name="connsiteY3-50" fmla="*/ 1732915 h 3530600"/>
                        <a:gd name="connsiteX4-51" fmla="*/ 0 w 1689100"/>
                        <a:gd name="connsiteY4-52" fmla="*/ 2588260 h 3530600"/>
                        <a:gd name="connsiteX5-53" fmla="*/ 1346200 w 1689100"/>
                        <a:gd name="connsiteY5-54" fmla="*/ 2857500 h 3530600"/>
                        <a:gd name="connsiteX6-55" fmla="*/ 203200 w 1689100"/>
                        <a:gd name="connsiteY6-56" fmla="*/ 3530600 h 3530600"/>
                        <a:gd name="connsiteX0-57" fmla="*/ 1270000 w 1689100"/>
                        <a:gd name="connsiteY0-58" fmla="*/ 0 h 3530600"/>
                        <a:gd name="connsiteX1-59" fmla="*/ 1689100 w 1689100"/>
                        <a:gd name="connsiteY1-60" fmla="*/ 962660 h 3530600"/>
                        <a:gd name="connsiteX2-61" fmla="*/ 685800 w 1689100"/>
                        <a:gd name="connsiteY2-62" fmla="*/ 1021080 h 3530600"/>
                        <a:gd name="connsiteX3-63" fmla="*/ 831215 w 1689100"/>
                        <a:gd name="connsiteY3-64" fmla="*/ 1732915 h 3530600"/>
                        <a:gd name="connsiteX4-65" fmla="*/ 0 w 1689100"/>
                        <a:gd name="connsiteY4-66" fmla="*/ 2588260 h 3530600"/>
                        <a:gd name="connsiteX5-67" fmla="*/ 1346200 w 1689100"/>
                        <a:gd name="connsiteY5-68" fmla="*/ 2857500 h 3530600"/>
                        <a:gd name="connsiteX6-69" fmla="*/ 203200 w 1689100"/>
                        <a:gd name="connsiteY6-70" fmla="*/ 3530600 h 35306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689100" h="3530600">
                          <a:moveTo>
                            <a:pt x="1270000" y="0"/>
                          </a:moveTo>
                          <a:lnTo>
                            <a:pt x="1689100" y="962660"/>
                          </a:lnTo>
                          <a:lnTo>
                            <a:pt x="685800" y="1021080"/>
                          </a:lnTo>
                          <a:lnTo>
                            <a:pt x="831215" y="1732915"/>
                          </a:lnTo>
                          <a:lnTo>
                            <a:pt x="0" y="2588260"/>
                          </a:lnTo>
                          <a:lnTo>
                            <a:pt x="1346200" y="2857500"/>
                          </a:lnTo>
                          <a:lnTo>
                            <a:pt x="203200" y="35306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74"/>
                    <p:cNvSpPr/>
                    <p:nvPr/>
                  </p:nvSpPr>
                  <p:spPr>
                    <a:xfrm>
                      <a:off x="1041400" y="2209800"/>
                      <a:ext cx="3263900" cy="1724660"/>
                    </a:xfrm>
                    <a:custGeom>
                      <a:avLst/>
                      <a:gdLst>
                        <a:gd name="connsiteX0" fmla="*/ 0 w 3263900"/>
                        <a:gd name="connsiteY0" fmla="*/ 0 h 1701800"/>
                        <a:gd name="connsiteX1" fmla="*/ 1130300 w 3263900"/>
                        <a:gd name="connsiteY1" fmla="*/ 406400 h 1701800"/>
                        <a:gd name="connsiteX2" fmla="*/ 2476500 w 3263900"/>
                        <a:gd name="connsiteY2" fmla="*/ 1701800 h 1701800"/>
                        <a:gd name="connsiteX3" fmla="*/ 3263900 w 3263900"/>
                        <a:gd name="connsiteY3" fmla="*/ 1016000 h 1701800"/>
                        <a:gd name="connsiteX0-1" fmla="*/ 0 w 3263900"/>
                        <a:gd name="connsiteY0-2" fmla="*/ 0 h 1762760"/>
                        <a:gd name="connsiteX1-3" fmla="*/ 1130300 w 3263900"/>
                        <a:gd name="connsiteY1-4" fmla="*/ 406400 h 1762760"/>
                        <a:gd name="connsiteX2-5" fmla="*/ 2438400 w 3263900"/>
                        <a:gd name="connsiteY2-6" fmla="*/ 1762760 h 1762760"/>
                        <a:gd name="connsiteX3-7" fmla="*/ 3263900 w 3263900"/>
                        <a:gd name="connsiteY3-8" fmla="*/ 1016000 h 1762760"/>
                        <a:gd name="connsiteX0-9" fmla="*/ 0 w 3263900"/>
                        <a:gd name="connsiteY0-10" fmla="*/ 0 h 1762760"/>
                        <a:gd name="connsiteX1-11" fmla="*/ 1099820 w 3263900"/>
                        <a:gd name="connsiteY1-12" fmla="*/ 429260 h 1762760"/>
                        <a:gd name="connsiteX2-13" fmla="*/ 2438400 w 3263900"/>
                        <a:gd name="connsiteY2-14" fmla="*/ 1762760 h 1762760"/>
                        <a:gd name="connsiteX3-15" fmla="*/ 3263900 w 3263900"/>
                        <a:gd name="connsiteY3-16" fmla="*/ 1016000 h 1762760"/>
                        <a:gd name="connsiteX0-17" fmla="*/ 0 w 3263900"/>
                        <a:gd name="connsiteY0-18" fmla="*/ 0 h 1724660"/>
                        <a:gd name="connsiteX1-19" fmla="*/ 1099820 w 3263900"/>
                        <a:gd name="connsiteY1-20" fmla="*/ 429260 h 1724660"/>
                        <a:gd name="connsiteX2-21" fmla="*/ 2407920 w 3263900"/>
                        <a:gd name="connsiteY2-22" fmla="*/ 1724660 h 1724660"/>
                        <a:gd name="connsiteX3-23" fmla="*/ 3263900 w 3263900"/>
                        <a:gd name="connsiteY3-24" fmla="*/ 1016000 h 1724660"/>
                      </a:gdLst>
                      <a:ahLst/>
                      <a:cxnLst>
                        <a:cxn ang="0">
                          <a:pos x="connsiteX0-1" y="connsiteY0-2"/>
                        </a:cxn>
                        <a:cxn ang="0">
                          <a:pos x="connsiteX1-3" y="connsiteY1-4"/>
                        </a:cxn>
                        <a:cxn ang="0">
                          <a:pos x="connsiteX2-5" y="connsiteY2-6"/>
                        </a:cxn>
                        <a:cxn ang="0">
                          <a:pos x="connsiteX3-7" y="connsiteY3-8"/>
                        </a:cxn>
                      </a:cxnLst>
                      <a:rect l="l" t="t" r="r" b="b"/>
                      <a:pathLst>
                        <a:path w="3263900" h="1724660">
                          <a:moveTo>
                            <a:pt x="0" y="0"/>
                          </a:moveTo>
                          <a:lnTo>
                            <a:pt x="1099820" y="429260"/>
                          </a:lnTo>
                          <a:lnTo>
                            <a:pt x="2407920" y="1724660"/>
                          </a:lnTo>
                          <a:lnTo>
                            <a:pt x="3263900" y="10160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2298700" y="2573020"/>
                      <a:ext cx="1170940" cy="1945640"/>
                    </a:xfrm>
                    <a:custGeom>
                      <a:avLst/>
                      <a:gdLst>
                        <a:gd name="connsiteX0" fmla="*/ 0 w 927100"/>
                        <a:gd name="connsiteY0" fmla="*/ 787400 h 1905000"/>
                        <a:gd name="connsiteX1" fmla="*/ 304800 w 927100"/>
                        <a:gd name="connsiteY1" fmla="*/ 1905000 h 1905000"/>
                        <a:gd name="connsiteX2" fmla="*/ 927100 w 927100"/>
                        <a:gd name="connsiteY2" fmla="*/ 1346200 h 1905000"/>
                        <a:gd name="connsiteX3" fmla="*/ 635000 w 927100"/>
                        <a:gd name="connsiteY3" fmla="*/ 12700 h 1905000"/>
                        <a:gd name="connsiteX4" fmla="*/ 635000 w 927100"/>
                        <a:gd name="connsiteY4" fmla="*/ 0 h 1905000"/>
                        <a:gd name="connsiteX0-1" fmla="*/ 0 w 1193800"/>
                        <a:gd name="connsiteY0-2" fmla="*/ 777875 h 1905000"/>
                        <a:gd name="connsiteX1-3" fmla="*/ 571500 w 1193800"/>
                        <a:gd name="connsiteY1-4" fmla="*/ 1905000 h 1905000"/>
                        <a:gd name="connsiteX2-5" fmla="*/ 1193800 w 1193800"/>
                        <a:gd name="connsiteY2-6" fmla="*/ 1346200 h 1905000"/>
                        <a:gd name="connsiteX3-7" fmla="*/ 901700 w 1193800"/>
                        <a:gd name="connsiteY3-8" fmla="*/ 12700 h 1905000"/>
                        <a:gd name="connsiteX4-9" fmla="*/ 901700 w 1193800"/>
                        <a:gd name="connsiteY4-10" fmla="*/ 0 h 1905000"/>
                        <a:gd name="connsiteX0-11" fmla="*/ 0 w 1193800"/>
                        <a:gd name="connsiteY0-12" fmla="*/ 770255 h 1897380"/>
                        <a:gd name="connsiteX1-13" fmla="*/ 571500 w 1193800"/>
                        <a:gd name="connsiteY1-14" fmla="*/ 1897380 h 1897380"/>
                        <a:gd name="connsiteX2-15" fmla="*/ 1193800 w 1193800"/>
                        <a:gd name="connsiteY2-16" fmla="*/ 1338580 h 1897380"/>
                        <a:gd name="connsiteX3-17" fmla="*/ 901700 w 1193800"/>
                        <a:gd name="connsiteY3-18" fmla="*/ 5080 h 1897380"/>
                        <a:gd name="connsiteX4-19" fmla="*/ 863600 w 1193800"/>
                        <a:gd name="connsiteY4-20" fmla="*/ 0 h 1897380"/>
                        <a:gd name="connsiteX0-21" fmla="*/ 0 w 1193800"/>
                        <a:gd name="connsiteY0-22" fmla="*/ 765175 h 1892300"/>
                        <a:gd name="connsiteX1-23" fmla="*/ 571500 w 1193800"/>
                        <a:gd name="connsiteY1-24" fmla="*/ 1892300 h 1892300"/>
                        <a:gd name="connsiteX2-25" fmla="*/ 1193800 w 1193800"/>
                        <a:gd name="connsiteY2-26" fmla="*/ 1333500 h 1892300"/>
                        <a:gd name="connsiteX3-27" fmla="*/ 901700 w 1193800"/>
                        <a:gd name="connsiteY3-28" fmla="*/ 0 h 1892300"/>
                        <a:gd name="connsiteX4-29" fmla="*/ 810260 w 1193800"/>
                        <a:gd name="connsiteY4-30" fmla="*/ 55880 h 1892300"/>
                        <a:gd name="connsiteX0-31" fmla="*/ 0 w 1193800"/>
                        <a:gd name="connsiteY0-32" fmla="*/ 765175 h 1892300"/>
                        <a:gd name="connsiteX1-33" fmla="*/ 571500 w 1193800"/>
                        <a:gd name="connsiteY1-34" fmla="*/ 1892300 h 1892300"/>
                        <a:gd name="connsiteX2-35" fmla="*/ 1193800 w 1193800"/>
                        <a:gd name="connsiteY2-36" fmla="*/ 1333500 h 1892300"/>
                        <a:gd name="connsiteX3-37" fmla="*/ 901700 w 1193800"/>
                        <a:gd name="connsiteY3-38" fmla="*/ 0 h 1892300"/>
                        <a:gd name="connsiteX0-39" fmla="*/ 0 w 1193800"/>
                        <a:gd name="connsiteY0-40" fmla="*/ 757555 h 1884680"/>
                        <a:gd name="connsiteX1-41" fmla="*/ 571500 w 1193800"/>
                        <a:gd name="connsiteY1-42" fmla="*/ 1884680 h 1884680"/>
                        <a:gd name="connsiteX2-43" fmla="*/ 1193800 w 1193800"/>
                        <a:gd name="connsiteY2-44" fmla="*/ 1325880 h 1884680"/>
                        <a:gd name="connsiteX3-45" fmla="*/ 871220 w 1193800"/>
                        <a:gd name="connsiteY3-46" fmla="*/ 0 h 1884680"/>
                        <a:gd name="connsiteX0-47" fmla="*/ 0 w 1193800"/>
                        <a:gd name="connsiteY0-48" fmla="*/ 795655 h 1884680"/>
                        <a:gd name="connsiteX1-49" fmla="*/ 571500 w 1193800"/>
                        <a:gd name="connsiteY1-50" fmla="*/ 1884680 h 1884680"/>
                        <a:gd name="connsiteX2-51" fmla="*/ 1193800 w 1193800"/>
                        <a:gd name="connsiteY2-52" fmla="*/ 1325880 h 1884680"/>
                        <a:gd name="connsiteX3-53" fmla="*/ 871220 w 1193800"/>
                        <a:gd name="connsiteY3-54" fmla="*/ 0 h 1884680"/>
                        <a:gd name="connsiteX0-55" fmla="*/ 0 w 1193800"/>
                        <a:gd name="connsiteY0-56" fmla="*/ 795655 h 1945640"/>
                        <a:gd name="connsiteX1-57" fmla="*/ 518160 w 1193800"/>
                        <a:gd name="connsiteY1-58" fmla="*/ 1945640 h 1945640"/>
                        <a:gd name="connsiteX2-59" fmla="*/ 1193800 w 1193800"/>
                        <a:gd name="connsiteY2-60" fmla="*/ 1325880 h 1945640"/>
                        <a:gd name="connsiteX3-61" fmla="*/ 871220 w 1193800"/>
                        <a:gd name="connsiteY3-62" fmla="*/ 0 h 1945640"/>
                        <a:gd name="connsiteX0-63" fmla="*/ 0 w 1170940"/>
                        <a:gd name="connsiteY0-64" fmla="*/ 795655 h 1945640"/>
                        <a:gd name="connsiteX1-65" fmla="*/ 518160 w 1170940"/>
                        <a:gd name="connsiteY1-66" fmla="*/ 1945640 h 1945640"/>
                        <a:gd name="connsiteX2-67" fmla="*/ 1170940 w 1170940"/>
                        <a:gd name="connsiteY2-68" fmla="*/ 1356360 h 1945640"/>
                        <a:gd name="connsiteX3-69" fmla="*/ 871220 w 1170940"/>
                        <a:gd name="connsiteY3-70" fmla="*/ 0 h 1945640"/>
                      </a:gdLst>
                      <a:ahLst/>
                      <a:cxnLst>
                        <a:cxn ang="0">
                          <a:pos x="connsiteX0-1" y="connsiteY0-2"/>
                        </a:cxn>
                        <a:cxn ang="0">
                          <a:pos x="connsiteX1-3" y="connsiteY1-4"/>
                        </a:cxn>
                        <a:cxn ang="0">
                          <a:pos x="connsiteX2-5" y="connsiteY2-6"/>
                        </a:cxn>
                        <a:cxn ang="0">
                          <a:pos x="connsiteX3-7" y="connsiteY3-8"/>
                        </a:cxn>
                      </a:cxnLst>
                      <a:rect l="l" t="t" r="r" b="b"/>
                      <a:pathLst>
                        <a:path w="1170940" h="1945640">
                          <a:moveTo>
                            <a:pt x="0" y="795655"/>
                          </a:moveTo>
                          <a:lnTo>
                            <a:pt x="518160" y="1945640"/>
                          </a:lnTo>
                          <a:lnTo>
                            <a:pt x="1170940" y="1356360"/>
                          </a:lnTo>
                          <a:lnTo>
                            <a:pt x="871220" y="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7" name="任意多边形 76"/>
                    <p:cNvSpPr/>
                    <p:nvPr/>
                  </p:nvSpPr>
                  <p:spPr>
                    <a:xfrm>
                      <a:off x="1333500" y="2628900"/>
                      <a:ext cx="825500" cy="2540000"/>
                    </a:xfrm>
                    <a:custGeom>
                      <a:avLst/>
                      <a:gdLst>
                        <a:gd name="connsiteX0" fmla="*/ 825500 w 825500"/>
                        <a:gd name="connsiteY0" fmla="*/ 0 h 2540000"/>
                        <a:gd name="connsiteX1" fmla="*/ 0 w 825500"/>
                        <a:gd name="connsiteY1" fmla="*/ 749300 h 2540000"/>
                        <a:gd name="connsiteX2" fmla="*/ 127000 w 825500"/>
                        <a:gd name="connsiteY2" fmla="*/ 1549400 h 2540000"/>
                        <a:gd name="connsiteX3" fmla="*/ 330200 w 825500"/>
                        <a:gd name="connsiteY3" fmla="*/ 2540000 h 2540000"/>
                        <a:gd name="connsiteX0-1" fmla="*/ 825500 w 825500"/>
                        <a:gd name="connsiteY0-2" fmla="*/ 0 h 2540000"/>
                        <a:gd name="connsiteX1-3" fmla="*/ 0 w 825500"/>
                        <a:gd name="connsiteY1-4" fmla="*/ 749300 h 2540000"/>
                        <a:gd name="connsiteX2-5" fmla="*/ 157480 w 825500"/>
                        <a:gd name="connsiteY2-6" fmla="*/ 1587500 h 2540000"/>
                        <a:gd name="connsiteX3-7" fmla="*/ 330200 w 825500"/>
                        <a:gd name="connsiteY3-8" fmla="*/ 2540000 h 2540000"/>
                      </a:gdLst>
                      <a:ahLst/>
                      <a:cxnLst>
                        <a:cxn ang="0">
                          <a:pos x="connsiteX0-1" y="connsiteY0-2"/>
                        </a:cxn>
                        <a:cxn ang="0">
                          <a:pos x="connsiteX1-3" y="connsiteY1-4"/>
                        </a:cxn>
                        <a:cxn ang="0">
                          <a:pos x="connsiteX2-5" y="connsiteY2-6"/>
                        </a:cxn>
                        <a:cxn ang="0">
                          <a:pos x="connsiteX3-7" y="connsiteY3-8"/>
                        </a:cxn>
                      </a:cxnLst>
                      <a:rect l="l" t="t" r="r" b="b"/>
                      <a:pathLst>
                        <a:path w="825500" h="2540000">
                          <a:moveTo>
                            <a:pt x="825500" y="0"/>
                          </a:moveTo>
                          <a:lnTo>
                            <a:pt x="0" y="749300"/>
                          </a:lnTo>
                          <a:lnTo>
                            <a:pt x="157480" y="1587500"/>
                          </a:lnTo>
                          <a:lnTo>
                            <a:pt x="330200" y="25400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77"/>
                    <p:cNvSpPr/>
                    <p:nvPr/>
                  </p:nvSpPr>
                  <p:spPr>
                    <a:xfrm>
                      <a:off x="647700" y="2197100"/>
                      <a:ext cx="711200" cy="1701800"/>
                    </a:xfrm>
                    <a:custGeom>
                      <a:avLst/>
                      <a:gdLst>
                        <a:gd name="connsiteX0" fmla="*/ 444500 w 711200"/>
                        <a:gd name="connsiteY0" fmla="*/ 0 h 1701800"/>
                        <a:gd name="connsiteX1" fmla="*/ 711200 w 711200"/>
                        <a:gd name="connsiteY1" fmla="*/ 1168400 h 1701800"/>
                        <a:gd name="connsiteX2" fmla="*/ 0 w 711200"/>
                        <a:gd name="connsiteY2" fmla="*/ 1701800 h 1701800"/>
                      </a:gdLst>
                      <a:ahLst/>
                      <a:cxnLst>
                        <a:cxn ang="0">
                          <a:pos x="connsiteX0" y="connsiteY0"/>
                        </a:cxn>
                        <a:cxn ang="0">
                          <a:pos x="connsiteX1" y="connsiteY1"/>
                        </a:cxn>
                        <a:cxn ang="0">
                          <a:pos x="connsiteX2" y="connsiteY2"/>
                        </a:cxn>
                      </a:cxnLst>
                      <a:rect l="l" t="t" r="r" b="b"/>
                      <a:pathLst>
                        <a:path w="711200" h="1701800">
                          <a:moveTo>
                            <a:pt x="444500" y="0"/>
                          </a:moveTo>
                          <a:lnTo>
                            <a:pt x="711200" y="1168400"/>
                          </a:lnTo>
                          <a:lnTo>
                            <a:pt x="0" y="17018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78"/>
                    <p:cNvSpPr/>
                    <p:nvPr/>
                  </p:nvSpPr>
                  <p:spPr>
                    <a:xfrm>
                      <a:off x="2806700" y="3873500"/>
                      <a:ext cx="1016000" cy="863600"/>
                    </a:xfrm>
                    <a:custGeom>
                      <a:avLst/>
                      <a:gdLst>
                        <a:gd name="connsiteX0" fmla="*/ 673100 w 1016000"/>
                        <a:gd name="connsiteY0" fmla="*/ 0 h 863600"/>
                        <a:gd name="connsiteX1" fmla="*/ 1016000 w 1016000"/>
                        <a:gd name="connsiteY1" fmla="*/ 863600 h 863600"/>
                        <a:gd name="connsiteX2" fmla="*/ 0 w 1016000"/>
                        <a:gd name="connsiteY2" fmla="*/ 596900 h 863600"/>
                      </a:gdLst>
                      <a:ahLst/>
                      <a:cxnLst>
                        <a:cxn ang="0">
                          <a:pos x="connsiteX0" y="connsiteY0"/>
                        </a:cxn>
                        <a:cxn ang="0">
                          <a:pos x="connsiteX1" y="connsiteY1"/>
                        </a:cxn>
                        <a:cxn ang="0">
                          <a:pos x="connsiteX2" y="connsiteY2"/>
                        </a:cxn>
                      </a:cxnLst>
                      <a:rect l="l" t="t" r="r" b="b"/>
                      <a:pathLst>
                        <a:path w="1016000" h="863600">
                          <a:moveTo>
                            <a:pt x="673100" y="0"/>
                          </a:moveTo>
                          <a:lnTo>
                            <a:pt x="1016000" y="863600"/>
                          </a:lnTo>
                          <a:lnTo>
                            <a:pt x="0" y="59690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任意多边形 70"/>
                  <p:cNvSpPr/>
                  <p:nvPr/>
                </p:nvSpPr>
                <p:spPr>
                  <a:xfrm>
                    <a:off x="3163303" y="2601829"/>
                    <a:ext cx="1142331" cy="632660"/>
                  </a:xfrm>
                  <a:custGeom>
                    <a:avLst/>
                    <a:gdLst>
                      <a:gd name="connsiteX0" fmla="*/ 0 w 1155031"/>
                      <a:gd name="connsiteY0" fmla="*/ 0 h 689810"/>
                      <a:gd name="connsiteX1" fmla="*/ 1155031 w 1155031"/>
                      <a:gd name="connsiteY1" fmla="*/ 689810 h 689810"/>
                      <a:gd name="connsiteX0-1" fmla="*/ 0 w 1161381"/>
                      <a:gd name="connsiteY0-2" fmla="*/ 0 h 651710"/>
                      <a:gd name="connsiteX1-3" fmla="*/ 1161381 w 1161381"/>
                      <a:gd name="connsiteY1-4" fmla="*/ 651710 h 651710"/>
                      <a:gd name="connsiteX0-5" fmla="*/ 0 w 1142331"/>
                      <a:gd name="connsiteY0-6" fmla="*/ 0 h 632660"/>
                      <a:gd name="connsiteX1-7" fmla="*/ 1142331 w 1142331"/>
                      <a:gd name="connsiteY1-8" fmla="*/ 632660 h 632660"/>
                    </a:gdLst>
                    <a:ahLst/>
                    <a:cxnLst>
                      <a:cxn ang="0">
                        <a:pos x="connsiteX0-1" y="connsiteY0-2"/>
                      </a:cxn>
                      <a:cxn ang="0">
                        <a:pos x="connsiteX1-3" y="connsiteY1-4"/>
                      </a:cxn>
                    </a:cxnLst>
                    <a:rect l="l" t="t" r="r" b="b"/>
                    <a:pathLst>
                      <a:path w="1142331" h="632660">
                        <a:moveTo>
                          <a:pt x="0" y="0"/>
                        </a:moveTo>
                        <a:lnTo>
                          <a:pt x="1142331" y="63266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71"/>
                  <p:cNvSpPr/>
                  <p:nvPr/>
                </p:nvSpPr>
                <p:spPr>
                  <a:xfrm>
                    <a:off x="625642" y="3962400"/>
                    <a:ext cx="802105" cy="256674"/>
                  </a:xfrm>
                  <a:custGeom>
                    <a:avLst/>
                    <a:gdLst>
                      <a:gd name="connsiteX0" fmla="*/ 802105 w 802105"/>
                      <a:gd name="connsiteY0" fmla="*/ 256674 h 256674"/>
                      <a:gd name="connsiteX1" fmla="*/ 0 w 802105"/>
                      <a:gd name="connsiteY1" fmla="*/ 0 h 256674"/>
                    </a:gdLst>
                    <a:ahLst/>
                    <a:cxnLst>
                      <a:cxn ang="0">
                        <a:pos x="connsiteX0" y="connsiteY0"/>
                      </a:cxn>
                      <a:cxn ang="0">
                        <a:pos x="connsiteX1" y="connsiteY1"/>
                      </a:cxn>
                    </a:cxnLst>
                    <a:rect l="l" t="t" r="r" b="b"/>
                    <a:pathLst>
                      <a:path w="802105" h="256674">
                        <a:moveTo>
                          <a:pt x="802105" y="256674"/>
                        </a:moveTo>
                        <a:lnTo>
                          <a:pt x="0" y="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任意多边形 68"/>
                <p:cNvSpPr/>
                <p:nvPr/>
              </p:nvSpPr>
              <p:spPr>
                <a:xfrm>
                  <a:off x="2152650" y="1619250"/>
                  <a:ext cx="571500" cy="1047750"/>
                </a:xfrm>
                <a:custGeom>
                  <a:avLst/>
                  <a:gdLst>
                    <a:gd name="connsiteX0" fmla="*/ 571500 w 571500"/>
                    <a:gd name="connsiteY0" fmla="*/ 0 h 1047750"/>
                    <a:gd name="connsiteX1" fmla="*/ 0 w 571500"/>
                    <a:gd name="connsiteY1" fmla="*/ 1047750 h 1047750"/>
                  </a:gdLst>
                  <a:ahLst/>
                  <a:cxnLst>
                    <a:cxn ang="0">
                      <a:pos x="connsiteX0" y="connsiteY0"/>
                    </a:cxn>
                    <a:cxn ang="0">
                      <a:pos x="connsiteX1" y="connsiteY1"/>
                    </a:cxn>
                  </a:cxnLst>
                  <a:rect l="l" t="t" r="r" b="b"/>
                  <a:pathLst>
                    <a:path w="571500" h="1047750">
                      <a:moveTo>
                        <a:pt x="571500" y="0"/>
                      </a:moveTo>
                      <a:lnTo>
                        <a:pt x="0" y="1047750"/>
                      </a:ln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a:off x="579616" y="1621101"/>
                <a:ext cx="1583968" cy="1541198"/>
                <a:chOff x="531586" y="1485900"/>
                <a:chExt cx="3863522" cy="3759200"/>
              </a:xfrm>
              <a:solidFill>
                <a:schemeClr val="bg1">
                  <a:lumMod val="95000"/>
                </a:schemeClr>
              </a:solidFill>
            </p:grpSpPr>
            <p:sp>
              <p:nvSpPr>
                <p:cNvPr id="55" name="椭圆 54"/>
                <p:cNvSpPr/>
                <p:nvPr/>
              </p:nvSpPr>
              <p:spPr>
                <a:xfrm>
                  <a:off x="2654300" y="14859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587500" y="50927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4242708" y="31242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531586" y="381000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976086" y="2130760"/>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3730152" y="46710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3095152" y="24866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3387252" y="38328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2739552" y="44043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418752" y="41122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1279052" y="32867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2214884" y="32613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2079152" y="2562854"/>
                  <a:ext cx="152400" cy="152400"/>
                </a:xfrm>
                <a:prstGeom prst="ellipse">
                  <a:avLst/>
                </a:prstGeom>
                <a:grp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6" name="椭圆 45"/>
            <p:cNvSpPr/>
            <p:nvPr/>
          </p:nvSpPr>
          <p:spPr>
            <a:xfrm>
              <a:off x="7229265" y="2891332"/>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713587" y="3340177"/>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7096554" y="3411986"/>
              <a:ext cx="92983" cy="9298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109"/>
            <p:cNvSpPr/>
            <p:nvPr/>
          </p:nvSpPr>
          <p:spPr>
            <a:xfrm rot="342942">
              <a:off x="4637584" y="3323073"/>
              <a:ext cx="2954280" cy="287390"/>
            </a:xfrm>
            <a:custGeom>
              <a:avLst/>
              <a:gdLst>
                <a:gd name="connsiteX0" fmla="*/ 0 w 2943225"/>
                <a:gd name="connsiteY0" fmla="*/ 152400 h 304800"/>
                <a:gd name="connsiteX1" fmla="*/ 1471613 w 2943225"/>
                <a:gd name="connsiteY1" fmla="*/ 0 h 304800"/>
                <a:gd name="connsiteX2" fmla="*/ 2943226 w 2943225"/>
                <a:gd name="connsiteY2" fmla="*/ 152400 h 304800"/>
                <a:gd name="connsiteX3" fmla="*/ 1471613 w 2943225"/>
                <a:gd name="connsiteY3" fmla="*/ 304800 h 304800"/>
                <a:gd name="connsiteX4" fmla="*/ 0 w 2943225"/>
                <a:gd name="connsiteY4" fmla="*/ 152400 h 304800"/>
                <a:gd name="connsiteX0-1" fmla="*/ 17237 w 2960463"/>
                <a:gd name="connsiteY0-2" fmla="*/ 163543 h 315943"/>
                <a:gd name="connsiteX1-3" fmla="*/ 733462 w 2960463"/>
                <a:gd name="connsiteY1-4" fmla="*/ 28553 h 315943"/>
                <a:gd name="connsiteX2-5" fmla="*/ 1488850 w 2960463"/>
                <a:gd name="connsiteY2-6" fmla="*/ 11143 h 315943"/>
                <a:gd name="connsiteX3-7" fmla="*/ 2960463 w 2960463"/>
                <a:gd name="connsiteY3-8" fmla="*/ 163543 h 315943"/>
                <a:gd name="connsiteX4-9" fmla="*/ 1488850 w 2960463"/>
                <a:gd name="connsiteY4-10" fmla="*/ 315943 h 315943"/>
                <a:gd name="connsiteX5" fmla="*/ 17237 w 2960463"/>
                <a:gd name="connsiteY5" fmla="*/ 163543 h 315943"/>
                <a:gd name="connsiteX0-11" fmla="*/ 17237 w 2983439"/>
                <a:gd name="connsiteY0-12" fmla="*/ 155246 h 307646"/>
                <a:gd name="connsiteX1-13" fmla="*/ 733462 w 2983439"/>
                <a:gd name="connsiteY1-14" fmla="*/ 20256 h 307646"/>
                <a:gd name="connsiteX2-15" fmla="*/ 1488850 w 2983439"/>
                <a:gd name="connsiteY2-16" fmla="*/ 2846 h 307646"/>
                <a:gd name="connsiteX3-17" fmla="*/ 2324776 w 2983439"/>
                <a:gd name="connsiteY3-18" fmla="*/ 42861 h 307646"/>
                <a:gd name="connsiteX4-19" fmla="*/ 2960463 w 2983439"/>
                <a:gd name="connsiteY4-20" fmla="*/ 155246 h 307646"/>
                <a:gd name="connsiteX5-21" fmla="*/ 1488850 w 2983439"/>
                <a:gd name="connsiteY5-22" fmla="*/ 307646 h 307646"/>
                <a:gd name="connsiteX6" fmla="*/ 17237 w 2983439"/>
                <a:gd name="connsiteY6" fmla="*/ 155246 h 307646"/>
                <a:gd name="connsiteX0-23" fmla="*/ 1488850 w 2983439"/>
                <a:gd name="connsiteY0-24" fmla="*/ 0 h 304800"/>
                <a:gd name="connsiteX1-25" fmla="*/ 2324776 w 2983439"/>
                <a:gd name="connsiteY1-26" fmla="*/ 40015 h 304800"/>
                <a:gd name="connsiteX2-27" fmla="*/ 2960463 w 2983439"/>
                <a:gd name="connsiteY2-28" fmla="*/ 152400 h 304800"/>
                <a:gd name="connsiteX3-29" fmla="*/ 1488850 w 2983439"/>
                <a:gd name="connsiteY3-30" fmla="*/ 304800 h 304800"/>
                <a:gd name="connsiteX4-31" fmla="*/ 17237 w 2983439"/>
                <a:gd name="connsiteY4-32" fmla="*/ 152400 h 304800"/>
                <a:gd name="connsiteX5-33" fmla="*/ 733462 w 2983439"/>
                <a:gd name="connsiteY5-34" fmla="*/ 17410 h 304800"/>
                <a:gd name="connsiteX6-35" fmla="*/ 1580290 w 2983439"/>
                <a:gd name="connsiteY6-36" fmla="*/ 91440 h 304800"/>
                <a:gd name="connsiteX0-37" fmla="*/ 1488850 w 2983439"/>
                <a:gd name="connsiteY0-38" fmla="*/ 0 h 304800"/>
                <a:gd name="connsiteX1-39" fmla="*/ 2324776 w 2983439"/>
                <a:gd name="connsiteY1-40" fmla="*/ 40015 h 304800"/>
                <a:gd name="connsiteX2-41" fmla="*/ 2960463 w 2983439"/>
                <a:gd name="connsiteY2-42" fmla="*/ 152400 h 304800"/>
                <a:gd name="connsiteX3-43" fmla="*/ 1488850 w 2983439"/>
                <a:gd name="connsiteY3-44" fmla="*/ 304800 h 304800"/>
                <a:gd name="connsiteX4-45" fmla="*/ 17237 w 2983439"/>
                <a:gd name="connsiteY4-46" fmla="*/ 152400 h 304800"/>
                <a:gd name="connsiteX5-47" fmla="*/ 733462 w 2983439"/>
                <a:gd name="connsiteY5-48" fmla="*/ 17410 h 304800"/>
                <a:gd name="connsiteX0-49" fmla="*/ 2324776 w 2983439"/>
                <a:gd name="connsiteY0-50" fmla="*/ 22605 h 287390"/>
                <a:gd name="connsiteX1-51" fmla="*/ 2960463 w 2983439"/>
                <a:gd name="connsiteY1-52" fmla="*/ 134990 h 287390"/>
                <a:gd name="connsiteX2-53" fmla="*/ 1488850 w 2983439"/>
                <a:gd name="connsiteY2-54" fmla="*/ 287390 h 287390"/>
                <a:gd name="connsiteX3-55" fmla="*/ 17237 w 2983439"/>
                <a:gd name="connsiteY3-56" fmla="*/ 134990 h 287390"/>
                <a:gd name="connsiteX4-57" fmla="*/ 733462 w 2983439"/>
                <a:gd name="connsiteY4-58" fmla="*/ 0 h 287390"/>
                <a:gd name="connsiteX0-59" fmla="*/ 2324776 w 2983439"/>
                <a:gd name="connsiteY0-60" fmla="*/ 22605 h 287390"/>
                <a:gd name="connsiteX1-61" fmla="*/ 2960463 w 2983439"/>
                <a:gd name="connsiteY1-62" fmla="*/ 134990 h 287390"/>
                <a:gd name="connsiteX2-63" fmla="*/ 1488850 w 2983439"/>
                <a:gd name="connsiteY2-64" fmla="*/ 287390 h 287390"/>
                <a:gd name="connsiteX3-65" fmla="*/ 17237 w 2983439"/>
                <a:gd name="connsiteY3-66" fmla="*/ 134990 h 287390"/>
                <a:gd name="connsiteX4-67" fmla="*/ 733462 w 2983439"/>
                <a:gd name="connsiteY4-68" fmla="*/ 0 h 287390"/>
                <a:gd name="connsiteX0-69" fmla="*/ 2324776 w 2983439"/>
                <a:gd name="connsiteY0-70" fmla="*/ 22605 h 287390"/>
                <a:gd name="connsiteX1-71" fmla="*/ 2960463 w 2983439"/>
                <a:gd name="connsiteY1-72" fmla="*/ 134990 h 287390"/>
                <a:gd name="connsiteX2-73" fmla="*/ 1488850 w 2983439"/>
                <a:gd name="connsiteY2-74" fmla="*/ 287390 h 287390"/>
                <a:gd name="connsiteX3-75" fmla="*/ 17237 w 2983439"/>
                <a:gd name="connsiteY3-76" fmla="*/ 134990 h 287390"/>
                <a:gd name="connsiteX4-77" fmla="*/ 733462 w 2983439"/>
                <a:gd name="connsiteY4-78" fmla="*/ 0 h 287390"/>
                <a:gd name="connsiteX0-79" fmla="*/ 2308154 w 2966817"/>
                <a:gd name="connsiteY0-80" fmla="*/ 22605 h 287390"/>
                <a:gd name="connsiteX1-81" fmla="*/ 2943841 w 2966817"/>
                <a:gd name="connsiteY1-82" fmla="*/ 134990 h 287390"/>
                <a:gd name="connsiteX2-83" fmla="*/ 1472228 w 2966817"/>
                <a:gd name="connsiteY2-84" fmla="*/ 287390 h 287390"/>
                <a:gd name="connsiteX3-85" fmla="*/ 615 w 2966817"/>
                <a:gd name="connsiteY3-86" fmla="*/ 134990 h 287390"/>
                <a:gd name="connsiteX4-87" fmla="*/ 716840 w 2966817"/>
                <a:gd name="connsiteY4-88" fmla="*/ 0 h 287390"/>
                <a:gd name="connsiteX0-89" fmla="*/ 2307540 w 2966203"/>
                <a:gd name="connsiteY0-90" fmla="*/ 22605 h 287390"/>
                <a:gd name="connsiteX1-91" fmla="*/ 2943227 w 2966203"/>
                <a:gd name="connsiteY1-92" fmla="*/ 134990 h 287390"/>
                <a:gd name="connsiteX2-93" fmla="*/ 1471614 w 2966203"/>
                <a:gd name="connsiteY2-94" fmla="*/ 287390 h 287390"/>
                <a:gd name="connsiteX3-95" fmla="*/ 1 w 2966203"/>
                <a:gd name="connsiteY3-96" fmla="*/ 134990 h 287390"/>
                <a:gd name="connsiteX4-97" fmla="*/ 716226 w 2966203"/>
                <a:gd name="connsiteY4-98" fmla="*/ 0 h 287390"/>
                <a:gd name="connsiteX0-99" fmla="*/ 2307539 w 2966202"/>
                <a:gd name="connsiteY0-100" fmla="*/ 22605 h 287393"/>
                <a:gd name="connsiteX1-101" fmla="*/ 2943226 w 2966202"/>
                <a:gd name="connsiteY1-102" fmla="*/ 134990 h 287393"/>
                <a:gd name="connsiteX2-103" fmla="*/ 1471613 w 2966202"/>
                <a:gd name="connsiteY2-104" fmla="*/ 287390 h 287393"/>
                <a:gd name="connsiteX3-105" fmla="*/ 0 w 2966202"/>
                <a:gd name="connsiteY3-106" fmla="*/ 134990 h 287393"/>
                <a:gd name="connsiteX4-107" fmla="*/ 716225 w 2966202"/>
                <a:gd name="connsiteY4-108" fmla="*/ 0 h 287393"/>
                <a:gd name="connsiteX0-109" fmla="*/ 2307539 w 2966202"/>
                <a:gd name="connsiteY0-110" fmla="*/ 22605 h 287390"/>
                <a:gd name="connsiteX1-111" fmla="*/ 2943226 w 2966202"/>
                <a:gd name="connsiteY1-112" fmla="*/ 134990 h 287390"/>
                <a:gd name="connsiteX2-113" fmla="*/ 1471613 w 2966202"/>
                <a:gd name="connsiteY2-114" fmla="*/ 287390 h 287390"/>
                <a:gd name="connsiteX3-115" fmla="*/ 0 w 2966202"/>
                <a:gd name="connsiteY3-116" fmla="*/ 134990 h 287390"/>
                <a:gd name="connsiteX4-117" fmla="*/ 716225 w 2966202"/>
                <a:gd name="connsiteY4-118" fmla="*/ 0 h 287390"/>
                <a:gd name="connsiteX0-119" fmla="*/ 2307736 w 2966399"/>
                <a:gd name="connsiteY0-120" fmla="*/ 22605 h 287390"/>
                <a:gd name="connsiteX1-121" fmla="*/ 2943423 w 2966399"/>
                <a:gd name="connsiteY1-122" fmla="*/ 134990 h 287390"/>
                <a:gd name="connsiteX2-123" fmla="*/ 1471810 w 2966399"/>
                <a:gd name="connsiteY2-124" fmla="*/ 287390 h 287390"/>
                <a:gd name="connsiteX3-125" fmla="*/ 197 w 2966399"/>
                <a:gd name="connsiteY3-126" fmla="*/ 134990 h 287390"/>
                <a:gd name="connsiteX4-127" fmla="*/ 716422 w 2966399"/>
                <a:gd name="connsiteY4-128" fmla="*/ 0 h 287390"/>
                <a:gd name="connsiteX0-129" fmla="*/ 2307736 w 2986285"/>
                <a:gd name="connsiteY0-130" fmla="*/ 22605 h 287390"/>
                <a:gd name="connsiteX1-131" fmla="*/ 2943423 w 2986285"/>
                <a:gd name="connsiteY1-132" fmla="*/ 134990 h 287390"/>
                <a:gd name="connsiteX2-133" fmla="*/ 1471810 w 2986285"/>
                <a:gd name="connsiteY2-134" fmla="*/ 287390 h 287390"/>
                <a:gd name="connsiteX3-135" fmla="*/ 197 w 2986285"/>
                <a:gd name="connsiteY3-136" fmla="*/ 134990 h 287390"/>
                <a:gd name="connsiteX4-137" fmla="*/ 716422 w 2986285"/>
                <a:gd name="connsiteY4-138" fmla="*/ 0 h 287390"/>
                <a:gd name="connsiteX0-139" fmla="*/ 2307736 w 2954280"/>
                <a:gd name="connsiteY0-140" fmla="*/ 22605 h 287390"/>
                <a:gd name="connsiteX1-141" fmla="*/ 2943423 w 2954280"/>
                <a:gd name="connsiteY1-142" fmla="*/ 134990 h 287390"/>
                <a:gd name="connsiteX2-143" fmla="*/ 1471810 w 2954280"/>
                <a:gd name="connsiteY2-144" fmla="*/ 287390 h 287390"/>
                <a:gd name="connsiteX3-145" fmla="*/ 197 w 2954280"/>
                <a:gd name="connsiteY3-146" fmla="*/ 134990 h 287390"/>
                <a:gd name="connsiteX4-147" fmla="*/ 716422 w 2954280"/>
                <a:gd name="connsiteY4-148" fmla="*/ 0 h 28739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54280" h="287390">
                  <a:moveTo>
                    <a:pt x="2307736" y="22605"/>
                  </a:moveTo>
                  <a:cubicBezTo>
                    <a:pt x="2553005" y="48005"/>
                    <a:pt x="3032352" y="81545"/>
                    <a:pt x="2943423" y="134990"/>
                  </a:cubicBezTo>
                  <a:cubicBezTo>
                    <a:pt x="2736341" y="219406"/>
                    <a:pt x="2284559" y="287390"/>
                    <a:pt x="1471810" y="287390"/>
                  </a:cubicBezTo>
                  <a:cubicBezTo>
                    <a:pt x="659061" y="287390"/>
                    <a:pt x="1148" y="276498"/>
                    <a:pt x="197" y="134990"/>
                  </a:cubicBezTo>
                  <a:cubicBezTo>
                    <a:pt x="-11174" y="80678"/>
                    <a:pt x="471153" y="25400"/>
                    <a:pt x="716422" y="0"/>
                  </a:cubicBez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109"/>
            <p:cNvSpPr/>
            <p:nvPr/>
          </p:nvSpPr>
          <p:spPr>
            <a:xfrm rot="9598920">
              <a:off x="4645203" y="3132573"/>
              <a:ext cx="2954280" cy="287390"/>
            </a:xfrm>
            <a:custGeom>
              <a:avLst/>
              <a:gdLst>
                <a:gd name="connsiteX0" fmla="*/ 0 w 2943225"/>
                <a:gd name="connsiteY0" fmla="*/ 152400 h 304800"/>
                <a:gd name="connsiteX1" fmla="*/ 1471613 w 2943225"/>
                <a:gd name="connsiteY1" fmla="*/ 0 h 304800"/>
                <a:gd name="connsiteX2" fmla="*/ 2943226 w 2943225"/>
                <a:gd name="connsiteY2" fmla="*/ 152400 h 304800"/>
                <a:gd name="connsiteX3" fmla="*/ 1471613 w 2943225"/>
                <a:gd name="connsiteY3" fmla="*/ 304800 h 304800"/>
                <a:gd name="connsiteX4" fmla="*/ 0 w 2943225"/>
                <a:gd name="connsiteY4" fmla="*/ 152400 h 304800"/>
                <a:gd name="connsiteX0-1" fmla="*/ 17237 w 2960463"/>
                <a:gd name="connsiteY0-2" fmla="*/ 163543 h 315943"/>
                <a:gd name="connsiteX1-3" fmla="*/ 733462 w 2960463"/>
                <a:gd name="connsiteY1-4" fmla="*/ 28553 h 315943"/>
                <a:gd name="connsiteX2-5" fmla="*/ 1488850 w 2960463"/>
                <a:gd name="connsiteY2-6" fmla="*/ 11143 h 315943"/>
                <a:gd name="connsiteX3-7" fmla="*/ 2960463 w 2960463"/>
                <a:gd name="connsiteY3-8" fmla="*/ 163543 h 315943"/>
                <a:gd name="connsiteX4-9" fmla="*/ 1488850 w 2960463"/>
                <a:gd name="connsiteY4-10" fmla="*/ 315943 h 315943"/>
                <a:gd name="connsiteX5" fmla="*/ 17237 w 2960463"/>
                <a:gd name="connsiteY5" fmla="*/ 163543 h 315943"/>
                <a:gd name="connsiteX0-11" fmla="*/ 17237 w 2983439"/>
                <a:gd name="connsiteY0-12" fmla="*/ 155246 h 307646"/>
                <a:gd name="connsiteX1-13" fmla="*/ 733462 w 2983439"/>
                <a:gd name="connsiteY1-14" fmla="*/ 20256 h 307646"/>
                <a:gd name="connsiteX2-15" fmla="*/ 1488850 w 2983439"/>
                <a:gd name="connsiteY2-16" fmla="*/ 2846 h 307646"/>
                <a:gd name="connsiteX3-17" fmla="*/ 2324776 w 2983439"/>
                <a:gd name="connsiteY3-18" fmla="*/ 42861 h 307646"/>
                <a:gd name="connsiteX4-19" fmla="*/ 2960463 w 2983439"/>
                <a:gd name="connsiteY4-20" fmla="*/ 155246 h 307646"/>
                <a:gd name="connsiteX5-21" fmla="*/ 1488850 w 2983439"/>
                <a:gd name="connsiteY5-22" fmla="*/ 307646 h 307646"/>
                <a:gd name="connsiteX6" fmla="*/ 17237 w 2983439"/>
                <a:gd name="connsiteY6" fmla="*/ 155246 h 307646"/>
                <a:gd name="connsiteX0-23" fmla="*/ 1488850 w 2983439"/>
                <a:gd name="connsiteY0-24" fmla="*/ 0 h 304800"/>
                <a:gd name="connsiteX1-25" fmla="*/ 2324776 w 2983439"/>
                <a:gd name="connsiteY1-26" fmla="*/ 40015 h 304800"/>
                <a:gd name="connsiteX2-27" fmla="*/ 2960463 w 2983439"/>
                <a:gd name="connsiteY2-28" fmla="*/ 152400 h 304800"/>
                <a:gd name="connsiteX3-29" fmla="*/ 1488850 w 2983439"/>
                <a:gd name="connsiteY3-30" fmla="*/ 304800 h 304800"/>
                <a:gd name="connsiteX4-31" fmla="*/ 17237 w 2983439"/>
                <a:gd name="connsiteY4-32" fmla="*/ 152400 h 304800"/>
                <a:gd name="connsiteX5-33" fmla="*/ 733462 w 2983439"/>
                <a:gd name="connsiteY5-34" fmla="*/ 17410 h 304800"/>
                <a:gd name="connsiteX6-35" fmla="*/ 1580290 w 2983439"/>
                <a:gd name="connsiteY6-36" fmla="*/ 91440 h 304800"/>
                <a:gd name="connsiteX0-37" fmla="*/ 1488850 w 2983439"/>
                <a:gd name="connsiteY0-38" fmla="*/ 0 h 304800"/>
                <a:gd name="connsiteX1-39" fmla="*/ 2324776 w 2983439"/>
                <a:gd name="connsiteY1-40" fmla="*/ 40015 h 304800"/>
                <a:gd name="connsiteX2-41" fmla="*/ 2960463 w 2983439"/>
                <a:gd name="connsiteY2-42" fmla="*/ 152400 h 304800"/>
                <a:gd name="connsiteX3-43" fmla="*/ 1488850 w 2983439"/>
                <a:gd name="connsiteY3-44" fmla="*/ 304800 h 304800"/>
                <a:gd name="connsiteX4-45" fmla="*/ 17237 w 2983439"/>
                <a:gd name="connsiteY4-46" fmla="*/ 152400 h 304800"/>
                <a:gd name="connsiteX5-47" fmla="*/ 733462 w 2983439"/>
                <a:gd name="connsiteY5-48" fmla="*/ 17410 h 304800"/>
                <a:gd name="connsiteX0-49" fmla="*/ 2324776 w 2983439"/>
                <a:gd name="connsiteY0-50" fmla="*/ 22605 h 287390"/>
                <a:gd name="connsiteX1-51" fmla="*/ 2960463 w 2983439"/>
                <a:gd name="connsiteY1-52" fmla="*/ 134990 h 287390"/>
                <a:gd name="connsiteX2-53" fmla="*/ 1488850 w 2983439"/>
                <a:gd name="connsiteY2-54" fmla="*/ 287390 h 287390"/>
                <a:gd name="connsiteX3-55" fmla="*/ 17237 w 2983439"/>
                <a:gd name="connsiteY3-56" fmla="*/ 134990 h 287390"/>
                <a:gd name="connsiteX4-57" fmla="*/ 733462 w 2983439"/>
                <a:gd name="connsiteY4-58" fmla="*/ 0 h 287390"/>
                <a:gd name="connsiteX0-59" fmla="*/ 2324776 w 2983439"/>
                <a:gd name="connsiteY0-60" fmla="*/ 22605 h 287390"/>
                <a:gd name="connsiteX1-61" fmla="*/ 2960463 w 2983439"/>
                <a:gd name="connsiteY1-62" fmla="*/ 134990 h 287390"/>
                <a:gd name="connsiteX2-63" fmla="*/ 1488850 w 2983439"/>
                <a:gd name="connsiteY2-64" fmla="*/ 287390 h 287390"/>
                <a:gd name="connsiteX3-65" fmla="*/ 17237 w 2983439"/>
                <a:gd name="connsiteY3-66" fmla="*/ 134990 h 287390"/>
                <a:gd name="connsiteX4-67" fmla="*/ 733462 w 2983439"/>
                <a:gd name="connsiteY4-68" fmla="*/ 0 h 287390"/>
                <a:gd name="connsiteX0-69" fmla="*/ 2324776 w 2983439"/>
                <a:gd name="connsiteY0-70" fmla="*/ 22605 h 287390"/>
                <a:gd name="connsiteX1-71" fmla="*/ 2960463 w 2983439"/>
                <a:gd name="connsiteY1-72" fmla="*/ 134990 h 287390"/>
                <a:gd name="connsiteX2-73" fmla="*/ 1488850 w 2983439"/>
                <a:gd name="connsiteY2-74" fmla="*/ 287390 h 287390"/>
                <a:gd name="connsiteX3-75" fmla="*/ 17237 w 2983439"/>
                <a:gd name="connsiteY3-76" fmla="*/ 134990 h 287390"/>
                <a:gd name="connsiteX4-77" fmla="*/ 733462 w 2983439"/>
                <a:gd name="connsiteY4-78" fmla="*/ 0 h 287390"/>
                <a:gd name="connsiteX0-79" fmla="*/ 2308154 w 2966817"/>
                <a:gd name="connsiteY0-80" fmla="*/ 22605 h 287390"/>
                <a:gd name="connsiteX1-81" fmla="*/ 2943841 w 2966817"/>
                <a:gd name="connsiteY1-82" fmla="*/ 134990 h 287390"/>
                <a:gd name="connsiteX2-83" fmla="*/ 1472228 w 2966817"/>
                <a:gd name="connsiteY2-84" fmla="*/ 287390 h 287390"/>
                <a:gd name="connsiteX3-85" fmla="*/ 615 w 2966817"/>
                <a:gd name="connsiteY3-86" fmla="*/ 134990 h 287390"/>
                <a:gd name="connsiteX4-87" fmla="*/ 716840 w 2966817"/>
                <a:gd name="connsiteY4-88" fmla="*/ 0 h 287390"/>
                <a:gd name="connsiteX0-89" fmla="*/ 2307540 w 2966203"/>
                <a:gd name="connsiteY0-90" fmla="*/ 22605 h 287390"/>
                <a:gd name="connsiteX1-91" fmla="*/ 2943227 w 2966203"/>
                <a:gd name="connsiteY1-92" fmla="*/ 134990 h 287390"/>
                <a:gd name="connsiteX2-93" fmla="*/ 1471614 w 2966203"/>
                <a:gd name="connsiteY2-94" fmla="*/ 287390 h 287390"/>
                <a:gd name="connsiteX3-95" fmla="*/ 1 w 2966203"/>
                <a:gd name="connsiteY3-96" fmla="*/ 134990 h 287390"/>
                <a:gd name="connsiteX4-97" fmla="*/ 716226 w 2966203"/>
                <a:gd name="connsiteY4-98" fmla="*/ 0 h 287390"/>
                <a:gd name="connsiteX0-99" fmla="*/ 2307539 w 2966202"/>
                <a:gd name="connsiteY0-100" fmla="*/ 22605 h 287393"/>
                <a:gd name="connsiteX1-101" fmla="*/ 2943226 w 2966202"/>
                <a:gd name="connsiteY1-102" fmla="*/ 134990 h 287393"/>
                <a:gd name="connsiteX2-103" fmla="*/ 1471613 w 2966202"/>
                <a:gd name="connsiteY2-104" fmla="*/ 287390 h 287393"/>
                <a:gd name="connsiteX3-105" fmla="*/ 0 w 2966202"/>
                <a:gd name="connsiteY3-106" fmla="*/ 134990 h 287393"/>
                <a:gd name="connsiteX4-107" fmla="*/ 716225 w 2966202"/>
                <a:gd name="connsiteY4-108" fmla="*/ 0 h 287393"/>
                <a:gd name="connsiteX0-109" fmla="*/ 2307539 w 2966202"/>
                <a:gd name="connsiteY0-110" fmla="*/ 22605 h 287390"/>
                <a:gd name="connsiteX1-111" fmla="*/ 2943226 w 2966202"/>
                <a:gd name="connsiteY1-112" fmla="*/ 134990 h 287390"/>
                <a:gd name="connsiteX2-113" fmla="*/ 1471613 w 2966202"/>
                <a:gd name="connsiteY2-114" fmla="*/ 287390 h 287390"/>
                <a:gd name="connsiteX3-115" fmla="*/ 0 w 2966202"/>
                <a:gd name="connsiteY3-116" fmla="*/ 134990 h 287390"/>
                <a:gd name="connsiteX4-117" fmla="*/ 716225 w 2966202"/>
                <a:gd name="connsiteY4-118" fmla="*/ 0 h 287390"/>
                <a:gd name="connsiteX0-119" fmla="*/ 2307736 w 2966399"/>
                <a:gd name="connsiteY0-120" fmla="*/ 22605 h 287390"/>
                <a:gd name="connsiteX1-121" fmla="*/ 2943423 w 2966399"/>
                <a:gd name="connsiteY1-122" fmla="*/ 134990 h 287390"/>
                <a:gd name="connsiteX2-123" fmla="*/ 1471810 w 2966399"/>
                <a:gd name="connsiteY2-124" fmla="*/ 287390 h 287390"/>
                <a:gd name="connsiteX3-125" fmla="*/ 197 w 2966399"/>
                <a:gd name="connsiteY3-126" fmla="*/ 134990 h 287390"/>
                <a:gd name="connsiteX4-127" fmla="*/ 716422 w 2966399"/>
                <a:gd name="connsiteY4-128" fmla="*/ 0 h 287390"/>
                <a:gd name="connsiteX0-129" fmla="*/ 2307736 w 2986285"/>
                <a:gd name="connsiteY0-130" fmla="*/ 22605 h 287390"/>
                <a:gd name="connsiteX1-131" fmla="*/ 2943423 w 2986285"/>
                <a:gd name="connsiteY1-132" fmla="*/ 134990 h 287390"/>
                <a:gd name="connsiteX2-133" fmla="*/ 1471810 w 2986285"/>
                <a:gd name="connsiteY2-134" fmla="*/ 287390 h 287390"/>
                <a:gd name="connsiteX3-135" fmla="*/ 197 w 2986285"/>
                <a:gd name="connsiteY3-136" fmla="*/ 134990 h 287390"/>
                <a:gd name="connsiteX4-137" fmla="*/ 716422 w 2986285"/>
                <a:gd name="connsiteY4-138" fmla="*/ 0 h 287390"/>
                <a:gd name="connsiteX0-139" fmla="*/ 2307736 w 2954280"/>
                <a:gd name="connsiteY0-140" fmla="*/ 22605 h 287390"/>
                <a:gd name="connsiteX1-141" fmla="*/ 2943423 w 2954280"/>
                <a:gd name="connsiteY1-142" fmla="*/ 134990 h 287390"/>
                <a:gd name="connsiteX2-143" fmla="*/ 1471810 w 2954280"/>
                <a:gd name="connsiteY2-144" fmla="*/ 287390 h 287390"/>
                <a:gd name="connsiteX3-145" fmla="*/ 197 w 2954280"/>
                <a:gd name="connsiteY3-146" fmla="*/ 134990 h 287390"/>
                <a:gd name="connsiteX4-147" fmla="*/ 716422 w 2954280"/>
                <a:gd name="connsiteY4-148" fmla="*/ 0 h 28739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54280" h="287390">
                  <a:moveTo>
                    <a:pt x="2307736" y="22605"/>
                  </a:moveTo>
                  <a:cubicBezTo>
                    <a:pt x="2553005" y="48005"/>
                    <a:pt x="3032352" y="81545"/>
                    <a:pt x="2943423" y="134990"/>
                  </a:cubicBezTo>
                  <a:cubicBezTo>
                    <a:pt x="2736341" y="219406"/>
                    <a:pt x="2284559" y="287390"/>
                    <a:pt x="1471810" y="287390"/>
                  </a:cubicBezTo>
                  <a:cubicBezTo>
                    <a:pt x="659061" y="287390"/>
                    <a:pt x="1148" y="276498"/>
                    <a:pt x="197" y="134990"/>
                  </a:cubicBezTo>
                  <a:cubicBezTo>
                    <a:pt x="-11174" y="80678"/>
                    <a:pt x="471153" y="25400"/>
                    <a:pt x="716422" y="0"/>
                  </a:cubicBezTo>
                </a:path>
              </a:pathLst>
            </a:custGeom>
            <a:no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5155547" y="3667837"/>
              <a:ext cx="109903" cy="109903"/>
            </a:xfrm>
            <a:prstGeom prst="ellipse">
              <a:avLst/>
            </a:prstGeom>
            <a:solidFill>
              <a:schemeClr val="bg1">
                <a:lumMod val="95000"/>
              </a:schemeClr>
            </a:solidFill>
            <a:ln w="6350">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椭圆 13"/>
          <p:cNvSpPr/>
          <p:nvPr/>
        </p:nvSpPr>
        <p:spPr>
          <a:xfrm>
            <a:off x="-4451482" y="863634"/>
            <a:ext cx="8909182" cy="9964848"/>
          </a:xfrm>
          <a:custGeom>
            <a:avLst/>
            <a:gdLst>
              <a:gd name="connsiteX0" fmla="*/ 0 w 1611824"/>
              <a:gd name="connsiteY0" fmla="*/ 805912 h 1611824"/>
              <a:gd name="connsiteX1" fmla="*/ 805912 w 1611824"/>
              <a:gd name="connsiteY1" fmla="*/ 0 h 1611824"/>
              <a:gd name="connsiteX2" fmla="*/ 1611824 w 1611824"/>
              <a:gd name="connsiteY2" fmla="*/ 805912 h 1611824"/>
              <a:gd name="connsiteX3" fmla="*/ 805912 w 1611824"/>
              <a:gd name="connsiteY3" fmla="*/ 1611824 h 1611824"/>
              <a:gd name="connsiteX4" fmla="*/ 0 w 1611824"/>
              <a:gd name="connsiteY4" fmla="*/ 805912 h 1611824"/>
              <a:gd name="connsiteX0-1" fmla="*/ 2293 w 1614117"/>
              <a:gd name="connsiteY0-2" fmla="*/ 759417 h 1565329"/>
              <a:gd name="connsiteX1-3" fmla="*/ 1025181 w 1614117"/>
              <a:gd name="connsiteY1-4" fmla="*/ 0 h 1565329"/>
              <a:gd name="connsiteX2-5" fmla="*/ 1614117 w 1614117"/>
              <a:gd name="connsiteY2-6" fmla="*/ 759417 h 1565329"/>
              <a:gd name="connsiteX3-7" fmla="*/ 808205 w 1614117"/>
              <a:gd name="connsiteY3-8" fmla="*/ 1565329 h 1565329"/>
              <a:gd name="connsiteX4-9" fmla="*/ 2293 w 1614117"/>
              <a:gd name="connsiteY4-10" fmla="*/ 759417 h 1565329"/>
              <a:gd name="connsiteX0-11" fmla="*/ 1691 w 1737502"/>
              <a:gd name="connsiteY0-12" fmla="*/ 759879 h 1566644"/>
              <a:gd name="connsiteX1-13" fmla="*/ 1024579 w 1737502"/>
              <a:gd name="connsiteY1-14" fmla="*/ 462 h 1566644"/>
              <a:gd name="connsiteX2-15" fmla="*/ 1737502 w 1737502"/>
              <a:gd name="connsiteY2-16" fmla="*/ 868367 h 1566644"/>
              <a:gd name="connsiteX3-17" fmla="*/ 807603 w 1737502"/>
              <a:gd name="connsiteY3-18" fmla="*/ 1565791 h 1566644"/>
              <a:gd name="connsiteX4-19" fmla="*/ 1691 w 1737502"/>
              <a:gd name="connsiteY4-20" fmla="*/ 759879 h 1566644"/>
              <a:gd name="connsiteX0-21" fmla="*/ 10 w 1735821"/>
              <a:gd name="connsiteY0-22" fmla="*/ 914771 h 1721536"/>
              <a:gd name="connsiteX1-23" fmla="*/ 821420 w 1735821"/>
              <a:gd name="connsiteY1-24" fmla="*/ 371 h 1721536"/>
              <a:gd name="connsiteX2-25" fmla="*/ 1735821 w 1735821"/>
              <a:gd name="connsiteY2-26" fmla="*/ 1023259 h 1721536"/>
              <a:gd name="connsiteX3-27" fmla="*/ 805922 w 1735821"/>
              <a:gd name="connsiteY3-28" fmla="*/ 1720683 h 1721536"/>
              <a:gd name="connsiteX4-29" fmla="*/ 10 w 1735821"/>
              <a:gd name="connsiteY4-30" fmla="*/ 914771 h 1721536"/>
              <a:gd name="connsiteX0-31" fmla="*/ 10 w 1802582"/>
              <a:gd name="connsiteY0-32" fmla="*/ 915343 h 1723880"/>
              <a:gd name="connsiteX1-33" fmla="*/ 821420 w 1802582"/>
              <a:gd name="connsiteY1-34" fmla="*/ 943 h 1723880"/>
              <a:gd name="connsiteX2-35" fmla="*/ 1802582 w 1802582"/>
              <a:gd name="connsiteY2-36" fmla="*/ 1090593 h 1723880"/>
              <a:gd name="connsiteX3-37" fmla="*/ 805922 w 1802582"/>
              <a:gd name="connsiteY3-38" fmla="*/ 1721255 h 1723880"/>
              <a:gd name="connsiteX4-39" fmla="*/ 10 w 1802582"/>
              <a:gd name="connsiteY4-40" fmla="*/ 915343 h 1723880"/>
              <a:gd name="connsiteX0-41" fmla="*/ 12 w 1802584"/>
              <a:gd name="connsiteY0-42" fmla="*/ 915345 h 1734899"/>
              <a:gd name="connsiteX1-43" fmla="*/ 821422 w 1802584"/>
              <a:gd name="connsiteY1-44" fmla="*/ 945 h 1734899"/>
              <a:gd name="connsiteX2-45" fmla="*/ 1802584 w 1802584"/>
              <a:gd name="connsiteY2-46" fmla="*/ 1090595 h 1734899"/>
              <a:gd name="connsiteX3-47" fmla="*/ 839304 w 1802584"/>
              <a:gd name="connsiteY3-48" fmla="*/ 1732385 h 1734899"/>
              <a:gd name="connsiteX4-49" fmla="*/ 12 w 1802584"/>
              <a:gd name="connsiteY4-50" fmla="*/ 915345 h 1734899"/>
              <a:gd name="connsiteX0-51" fmla="*/ 12 w 1813711"/>
              <a:gd name="connsiteY0-52" fmla="*/ 1014701 h 1732127"/>
              <a:gd name="connsiteX1-53" fmla="*/ 832549 w 1813711"/>
              <a:gd name="connsiteY1-54" fmla="*/ 158 h 1732127"/>
              <a:gd name="connsiteX2-55" fmla="*/ 1813711 w 1813711"/>
              <a:gd name="connsiteY2-56" fmla="*/ 1089808 h 1732127"/>
              <a:gd name="connsiteX3-57" fmla="*/ 850431 w 1813711"/>
              <a:gd name="connsiteY3-58" fmla="*/ 1731598 h 1732127"/>
              <a:gd name="connsiteX4-59" fmla="*/ 12 w 1813711"/>
              <a:gd name="connsiteY4-60" fmla="*/ 1014701 h 1732127"/>
              <a:gd name="connsiteX0-61" fmla="*/ 12 w 1935130"/>
              <a:gd name="connsiteY0-62" fmla="*/ 1016606 h 1735305"/>
              <a:gd name="connsiteX1-63" fmla="*/ 832549 w 1935130"/>
              <a:gd name="connsiteY1-64" fmla="*/ 2063 h 1735305"/>
              <a:gd name="connsiteX2-65" fmla="*/ 1935130 w 1935130"/>
              <a:gd name="connsiteY2-66" fmla="*/ 810931 h 1735305"/>
              <a:gd name="connsiteX3-67" fmla="*/ 850431 w 1935130"/>
              <a:gd name="connsiteY3-68" fmla="*/ 1733503 h 1735305"/>
              <a:gd name="connsiteX4-69" fmla="*/ 12 w 1935130"/>
              <a:gd name="connsiteY4-70" fmla="*/ 1016606 h 1735305"/>
              <a:gd name="connsiteX0-71" fmla="*/ 68 w 1935186"/>
              <a:gd name="connsiteY0-72" fmla="*/ 948693 h 1667351"/>
              <a:gd name="connsiteX1-73" fmla="*/ 809839 w 1935186"/>
              <a:gd name="connsiteY1-74" fmla="*/ 2448 h 1667351"/>
              <a:gd name="connsiteX2-75" fmla="*/ 1935186 w 1935186"/>
              <a:gd name="connsiteY2-76" fmla="*/ 743018 h 1667351"/>
              <a:gd name="connsiteX3-77" fmla="*/ 850487 w 1935186"/>
              <a:gd name="connsiteY3-78" fmla="*/ 1665590 h 1667351"/>
              <a:gd name="connsiteX4-79" fmla="*/ 68 w 1935186"/>
              <a:gd name="connsiteY4-80" fmla="*/ 948693 h 1667351"/>
              <a:gd name="connsiteX0-81" fmla="*/ 1525 w 1936643"/>
              <a:gd name="connsiteY0-82" fmla="*/ 948693 h 1561486"/>
              <a:gd name="connsiteX1-83" fmla="*/ 811296 w 1936643"/>
              <a:gd name="connsiteY1-84" fmla="*/ 2448 h 1561486"/>
              <a:gd name="connsiteX2-85" fmla="*/ 1936643 w 1936643"/>
              <a:gd name="connsiteY2-86" fmla="*/ 743018 h 1561486"/>
              <a:gd name="connsiteX3-87" fmla="*/ 1011307 w 1936643"/>
              <a:gd name="connsiteY3-88" fmla="*/ 1559348 h 1561486"/>
              <a:gd name="connsiteX4-89" fmla="*/ 1525 w 1936643"/>
              <a:gd name="connsiteY4-90" fmla="*/ 948693 h 1561486"/>
              <a:gd name="connsiteX0-91" fmla="*/ 1640 w 1891226"/>
              <a:gd name="connsiteY0-92" fmla="*/ 948693 h 1561486"/>
              <a:gd name="connsiteX1-93" fmla="*/ 765879 w 1891226"/>
              <a:gd name="connsiteY1-94" fmla="*/ 2448 h 1561486"/>
              <a:gd name="connsiteX2-95" fmla="*/ 1891226 w 1891226"/>
              <a:gd name="connsiteY2-96" fmla="*/ 743018 h 1561486"/>
              <a:gd name="connsiteX3-97" fmla="*/ 965890 w 1891226"/>
              <a:gd name="connsiteY3-98" fmla="*/ 1559348 h 1561486"/>
              <a:gd name="connsiteX4-99" fmla="*/ 1640 w 1891226"/>
              <a:gd name="connsiteY4-100" fmla="*/ 948693 h 1561486"/>
              <a:gd name="connsiteX0-101" fmla="*/ 3297 w 1892883"/>
              <a:gd name="connsiteY0-102" fmla="*/ 948693 h 1562132"/>
              <a:gd name="connsiteX1-103" fmla="*/ 767536 w 1892883"/>
              <a:gd name="connsiteY1-104" fmla="*/ 2448 h 1562132"/>
              <a:gd name="connsiteX2-105" fmla="*/ 1892883 w 1892883"/>
              <a:gd name="connsiteY2-106" fmla="*/ 743018 h 1562132"/>
              <a:gd name="connsiteX3-107" fmla="*/ 967547 w 1892883"/>
              <a:gd name="connsiteY3-108" fmla="*/ 1559348 h 1562132"/>
              <a:gd name="connsiteX4-109" fmla="*/ 3297 w 1892883"/>
              <a:gd name="connsiteY4-110" fmla="*/ 948693 h 1562132"/>
              <a:gd name="connsiteX0-111" fmla="*/ 3174 w 1763752"/>
              <a:gd name="connsiteY0-112" fmla="*/ 948693 h 1562132"/>
              <a:gd name="connsiteX1-113" fmla="*/ 767413 w 1763752"/>
              <a:gd name="connsiteY1-114" fmla="*/ 2448 h 1562132"/>
              <a:gd name="connsiteX2-115" fmla="*/ 1763752 w 1763752"/>
              <a:gd name="connsiteY2-116" fmla="*/ 743018 h 1562132"/>
              <a:gd name="connsiteX3-117" fmla="*/ 967424 w 1763752"/>
              <a:gd name="connsiteY3-118" fmla="*/ 1559348 h 1562132"/>
              <a:gd name="connsiteX4-119" fmla="*/ 3174 w 1763752"/>
              <a:gd name="connsiteY4-120" fmla="*/ 948693 h 1562132"/>
              <a:gd name="connsiteX0-121" fmla="*/ 3174 w 1767302"/>
              <a:gd name="connsiteY0-122" fmla="*/ 948850 h 1562289"/>
              <a:gd name="connsiteX1-123" fmla="*/ 767413 w 1767302"/>
              <a:gd name="connsiteY1-124" fmla="*/ 2605 h 1562289"/>
              <a:gd name="connsiteX2-125" fmla="*/ 1763752 w 1767302"/>
              <a:gd name="connsiteY2-126" fmla="*/ 743175 h 1562289"/>
              <a:gd name="connsiteX3-127" fmla="*/ 967424 w 1767302"/>
              <a:gd name="connsiteY3-128" fmla="*/ 1559505 h 1562289"/>
              <a:gd name="connsiteX4-129" fmla="*/ 3174 w 1767302"/>
              <a:gd name="connsiteY4-130" fmla="*/ 948850 h 1562289"/>
              <a:gd name="connsiteX0-131" fmla="*/ 3174 w 1764275"/>
              <a:gd name="connsiteY0-132" fmla="*/ 948850 h 1562289"/>
              <a:gd name="connsiteX1-133" fmla="*/ 767413 w 1764275"/>
              <a:gd name="connsiteY1-134" fmla="*/ 2605 h 1562289"/>
              <a:gd name="connsiteX2-135" fmla="*/ 1763752 w 1764275"/>
              <a:gd name="connsiteY2-136" fmla="*/ 743175 h 1562289"/>
              <a:gd name="connsiteX3-137" fmla="*/ 967424 w 1764275"/>
              <a:gd name="connsiteY3-138" fmla="*/ 1559505 h 1562289"/>
              <a:gd name="connsiteX4-139" fmla="*/ 3174 w 1764275"/>
              <a:gd name="connsiteY4-140" fmla="*/ 948850 h 156228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764275" h="1562289">
                <a:moveTo>
                  <a:pt x="3174" y="948850"/>
                </a:moveTo>
                <a:cubicBezTo>
                  <a:pt x="-45338" y="590714"/>
                  <a:pt x="473983" y="36884"/>
                  <a:pt x="767413" y="2605"/>
                </a:cubicBezTo>
                <a:cubicBezTo>
                  <a:pt x="1060843" y="-31674"/>
                  <a:pt x="1786518" y="275316"/>
                  <a:pt x="1763752" y="743175"/>
                </a:cubicBezTo>
                <a:cubicBezTo>
                  <a:pt x="1740986" y="1211034"/>
                  <a:pt x="1260854" y="1525226"/>
                  <a:pt x="967424" y="1559505"/>
                </a:cubicBezTo>
                <a:cubicBezTo>
                  <a:pt x="673994" y="1593784"/>
                  <a:pt x="51686" y="1306986"/>
                  <a:pt x="3174" y="948850"/>
                </a:cubicBezTo>
                <a:close/>
              </a:path>
            </a:pathLst>
          </a:custGeom>
          <a:gradFill flip="none" rotWithShape="1">
            <a:gsLst>
              <a:gs pos="100000">
                <a:srgbClr val="F2F2F2"/>
              </a:gs>
              <a:gs pos="35000">
                <a:srgbClr val="F2F2F2">
                  <a:alpha val="0"/>
                </a:srgbClr>
              </a:gs>
            </a:gsLst>
            <a:path path="shape">
              <a:fillToRect l="50000" t="50000" r="50000" b="50000"/>
            </a:path>
            <a:tileRect/>
          </a:gradFill>
          <a:ln>
            <a:noFill/>
          </a:ln>
          <a:effectLst>
            <a:outerShdw blurRad="355600" dist="114300" sx="103000" sy="103000" algn="ctr" rotWithShape="0">
              <a:srgbClr val="B0D3F2">
                <a:alpha val="40000"/>
              </a:srgbClr>
            </a:outerShdw>
            <a:softEdge rad="0"/>
          </a:effectLst>
          <a:scene3d>
            <a:camera prst="orthographicFront">
              <a:rot lat="16799984"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13"/>
          <p:cNvSpPr/>
          <p:nvPr/>
        </p:nvSpPr>
        <p:spPr>
          <a:xfrm>
            <a:off x="-3218133" y="1932444"/>
            <a:ext cx="6246398" cy="4202308"/>
          </a:xfrm>
          <a:custGeom>
            <a:avLst/>
            <a:gdLst>
              <a:gd name="connsiteX0" fmla="*/ 0 w 1611824"/>
              <a:gd name="connsiteY0" fmla="*/ 805912 h 1611824"/>
              <a:gd name="connsiteX1" fmla="*/ 805912 w 1611824"/>
              <a:gd name="connsiteY1" fmla="*/ 0 h 1611824"/>
              <a:gd name="connsiteX2" fmla="*/ 1611824 w 1611824"/>
              <a:gd name="connsiteY2" fmla="*/ 805912 h 1611824"/>
              <a:gd name="connsiteX3" fmla="*/ 805912 w 1611824"/>
              <a:gd name="connsiteY3" fmla="*/ 1611824 h 1611824"/>
              <a:gd name="connsiteX4" fmla="*/ 0 w 1611824"/>
              <a:gd name="connsiteY4" fmla="*/ 805912 h 1611824"/>
              <a:gd name="connsiteX0-1" fmla="*/ 2293 w 1614117"/>
              <a:gd name="connsiteY0-2" fmla="*/ 759417 h 1565329"/>
              <a:gd name="connsiteX1-3" fmla="*/ 1025181 w 1614117"/>
              <a:gd name="connsiteY1-4" fmla="*/ 0 h 1565329"/>
              <a:gd name="connsiteX2-5" fmla="*/ 1614117 w 1614117"/>
              <a:gd name="connsiteY2-6" fmla="*/ 759417 h 1565329"/>
              <a:gd name="connsiteX3-7" fmla="*/ 808205 w 1614117"/>
              <a:gd name="connsiteY3-8" fmla="*/ 1565329 h 1565329"/>
              <a:gd name="connsiteX4-9" fmla="*/ 2293 w 1614117"/>
              <a:gd name="connsiteY4-10" fmla="*/ 759417 h 1565329"/>
              <a:gd name="connsiteX0-11" fmla="*/ 1691 w 1737502"/>
              <a:gd name="connsiteY0-12" fmla="*/ 759879 h 1566644"/>
              <a:gd name="connsiteX1-13" fmla="*/ 1024579 w 1737502"/>
              <a:gd name="connsiteY1-14" fmla="*/ 462 h 1566644"/>
              <a:gd name="connsiteX2-15" fmla="*/ 1737502 w 1737502"/>
              <a:gd name="connsiteY2-16" fmla="*/ 868367 h 1566644"/>
              <a:gd name="connsiteX3-17" fmla="*/ 807603 w 1737502"/>
              <a:gd name="connsiteY3-18" fmla="*/ 1565791 h 1566644"/>
              <a:gd name="connsiteX4-19" fmla="*/ 1691 w 1737502"/>
              <a:gd name="connsiteY4-20" fmla="*/ 759879 h 1566644"/>
              <a:gd name="connsiteX0-21" fmla="*/ 10 w 1735821"/>
              <a:gd name="connsiteY0-22" fmla="*/ 914771 h 1721536"/>
              <a:gd name="connsiteX1-23" fmla="*/ 821420 w 1735821"/>
              <a:gd name="connsiteY1-24" fmla="*/ 371 h 1721536"/>
              <a:gd name="connsiteX2-25" fmla="*/ 1735821 w 1735821"/>
              <a:gd name="connsiteY2-26" fmla="*/ 1023259 h 1721536"/>
              <a:gd name="connsiteX3-27" fmla="*/ 805922 w 1735821"/>
              <a:gd name="connsiteY3-28" fmla="*/ 1720683 h 1721536"/>
              <a:gd name="connsiteX4-29" fmla="*/ 10 w 1735821"/>
              <a:gd name="connsiteY4-30" fmla="*/ 914771 h 1721536"/>
              <a:gd name="connsiteX0-31" fmla="*/ 10 w 1802582"/>
              <a:gd name="connsiteY0-32" fmla="*/ 915343 h 1723880"/>
              <a:gd name="connsiteX1-33" fmla="*/ 821420 w 1802582"/>
              <a:gd name="connsiteY1-34" fmla="*/ 943 h 1723880"/>
              <a:gd name="connsiteX2-35" fmla="*/ 1802582 w 1802582"/>
              <a:gd name="connsiteY2-36" fmla="*/ 1090593 h 1723880"/>
              <a:gd name="connsiteX3-37" fmla="*/ 805922 w 1802582"/>
              <a:gd name="connsiteY3-38" fmla="*/ 1721255 h 1723880"/>
              <a:gd name="connsiteX4-39" fmla="*/ 10 w 1802582"/>
              <a:gd name="connsiteY4-40" fmla="*/ 915343 h 1723880"/>
              <a:gd name="connsiteX0-41" fmla="*/ 12 w 1802584"/>
              <a:gd name="connsiteY0-42" fmla="*/ 915345 h 1734899"/>
              <a:gd name="connsiteX1-43" fmla="*/ 821422 w 1802584"/>
              <a:gd name="connsiteY1-44" fmla="*/ 945 h 1734899"/>
              <a:gd name="connsiteX2-45" fmla="*/ 1802584 w 1802584"/>
              <a:gd name="connsiteY2-46" fmla="*/ 1090595 h 1734899"/>
              <a:gd name="connsiteX3-47" fmla="*/ 839304 w 1802584"/>
              <a:gd name="connsiteY3-48" fmla="*/ 1732385 h 1734899"/>
              <a:gd name="connsiteX4-49" fmla="*/ 12 w 1802584"/>
              <a:gd name="connsiteY4-50" fmla="*/ 915345 h 1734899"/>
              <a:gd name="connsiteX0-51" fmla="*/ 12 w 1813711"/>
              <a:gd name="connsiteY0-52" fmla="*/ 1014701 h 1732127"/>
              <a:gd name="connsiteX1-53" fmla="*/ 832549 w 1813711"/>
              <a:gd name="connsiteY1-54" fmla="*/ 158 h 1732127"/>
              <a:gd name="connsiteX2-55" fmla="*/ 1813711 w 1813711"/>
              <a:gd name="connsiteY2-56" fmla="*/ 1089808 h 1732127"/>
              <a:gd name="connsiteX3-57" fmla="*/ 850431 w 1813711"/>
              <a:gd name="connsiteY3-58" fmla="*/ 1731598 h 1732127"/>
              <a:gd name="connsiteX4-59" fmla="*/ 12 w 1813711"/>
              <a:gd name="connsiteY4-60" fmla="*/ 1014701 h 17321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13711" h="1732127">
                <a:moveTo>
                  <a:pt x="12" y="1014701"/>
                </a:moveTo>
                <a:cubicBezTo>
                  <a:pt x="-2968" y="726128"/>
                  <a:pt x="530266" y="-12360"/>
                  <a:pt x="832549" y="158"/>
                </a:cubicBezTo>
                <a:cubicBezTo>
                  <a:pt x="1134832" y="12676"/>
                  <a:pt x="1813711" y="644715"/>
                  <a:pt x="1813711" y="1089808"/>
                </a:cubicBezTo>
                <a:cubicBezTo>
                  <a:pt x="1813711" y="1534901"/>
                  <a:pt x="1152714" y="1744116"/>
                  <a:pt x="850431" y="1731598"/>
                </a:cubicBezTo>
                <a:cubicBezTo>
                  <a:pt x="548148" y="1719080"/>
                  <a:pt x="2992" y="1303274"/>
                  <a:pt x="12" y="1014701"/>
                </a:cubicBezTo>
                <a:close/>
              </a:path>
            </a:pathLst>
          </a:custGeom>
          <a:gradFill flip="none" rotWithShape="1">
            <a:gsLst>
              <a:gs pos="100000">
                <a:srgbClr val="F2F2F2"/>
              </a:gs>
              <a:gs pos="35000">
                <a:srgbClr val="F2F2F2">
                  <a:alpha val="0"/>
                </a:srgbClr>
              </a:gs>
            </a:gsLst>
            <a:path path="shape">
              <a:fillToRect l="50000" t="50000" r="50000" b="50000"/>
            </a:path>
            <a:tileRect/>
          </a:gradFill>
          <a:ln>
            <a:noFill/>
          </a:ln>
          <a:effectLst>
            <a:outerShdw blurRad="355600" dist="114300" sx="103000" sy="103000" algn="ctr" rotWithShape="0">
              <a:srgbClr val="B0D3F2">
                <a:alpha val="40000"/>
              </a:srgbClr>
            </a:outerShdw>
            <a:softEdge rad="0"/>
          </a:effectLst>
          <a:scene3d>
            <a:camera prst="orthographicFront">
              <a:rot lat="16799984"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61312" y="-173889"/>
            <a:ext cx="5586772" cy="1091464"/>
            <a:chOff x="-161312" y="-173889"/>
            <a:chExt cx="5586772" cy="1091464"/>
          </a:xfrm>
        </p:grpSpPr>
        <p:grpSp>
          <p:nvGrpSpPr>
            <p:cNvPr id="3" name="组合 2"/>
            <p:cNvGrpSpPr/>
            <p:nvPr/>
          </p:nvGrpSpPr>
          <p:grpSpPr>
            <a:xfrm>
              <a:off x="-161312" y="-173889"/>
              <a:ext cx="5586772" cy="1091464"/>
              <a:chOff x="-161312" y="-173889"/>
              <a:chExt cx="5586772" cy="1091464"/>
            </a:xfrm>
          </p:grpSpPr>
          <p:pic>
            <p:nvPicPr>
              <p:cNvPr id="5" name="图片 4"/>
              <p:cNvPicPr>
                <a:picLocks noChangeAspect="1"/>
              </p:cNvPicPr>
              <p:nvPr/>
            </p:nvPicPr>
            <p:blipFill>
              <a:blip r:embed="rId1" cstate="print"/>
              <a:stretch>
                <a:fillRect/>
              </a:stretch>
            </p:blipFill>
            <p:spPr>
              <a:xfrm>
                <a:off x="-161312" y="-173889"/>
                <a:ext cx="1193210" cy="1091464"/>
              </a:xfrm>
              <a:prstGeom prst="rect">
                <a:avLst/>
              </a:prstGeom>
            </p:spPr>
          </p:pic>
          <p:sp>
            <p:nvSpPr>
              <p:cNvPr id="6" name="文本框 5"/>
              <p:cNvSpPr txBox="1"/>
              <p:nvPr/>
            </p:nvSpPr>
            <p:spPr>
              <a:xfrm>
                <a:off x="779159" y="171775"/>
                <a:ext cx="4646301"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调度自动化主站系统功能</a:t>
                </a:r>
                <a:endParaRPr lang="zh-CN" altLang="en-US" dirty="0"/>
              </a:p>
            </p:txBody>
          </p:sp>
          <p:cxnSp>
            <p:nvCxnSpPr>
              <p:cNvPr id="7" name="直接连接符 6"/>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flipH="1">
              <a:off x="-22678" y="781050"/>
              <a:ext cx="5392964"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2458406" y="1495955"/>
            <a:ext cx="4162425" cy="89255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遥调有载调压变压器的分接头</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可人工设置主站遥控防误闭锁</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0" name="矩形 19"/>
          <p:cNvSpPr/>
          <p:nvPr/>
        </p:nvSpPr>
        <p:spPr>
          <a:xfrm>
            <a:off x="5488808" y="4299233"/>
            <a:ext cx="3430451" cy="89255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可通过设备、图、表，录入和调阅各类设备静态数据</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2" name="矩形 21"/>
          <p:cNvSpPr/>
          <p:nvPr/>
        </p:nvSpPr>
        <p:spPr>
          <a:xfrm>
            <a:off x="4157044" y="2923982"/>
            <a:ext cx="6362729" cy="89255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事故发生后，推出事故画面，事故断路器突出显示，然后长发音响报警信号，在调度员确认后再关闭报警信号</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30" name="直接连接符 29"/>
          <p:cNvCxnSpPr/>
          <p:nvPr/>
        </p:nvCxnSpPr>
        <p:spPr>
          <a:xfrm flipH="1" flipV="1">
            <a:off x="1670049" y="2085522"/>
            <a:ext cx="3629" cy="991507"/>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4108448" y="4949371"/>
            <a:ext cx="0" cy="798286"/>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974320" y="1538515"/>
            <a:ext cx="1410559" cy="466092"/>
            <a:chOff x="1260070" y="1233715"/>
            <a:chExt cx="1410559" cy="466092"/>
          </a:xfrm>
        </p:grpSpPr>
        <p:sp>
          <p:nvSpPr>
            <p:cNvPr id="17" name="矩形 16"/>
            <p:cNvSpPr/>
            <p:nvPr/>
          </p:nvSpPr>
          <p:spPr>
            <a:xfrm>
              <a:off x="1260070" y="1238142"/>
              <a:ext cx="1407599"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遥控功能</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37" name="矩形 36"/>
            <p:cNvSpPr/>
            <p:nvPr/>
          </p:nvSpPr>
          <p:spPr>
            <a:xfrm>
              <a:off x="1291773" y="1233715"/>
              <a:ext cx="1378856" cy="435428"/>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2770101" y="4354287"/>
            <a:ext cx="2595582" cy="507999"/>
            <a:chOff x="3055851" y="4354287"/>
            <a:chExt cx="2595582" cy="507999"/>
          </a:xfrm>
        </p:grpSpPr>
        <p:sp>
          <p:nvSpPr>
            <p:cNvPr id="19" name="矩形 18"/>
            <p:cNvSpPr/>
            <p:nvPr/>
          </p:nvSpPr>
          <p:spPr>
            <a:xfrm>
              <a:off x="3055851" y="4395915"/>
              <a:ext cx="259558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设备静态数据管理</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39" name="矩形 38"/>
            <p:cNvSpPr/>
            <p:nvPr/>
          </p:nvSpPr>
          <p:spPr>
            <a:xfrm>
              <a:off x="3062515" y="4354287"/>
              <a:ext cx="2583541" cy="507999"/>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3" name="直接连接符 32"/>
          <p:cNvCxnSpPr/>
          <p:nvPr/>
        </p:nvCxnSpPr>
        <p:spPr>
          <a:xfrm flipV="1">
            <a:off x="2947305" y="3452818"/>
            <a:ext cx="1" cy="643162"/>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41" name="组合 40"/>
          <p:cNvGrpSpPr/>
          <p:nvPr/>
        </p:nvGrpSpPr>
        <p:grpSpPr>
          <a:xfrm>
            <a:off x="1953595" y="2934838"/>
            <a:ext cx="2071397" cy="472197"/>
            <a:chOff x="2239345" y="2888344"/>
            <a:chExt cx="2071397" cy="472197"/>
          </a:xfrm>
        </p:grpSpPr>
        <p:sp>
          <p:nvSpPr>
            <p:cNvPr id="21" name="矩形 20"/>
            <p:cNvSpPr/>
            <p:nvPr/>
          </p:nvSpPr>
          <p:spPr>
            <a:xfrm>
              <a:off x="2239345" y="2898876"/>
              <a:ext cx="1983617"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事故报警功能</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38" name="矩形 37"/>
            <p:cNvSpPr/>
            <p:nvPr/>
          </p:nvSpPr>
          <p:spPr>
            <a:xfrm>
              <a:off x="2264229" y="2888344"/>
              <a:ext cx="2046513" cy="464456"/>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椭圆 13"/>
          <p:cNvSpPr/>
          <p:nvPr/>
        </p:nvSpPr>
        <p:spPr>
          <a:xfrm>
            <a:off x="-3367021" y="2514191"/>
            <a:ext cx="7195102" cy="4840554"/>
          </a:xfrm>
          <a:custGeom>
            <a:avLst/>
            <a:gdLst>
              <a:gd name="connsiteX0" fmla="*/ 0 w 1611824"/>
              <a:gd name="connsiteY0" fmla="*/ 805912 h 1611824"/>
              <a:gd name="connsiteX1" fmla="*/ 805912 w 1611824"/>
              <a:gd name="connsiteY1" fmla="*/ 0 h 1611824"/>
              <a:gd name="connsiteX2" fmla="*/ 1611824 w 1611824"/>
              <a:gd name="connsiteY2" fmla="*/ 805912 h 1611824"/>
              <a:gd name="connsiteX3" fmla="*/ 805912 w 1611824"/>
              <a:gd name="connsiteY3" fmla="*/ 1611824 h 1611824"/>
              <a:gd name="connsiteX4" fmla="*/ 0 w 1611824"/>
              <a:gd name="connsiteY4" fmla="*/ 805912 h 1611824"/>
              <a:gd name="connsiteX0-1" fmla="*/ 2293 w 1614117"/>
              <a:gd name="connsiteY0-2" fmla="*/ 759417 h 1565329"/>
              <a:gd name="connsiteX1-3" fmla="*/ 1025181 w 1614117"/>
              <a:gd name="connsiteY1-4" fmla="*/ 0 h 1565329"/>
              <a:gd name="connsiteX2-5" fmla="*/ 1614117 w 1614117"/>
              <a:gd name="connsiteY2-6" fmla="*/ 759417 h 1565329"/>
              <a:gd name="connsiteX3-7" fmla="*/ 808205 w 1614117"/>
              <a:gd name="connsiteY3-8" fmla="*/ 1565329 h 1565329"/>
              <a:gd name="connsiteX4-9" fmla="*/ 2293 w 1614117"/>
              <a:gd name="connsiteY4-10" fmla="*/ 759417 h 1565329"/>
              <a:gd name="connsiteX0-11" fmla="*/ 1691 w 1737502"/>
              <a:gd name="connsiteY0-12" fmla="*/ 759879 h 1566644"/>
              <a:gd name="connsiteX1-13" fmla="*/ 1024579 w 1737502"/>
              <a:gd name="connsiteY1-14" fmla="*/ 462 h 1566644"/>
              <a:gd name="connsiteX2-15" fmla="*/ 1737502 w 1737502"/>
              <a:gd name="connsiteY2-16" fmla="*/ 868367 h 1566644"/>
              <a:gd name="connsiteX3-17" fmla="*/ 807603 w 1737502"/>
              <a:gd name="connsiteY3-18" fmla="*/ 1565791 h 1566644"/>
              <a:gd name="connsiteX4-19" fmla="*/ 1691 w 1737502"/>
              <a:gd name="connsiteY4-20" fmla="*/ 759879 h 1566644"/>
              <a:gd name="connsiteX0-21" fmla="*/ 10 w 1735821"/>
              <a:gd name="connsiteY0-22" fmla="*/ 914771 h 1721536"/>
              <a:gd name="connsiteX1-23" fmla="*/ 821420 w 1735821"/>
              <a:gd name="connsiteY1-24" fmla="*/ 371 h 1721536"/>
              <a:gd name="connsiteX2-25" fmla="*/ 1735821 w 1735821"/>
              <a:gd name="connsiteY2-26" fmla="*/ 1023259 h 1721536"/>
              <a:gd name="connsiteX3-27" fmla="*/ 805922 w 1735821"/>
              <a:gd name="connsiteY3-28" fmla="*/ 1720683 h 1721536"/>
              <a:gd name="connsiteX4-29" fmla="*/ 10 w 1735821"/>
              <a:gd name="connsiteY4-30" fmla="*/ 914771 h 1721536"/>
              <a:gd name="connsiteX0-31" fmla="*/ 10 w 1802582"/>
              <a:gd name="connsiteY0-32" fmla="*/ 915343 h 1723880"/>
              <a:gd name="connsiteX1-33" fmla="*/ 821420 w 1802582"/>
              <a:gd name="connsiteY1-34" fmla="*/ 943 h 1723880"/>
              <a:gd name="connsiteX2-35" fmla="*/ 1802582 w 1802582"/>
              <a:gd name="connsiteY2-36" fmla="*/ 1090593 h 1723880"/>
              <a:gd name="connsiteX3-37" fmla="*/ 805922 w 1802582"/>
              <a:gd name="connsiteY3-38" fmla="*/ 1721255 h 1723880"/>
              <a:gd name="connsiteX4-39" fmla="*/ 10 w 1802582"/>
              <a:gd name="connsiteY4-40" fmla="*/ 915343 h 1723880"/>
              <a:gd name="connsiteX0-41" fmla="*/ 12 w 1802584"/>
              <a:gd name="connsiteY0-42" fmla="*/ 915345 h 1734899"/>
              <a:gd name="connsiteX1-43" fmla="*/ 821422 w 1802584"/>
              <a:gd name="connsiteY1-44" fmla="*/ 945 h 1734899"/>
              <a:gd name="connsiteX2-45" fmla="*/ 1802584 w 1802584"/>
              <a:gd name="connsiteY2-46" fmla="*/ 1090595 h 1734899"/>
              <a:gd name="connsiteX3-47" fmla="*/ 839304 w 1802584"/>
              <a:gd name="connsiteY3-48" fmla="*/ 1732385 h 1734899"/>
              <a:gd name="connsiteX4-49" fmla="*/ 12 w 1802584"/>
              <a:gd name="connsiteY4-50" fmla="*/ 915345 h 1734899"/>
              <a:gd name="connsiteX0-51" fmla="*/ 12 w 1813711"/>
              <a:gd name="connsiteY0-52" fmla="*/ 1014701 h 1732127"/>
              <a:gd name="connsiteX1-53" fmla="*/ 832549 w 1813711"/>
              <a:gd name="connsiteY1-54" fmla="*/ 158 h 1732127"/>
              <a:gd name="connsiteX2-55" fmla="*/ 1813711 w 1813711"/>
              <a:gd name="connsiteY2-56" fmla="*/ 1089808 h 1732127"/>
              <a:gd name="connsiteX3-57" fmla="*/ 850431 w 1813711"/>
              <a:gd name="connsiteY3-58" fmla="*/ 1731598 h 1732127"/>
              <a:gd name="connsiteX4-59" fmla="*/ 12 w 1813711"/>
              <a:gd name="connsiteY4-60" fmla="*/ 1014701 h 17321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13711" h="1732127">
                <a:moveTo>
                  <a:pt x="12" y="1014701"/>
                </a:moveTo>
                <a:cubicBezTo>
                  <a:pt x="-2968" y="726128"/>
                  <a:pt x="530266" y="-12360"/>
                  <a:pt x="832549" y="158"/>
                </a:cubicBezTo>
                <a:cubicBezTo>
                  <a:pt x="1134832" y="12676"/>
                  <a:pt x="1813711" y="644715"/>
                  <a:pt x="1813711" y="1089808"/>
                </a:cubicBezTo>
                <a:cubicBezTo>
                  <a:pt x="1813711" y="1534901"/>
                  <a:pt x="1152714" y="1744116"/>
                  <a:pt x="850431" y="1731598"/>
                </a:cubicBezTo>
                <a:cubicBezTo>
                  <a:pt x="548148" y="1719080"/>
                  <a:pt x="2992" y="1303274"/>
                  <a:pt x="12" y="1014701"/>
                </a:cubicBezTo>
                <a:close/>
              </a:path>
            </a:pathLst>
          </a:custGeom>
          <a:gradFill flip="none" rotWithShape="1">
            <a:gsLst>
              <a:gs pos="100000">
                <a:srgbClr val="F2F2F2"/>
              </a:gs>
              <a:gs pos="35000">
                <a:srgbClr val="F2F2F2">
                  <a:alpha val="0"/>
                </a:srgbClr>
              </a:gs>
            </a:gsLst>
            <a:path path="shape">
              <a:fillToRect l="50000" t="50000" r="50000" b="50000"/>
            </a:path>
            <a:tileRect/>
          </a:gradFill>
          <a:ln>
            <a:noFill/>
          </a:ln>
          <a:effectLst>
            <a:outerShdw blurRad="355600" dist="114300" sx="103000" sy="103000" algn="ctr" rotWithShape="0">
              <a:srgbClr val="B0D3F2">
                <a:alpha val="40000"/>
              </a:srgbClr>
            </a:outerShdw>
            <a:softEdge rad="0"/>
          </a:effectLst>
          <a:scene3d>
            <a:camera prst="orthographicFront">
              <a:rot lat="16799984"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13"/>
          <p:cNvSpPr/>
          <p:nvPr/>
        </p:nvSpPr>
        <p:spPr>
          <a:xfrm>
            <a:off x="-2437122" y="1868089"/>
            <a:ext cx="4963346" cy="3339126"/>
          </a:xfrm>
          <a:custGeom>
            <a:avLst/>
            <a:gdLst>
              <a:gd name="connsiteX0" fmla="*/ 0 w 1611824"/>
              <a:gd name="connsiteY0" fmla="*/ 805912 h 1611824"/>
              <a:gd name="connsiteX1" fmla="*/ 805912 w 1611824"/>
              <a:gd name="connsiteY1" fmla="*/ 0 h 1611824"/>
              <a:gd name="connsiteX2" fmla="*/ 1611824 w 1611824"/>
              <a:gd name="connsiteY2" fmla="*/ 805912 h 1611824"/>
              <a:gd name="connsiteX3" fmla="*/ 805912 w 1611824"/>
              <a:gd name="connsiteY3" fmla="*/ 1611824 h 1611824"/>
              <a:gd name="connsiteX4" fmla="*/ 0 w 1611824"/>
              <a:gd name="connsiteY4" fmla="*/ 805912 h 1611824"/>
              <a:gd name="connsiteX0-1" fmla="*/ 2293 w 1614117"/>
              <a:gd name="connsiteY0-2" fmla="*/ 759417 h 1565329"/>
              <a:gd name="connsiteX1-3" fmla="*/ 1025181 w 1614117"/>
              <a:gd name="connsiteY1-4" fmla="*/ 0 h 1565329"/>
              <a:gd name="connsiteX2-5" fmla="*/ 1614117 w 1614117"/>
              <a:gd name="connsiteY2-6" fmla="*/ 759417 h 1565329"/>
              <a:gd name="connsiteX3-7" fmla="*/ 808205 w 1614117"/>
              <a:gd name="connsiteY3-8" fmla="*/ 1565329 h 1565329"/>
              <a:gd name="connsiteX4-9" fmla="*/ 2293 w 1614117"/>
              <a:gd name="connsiteY4-10" fmla="*/ 759417 h 1565329"/>
              <a:gd name="connsiteX0-11" fmla="*/ 1691 w 1737502"/>
              <a:gd name="connsiteY0-12" fmla="*/ 759879 h 1566644"/>
              <a:gd name="connsiteX1-13" fmla="*/ 1024579 w 1737502"/>
              <a:gd name="connsiteY1-14" fmla="*/ 462 h 1566644"/>
              <a:gd name="connsiteX2-15" fmla="*/ 1737502 w 1737502"/>
              <a:gd name="connsiteY2-16" fmla="*/ 868367 h 1566644"/>
              <a:gd name="connsiteX3-17" fmla="*/ 807603 w 1737502"/>
              <a:gd name="connsiteY3-18" fmla="*/ 1565791 h 1566644"/>
              <a:gd name="connsiteX4-19" fmla="*/ 1691 w 1737502"/>
              <a:gd name="connsiteY4-20" fmla="*/ 759879 h 1566644"/>
              <a:gd name="connsiteX0-21" fmla="*/ 10 w 1735821"/>
              <a:gd name="connsiteY0-22" fmla="*/ 914771 h 1721536"/>
              <a:gd name="connsiteX1-23" fmla="*/ 821420 w 1735821"/>
              <a:gd name="connsiteY1-24" fmla="*/ 371 h 1721536"/>
              <a:gd name="connsiteX2-25" fmla="*/ 1735821 w 1735821"/>
              <a:gd name="connsiteY2-26" fmla="*/ 1023259 h 1721536"/>
              <a:gd name="connsiteX3-27" fmla="*/ 805922 w 1735821"/>
              <a:gd name="connsiteY3-28" fmla="*/ 1720683 h 1721536"/>
              <a:gd name="connsiteX4-29" fmla="*/ 10 w 1735821"/>
              <a:gd name="connsiteY4-30" fmla="*/ 914771 h 1721536"/>
              <a:gd name="connsiteX0-31" fmla="*/ 10 w 1802582"/>
              <a:gd name="connsiteY0-32" fmla="*/ 915343 h 1723880"/>
              <a:gd name="connsiteX1-33" fmla="*/ 821420 w 1802582"/>
              <a:gd name="connsiteY1-34" fmla="*/ 943 h 1723880"/>
              <a:gd name="connsiteX2-35" fmla="*/ 1802582 w 1802582"/>
              <a:gd name="connsiteY2-36" fmla="*/ 1090593 h 1723880"/>
              <a:gd name="connsiteX3-37" fmla="*/ 805922 w 1802582"/>
              <a:gd name="connsiteY3-38" fmla="*/ 1721255 h 1723880"/>
              <a:gd name="connsiteX4-39" fmla="*/ 10 w 1802582"/>
              <a:gd name="connsiteY4-40" fmla="*/ 915343 h 1723880"/>
              <a:gd name="connsiteX0-41" fmla="*/ 12 w 1802584"/>
              <a:gd name="connsiteY0-42" fmla="*/ 915345 h 1734899"/>
              <a:gd name="connsiteX1-43" fmla="*/ 821422 w 1802584"/>
              <a:gd name="connsiteY1-44" fmla="*/ 945 h 1734899"/>
              <a:gd name="connsiteX2-45" fmla="*/ 1802584 w 1802584"/>
              <a:gd name="connsiteY2-46" fmla="*/ 1090595 h 1734899"/>
              <a:gd name="connsiteX3-47" fmla="*/ 839304 w 1802584"/>
              <a:gd name="connsiteY3-48" fmla="*/ 1732385 h 1734899"/>
              <a:gd name="connsiteX4-49" fmla="*/ 12 w 1802584"/>
              <a:gd name="connsiteY4-50" fmla="*/ 915345 h 1734899"/>
              <a:gd name="connsiteX0-51" fmla="*/ 12 w 1813711"/>
              <a:gd name="connsiteY0-52" fmla="*/ 1014701 h 1732127"/>
              <a:gd name="connsiteX1-53" fmla="*/ 832549 w 1813711"/>
              <a:gd name="connsiteY1-54" fmla="*/ 158 h 1732127"/>
              <a:gd name="connsiteX2-55" fmla="*/ 1813711 w 1813711"/>
              <a:gd name="connsiteY2-56" fmla="*/ 1089808 h 1732127"/>
              <a:gd name="connsiteX3-57" fmla="*/ 850431 w 1813711"/>
              <a:gd name="connsiteY3-58" fmla="*/ 1731598 h 1732127"/>
              <a:gd name="connsiteX4-59" fmla="*/ 12 w 1813711"/>
              <a:gd name="connsiteY4-60" fmla="*/ 1014701 h 17321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13711" h="1732127">
                <a:moveTo>
                  <a:pt x="12" y="1014701"/>
                </a:moveTo>
                <a:cubicBezTo>
                  <a:pt x="-2968" y="726128"/>
                  <a:pt x="530266" y="-12360"/>
                  <a:pt x="832549" y="158"/>
                </a:cubicBezTo>
                <a:cubicBezTo>
                  <a:pt x="1134832" y="12676"/>
                  <a:pt x="1813711" y="644715"/>
                  <a:pt x="1813711" y="1089808"/>
                </a:cubicBezTo>
                <a:cubicBezTo>
                  <a:pt x="1813711" y="1534901"/>
                  <a:pt x="1152714" y="1744116"/>
                  <a:pt x="850431" y="1731598"/>
                </a:cubicBezTo>
                <a:cubicBezTo>
                  <a:pt x="548148" y="1719080"/>
                  <a:pt x="2992" y="1303274"/>
                  <a:pt x="12" y="1014701"/>
                </a:cubicBezTo>
                <a:close/>
              </a:path>
            </a:pathLst>
          </a:custGeom>
          <a:gradFill flip="none" rotWithShape="1">
            <a:gsLst>
              <a:gs pos="100000">
                <a:srgbClr val="F2F2F2"/>
              </a:gs>
              <a:gs pos="35000">
                <a:srgbClr val="F2F2F2">
                  <a:alpha val="0"/>
                </a:srgbClr>
              </a:gs>
            </a:gsLst>
            <a:path path="shape">
              <a:fillToRect l="50000" t="50000" r="50000" b="50000"/>
            </a:path>
            <a:tileRect/>
          </a:gradFill>
          <a:ln>
            <a:noFill/>
          </a:ln>
          <a:effectLst>
            <a:outerShdw blurRad="355600" dist="114300" sx="103000" sy="103000" algn="ctr" rotWithShape="0">
              <a:srgbClr val="B0D3F2">
                <a:alpha val="40000"/>
              </a:srgbClr>
            </a:outerShdw>
            <a:softEdge rad="0"/>
          </a:effectLst>
          <a:scene3d>
            <a:camera prst="orthographicFront">
              <a:rot lat="16799984"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13"/>
          <p:cNvSpPr/>
          <p:nvPr/>
        </p:nvSpPr>
        <p:spPr>
          <a:xfrm>
            <a:off x="-1770695" y="1618725"/>
            <a:ext cx="3723482" cy="2504998"/>
          </a:xfrm>
          <a:custGeom>
            <a:avLst/>
            <a:gdLst>
              <a:gd name="connsiteX0" fmla="*/ 0 w 1611824"/>
              <a:gd name="connsiteY0" fmla="*/ 805912 h 1611824"/>
              <a:gd name="connsiteX1" fmla="*/ 805912 w 1611824"/>
              <a:gd name="connsiteY1" fmla="*/ 0 h 1611824"/>
              <a:gd name="connsiteX2" fmla="*/ 1611824 w 1611824"/>
              <a:gd name="connsiteY2" fmla="*/ 805912 h 1611824"/>
              <a:gd name="connsiteX3" fmla="*/ 805912 w 1611824"/>
              <a:gd name="connsiteY3" fmla="*/ 1611824 h 1611824"/>
              <a:gd name="connsiteX4" fmla="*/ 0 w 1611824"/>
              <a:gd name="connsiteY4" fmla="*/ 805912 h 1611824"/>
              <a:gd name="connsiteX0-1" fmla="*/ 2293 w 1614117"/>
              <a:gd name="connsiteY0-2" fmla="*/ 759417 h 1565329"/>
              <a:gd name="connsiteX1-3" fmla="*/ 1025181 w 1614117"/>
              <a:gd name="connsiteY1-4" fmla="*/ 0 h 1565329"/>
              <a:gd name="connsiteX2-5" fmla="*/ 1614117 w 1614117"/>
              <a:gd name="connsiteY2-6" fmla="*/ 759417 h 1565329"/>
              <a:gd name="connsiteX3-7" fmla="*/ 808205 w 1614117"/>
              <a:gd name="connsiteY3-8" fmla="*/ 1565329 h 1565329"/>
              <a:gd name="connsiteX4-9" fmla="*/ 2293 w 1614117"/>
              <a:gd name="connsiteY4-10" fmla="*/ 759417 h 1565329"/>
              <a:gd name="connsiteX0-11" fmla="*/ 1691 w 1737502"/>
              <a:gd name="connsiteY0-12" fmla="*/ 759879 h 1566644"/>
              <a:gd name="connsiteX1-13" fmla="*/ 1024579 w 1737502"/>
              <a:gd name="connsiteY1-14" fmla="*/ 462 h 1566644"/>
              <a:gd name="connsiteX2-15" fmla="*/ 1737502 w 1737502"/>
              <a:gd name="connsiteY2-16" fmla="*/ 868367 h 1566644"/>
              <a:gd name="connsiteX3-17" fmla="*/ 807603 w 1737502"/>
              <a:gd name="connsiteY3-18" fmla="*/ 1565791 h 1566644"/>
              <a:gd name="connsiteX4-19" fmla="*/ 1691 w 1737502"/>
              <a:gd name="connsiteY4-20" fmla="*/ 759879 h 1566644"/>
              <a:gd name="connsiteX0-21" fmla="*/ 10 w 1735821"/>
              <a:gd name="connsiteY0-22" fmla="*/ 914771 h 1721536"/>
              <a:gd name="connsiteX1-23" fmla="*/ 821420 w 1735821"/>
              <a:gd name="connsiteY1-24" fmla="*/ 371 h 1721536"/>
              <a:gd name="connsiteX2-25" fmla="*/ 1735821 w 1735821"/>
              <a:gd name="connsiteY2-26" fmla="*/ 1023259 h 1721536"/>
              <a:gd name="connsiteX3-27" fmla="*/ 805922 w 1735821"/>
              <a:gd name="connsiteY3-28" fmla="*/ 1720683 h 1721536"/>
              <a:gd name="connsiteX4-29" fmla="*/ 10 w 1735821"/>
              <a:gd name="connsiteY4-30" fmla="*/ 914771 h 1721536"/>
              <a:gd name="connsiteX0-31" fmla="*/ 10 w 1802582"/>
              <a:gd name="connsiteY0-32" fmla="*/ 915343 h 1723880"/>
              <a:gd name="connsiteX1-33" fmla="*/ 821420 w 1802582"/>
              <a:gd name="connsiteY1-34" fmla="*/ 943 h 1723880"/>
              <a:gd name="connsiteX2-35" fmla="*/ 1802582 w 1802582"/>
              <a:gd name="connsiteY2-36" fmla="*/ 1090593 h 1723880"/>
              <a:gd name="connsiteX3-37" fmla="*/ 805922 w 1802582"/>
              <a:gd name="connsiteY3-38" fmla="*/ 1721255 h 1723880"/>
              <a:gd name="connsiteX4-39" fmla="*/ 10 w 1802582"/>
              <a:gd name="connsiteY4-40" fmla="*/ 915343 h 1723880"/>
              <a:gd name="connsiteX0-41" fmla="*/ 12 w 1802584"/>
              <a:gd name="connsiteY0-42" fmla="*/ 915345 h 1734899"/>
              <a:gd name="connsiteX1-43" fmla="*/ 821422 w 1802584"/>
              <a:gd name="connsiteY1-44" fmla="*/ 945 h 1734899"/>
              <a:gd name="connsiteX2-45" fmla="*/ 1802584 w 1802584"/>
              <a:gd name="connsiteY2-46" fmla="*/ 1090595 h 1734899"/>
              <a:gd name="connsiteX3-47" fmla="*/ 839304 w 1802584"/>
              <a:gd name="connsiteY3-48" fmla="*/ 1732385 h 1734899"/>
              <a:gd name="connsiteX4-49" fmla="*/ 12 w 1802584"/>
              <a:gd name="connsiteY4-50" fmla="*/ 915345 h 1734899"/>
              <a:gd name="connsiteX0-51" fmla="*/ 12 w 1813711"/>
              <a:gd name="connsiteY0-52" fmla="*/ 1014701 h 1732127"/>
              <a:gd name="connsiteX1-53" fmla="*/ 832549 w 1813711"/>
              <a:gd name="connsiteY1-54" fmla="*/ 158 h 1732127"/>
              <a:gd name="connsiteX2-55" fmla="*/ 1813711 w 1813711"/>
              <a:gd name="connsiteY2-56" fmla="*/ 1089808 h 1732127"/>
              <a:gd name="connsiteX3-57" fmla="*/ 850431 w 1813711"/>
              <a:gd name="connsiteY3-58" fmla="*/ 1731598 h 1732127"/>
              <a:gd name="connsiteX4-59" fmla="*/ 12 w 1813711"/>
              <a:gd name="connsiteY4-60" fmla="*/ 1014701 h 17321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13711" h="1732127">
                <a:moveTo>
                  <a:pt x="12" y="1014701"/>
                </a:moveTo>
                <a:cubicBezTo>
                  <a:pt x="-2968" y="726128"/>
                  <a:pt x="530266" y="-12360"/>
                  <a:pt x="832549" y="158"/>
                </a:cubicBezTo>
                <a:cubicBezTo>
                  <a:pt x="1134832" y="12676"/>
                  <a:pt x="1813711" y="644715"/>
                  <a:pt x="1813711" y="1089808"/>
                </a:cubicBezTo>
                <a:cubicBezTo>
                  <a:pt x="1813711" y="1534901"/>
                  <a:pt x="1152714" y="1744116"/>
                  <a:pt x="850431" y="1731598"/>
                </a:cubicBezTo>
                <a:cubicBezTo>
                  <a:pt x="548148" y="1719080"/>
                  <a:pt x="2992" y="1303274"/>
                  <a:pt x="12" y="1014701"/>
                </a:cubicBezTo>
                <a:close/>
              </a:path>
            </a:pathLst>
          </a:custGeom>
          <a:gradFill flip="none" rotWithShape="1">
            <a:gsLst>
              <a:gs pos="100000">
                <a:srgbClr val="F2F2F2"/>
              </a:gs>
              <a:gs pos="35000">
                <a:srgbClr val="F2F2F2">
                  <a:alpha val="0"/>
                </a:srgbClr>
              </a:gs>
            </a:gsLst>
            <a:path path="shape">
              <a:fillToRect l="50000" t="50000" r="50000" b="50000"/>
            </a:path>
            <a:tileRect/>
          </a:gradFill>
          <a:ln>
            <a:noFill/>
          </a:ln>
          <a:effectLst>
            <a:outerShdw blurRad="355600" dist="114300" sx="103000" sy="103000" algn="ctr" rotWithShape="0">
              <a:srgbClr val="B0D3F2">
                <a:alpha val="40000"/>
              </a:srgbClr>
            </a:outerShdw>
            <a:softEdge rad="0"/>
          </a:effectLst>
          <a:scene3d>
            <a:camera prst="orthographicFront">
              <a:rot lat="16799984"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8865245" y="-4188370"/>
            <a:ext cx="7890152" cy="7890152"/>
            <a:chOff x="8865245" y="-4188370"/>
            <a:chExt cx="7890152" cy="7890152"/>
          </a:xfrm>
        </p:grpSpPr>
        <p:sp>
          <p:nvSpPr>
            <p:cNvPr id="84" name="椭圆 83"/>
            <p:cNvSpPr/>
            <p:nvPr/>
          </p:nvSpPr>
          <p:spPr>
            <a:xfrm rot="19111958">
              <a:off x="8865245" y="-4188370"/>
              <a:ext cx="7890152" cy="7890152"/>
            </a:xfrm>
            <a:prstGeom prst="ellipse">
              <a:avLst/>
            </a:prstGeom>
            <a:ln>
              <a:gradFill>
                <a:gsLst>
                  <a:gs pos="0">
                    <a:srgbClr val="1C212B">
                      <a:alpha val="50000"/>
                    </a:srgbClr>
                  </a:gs>
                  <a:gs pos="10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88" name="椭圆 87"/>
            <p:cNvSpPr/>
            <p:nvPr/>
          </p:nvSpPr>
          <p:spPr>
            <a:xfrm>
              <a:off x="11735246" y="3451863"/>
              <a:ext cx="205738" cy="205738"/>
            </a:xfrm>
            <a:prstGeom prst="ellipse">
              <a:avLst/>
            </a:prstGeom>
            <a:solidFill>
              <a:srgbClr val="8A9AB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8000154" y="-4567489"/>
            <a:ext cx="9629663" cy="9562790"/>
            <a:chOff x="8000154" y="-4567489"/>
            <a:chExt cx="9629663" cy="9562790"/>
          </a:xfrm>
        </p:grpSpPr>
        <p:sp>
          <p:nvSpPr>
            <p:cNvPr id="85" name="椭圆 84"/>
            <p:cNvSpPr/>
            <p:nvPr/>
          </p:nvSpPr>
          <p:spPr>
            <a:xfrm rot="19111958">
              <a:off x="8067027" y="-4567489"/>
              <a:ext cx="9562790" cy="9562790"/>
            </a:xfrm>
            <a:prstGeom prst="ellipse">
              <a:avLst/>
            </a:prstGeom>
            <a:ln>
              <a:gradFill>
                <a:gsLst>
                  <a:gs pos="0">
                    <a:srgbClr val="1C212B">
                      <a:alpha val="50000"/>
                    </a:srgbClr>
                  </a:gs>
                  <a:gs pos="10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87" name="椭圆 86"/>
            <p:cNvSpPr/>
            <p:nvPr/>
          </p:nvSpPr>
          <p:spPr>
            <a:xfrm>
              <a:off x="8000154" y="491686"/>
              <a:ext cx="205738" cy="205738"/>
            </a:xfrm>
            <a:prstGeom prst="ellipse">
              <a:avLst/>
            </a:prstGeom>
            <a:solidFill>
              <a:srgbClr val="8A9AB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1688752" y="4738223"/>
              <a:ext cx="205738" cy="205738"/>
            </a:xfrm>
            <a:prstGeom prst="ellipse">
              <a:avLst/>
            </a:prstGeom>
            <a:solidFill>
              <a:srgbClr val="8A9AB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6609316" y="-5415598"/>
            <a:ext cx="11106610" cy="11106610"/>
            <a:chOff x="6609316" y="-5415598"/>
            <a:chExt cx="11106610" cy="11106610"/>
          </a:xfrm>
        </p:grpSpPr>
        <p:sp>
          <p:nvSpPr>
            <p:cNvPr id="86" name="椭圆 85"/>
            <p:cNvSpPr/>
            <p:nvPr/>
          </p:nvSpPr>
          <p:spPr>
            <a:xfrm rot="19111958">
              <a:off x="6609316" y="-5415598"/>
              <a:ext cx="11106610" cy="11106610"/>
            </a:xfrm>
            <a:prstGeom prst="ellipse">
              <a:avLst/>
            </a:prstGeom>
            <a:ln>
              <a:gradFill>
                <a:gsLst>
                  <a:gs pos="0">
                    <a:srgbClr val="1C212B">
                      <a:alpha val="50000"/>
                    </a:srgbClr>
                  </a:gs>
                  <a:gs pos="10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90" name="椭圆 89"/>
            <p:cNvSpPr/>
            <p:nvPr/>
          </p:nvSpPr>
          <p:spPr>
            <a:xfrm>
              <a:off x="6853281" y="2041518"/>
              <a:ext cx="205738" cy="205738"/>
            </a:xfrm>
            <a:prstGeom prst="ellipse">
              <a:avLst/>
            </a:prstGeom>
            <a:solidFill>
              <a:srgbClr val="8A9AB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6500">
        <p14:switch dir="r"/>
      </p:transition>
    </mc:Choice>
    <mc:Fallback>
      <p:transition spd="slow" advTm="65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3" decel="100000" fill="hold"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1+#ppt_w/2"/>
                                              </p:val>
                                            </p:tav>
                                            <p:tav tm="100000">
                                              <p:val>
                                                <p:strVal val="#ppt_x"/>
                                              </p:val>
                                            </p:tav>
                                          </p:tavLst>
                                        </p:anim>
                                        <p:anim calcmode="lin" valueType="num">
                                          <p:cBhvr additive="base">
                                            <p:cTn id="12" dur="500" fill="hold"/>
                                            <p:tgtEl>
                                              <p:spTgt spid="43"/>
                                            </p:tgtEl>
                                            <p:attrNameLst>
                                              <p:attrName>ppt_y</p:attrName>
                                            </p:attrNameLst>
                                          </p:cBhvr>
                                          <p:tavLst>
                                            <p:tav tm="0">
                                              <p:val>
                                                <p:strVal val="0-#ppt_h/2"/>
                                              </p:val>
                                            </p:tav>
                                            <p:tav tm="100000">
                                              <p:val>
                                                <p:strVal val="#ppt_y"/>
                                              </p:val>
                                            </p:tav>
                                          </p:tavLst>
                                        </p:anim>
                                      </p:childTnLst>
                                    </p:cTn>
                                  </p:par>
                                  <p:par>
                                    <p:cTn id="13" presetID="47" presetClass="entr" presetSubtype="0" fill="hold" nodeType="withEffect">
                                      <p:stCondLst>
                                        <p:cond delay="500"/>
                                      </p:stCondLst>
                                      <p:childTnLst>
                                        <p:set>
                                          <p:cBhvr>
                                            <p:cTn id="14" dur="1" fill="hold">
                                              <p:stCondLst>
                                                <p:cond delay="0"/>
                                              </p:stCondLst>
                                            </p:cTn>
                                            <p:tgtEl>
                                              <p:spTgt spid="95"/>
                                            </p:tgtEl>
                                            <p:attrNameLst>
                                              <p:attrName>style.visibility</p:attrName>
                                            </p:attrNameLst>
                                          </p:cBhvr>
                                          <p:to>
                                            <p:strVal val="visible"/>
                                          </p:to>
                                        </p:set>
                                        <p:animEffect transition="in" filter="fade">
                                          <p:cBhvr>
                                            <p:cTn id="15" dur="750"/>
                                            <p:tgtEl>
                                              <p:spTgt spid="95"/>
                                            </p:tgtEl>
                                          </p:cBhvr>
                                        </p:animEffect>
                                        <p:anim calcmode="lin" valueType="num">
                                          <p:cBhvr>
                                            <p:cTn id="16" dur="750" fill="hold"/>
                                            <p:tgtEl>
                                              <p:spTgt spid="95"/>
                                            </p:tgtEl>
                                            <p:attrNameLst>
                                              <p:attrName>ppt_x</p:attrName>
                                            </p:attrNameLst>
                                          </p:cBhvr>
                                          <p:tavLst>
                                            <p:tav tm="0">
                                              <p:val>
                                                <p:strVal val="#ppt_x"/>
                                              </p:val>
                                            </p:tav>
                                            <p:tav tm="100000">
                                              <p:val>
                                                <p:strVal val="#ppt_x"/>
                                              </p:val>
                                            </p:tav>
                                          </p:tavLst>
                                        </p:anim>
                                        <p:anim calcmode="lin" valueType="num">
                                          <p:cBhvr>
                                            <p:cTn id="17" dur="750" fill="hold"/>
                                            <p:tgtEl>
                                              <p:spTgt spid="95"/>
                                            </p:tgtEl>
                                            <p:attrNameLst>
                                              <p:attrName>ppt_y</p:attrName>
                                            </p:attrNameLst>
                                          </p:cBhvr>
                                          <p:tavLst>
                                            <p:tav tm="0">
                                              <p:val>
                                                <p:strVal val="#ppt_y-.1"/>
                                              </p:val>
                                            </p:tav>
                                            <p:tav tm="100000">
                                              <p:val>
                                                <p:strVal val="#ppt_y"/>
                                              </p:val>
                                            </p:tav>
                                          </p:tavLst>
                                        </p:anim>
                                      </p:childTnLst>
                                    </p:cTn>
                                  </p:par>
                                  <p:par>
                                    <p:cTn id="18" presetID="47" presetClass="entr" presetSubtype="0" fill="hold" nodeType="withEffect">
                                      <p:stCondLst>
                                        <p:cond delay="60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750"/>
                                            <p:tgtEl>
                                              <p:spTgt spid="94"/>
                                            </p:tgtEl>
                                          </p:cBhvr>
                                        </p:animEffect>
                                        <p:anim calcmode="lin" valueType="num">
                                          <p:cBhvr>
                                            <p:cTn id="21" dur="750" fill="hold"/>
                                            <p:tgtEl>
                                              <p:spTgt spid="94"/>
                                            </p:tgtEl>
                                            <p:attrNameLst>
                                              <p:attrName>ppt_x</p:attrName>
                                            </p:attrNameLst>
                                          </p:cBhvr>
                                          <p:tavLst>
                                            <p:tav tm="0">
                                              <p:val>
                                                <p:strVal val="#ppt_x"/>
                                              </p:val>
                                            </p:tav>
                                            <p:tav tm="100000">
                                              <p:val>
                                                <p:strVal val="#ppt_x"/>
                                              </p:val>
                                            </p:tav>
                                          </p:tavLst>
                                        </p:anim>
                                        <p:anim calcmode="lin" valueType="num">
                                          <p:cBhvr>
                                            <p:cTn id="22" dur="750" fill="hold"/>
                                            <p:tgtEl>
                                              <p:spTgt spid="94"/>
                                            </p:tgtEl>
                                            <p:attrNameLst>
                                              <p:attrName>ppt_y</p:attrName>
                                            </p:attrNameLst>
                                          </p:cBhvr>
                                          <p:tavLst>
                                            <p:tav tm="0">
                                              <p:val>
                                                <p:strVal val="#ppt_y-.1"/>
                                              </p:val>
                                            </p:tav>
                                            <p:tav tm="100000">
                                              <p:val>
                                                <p:strVal val="#ppt_y"/>
                                              </p:val>
                                            </p:tav>
                                          </p:tavLst>
                                        </p:anim>
                                      </p:childTnLst>
                                    </p:cTn>
                                  </p:par>
                                  <p:par>
                                    <p:cTn id="23" presetID="47" presetClass="entr" presetSubtype="0" fill="hold" nodeType="withEffect">
                                      <p:stCondLst>
                                        <p:cond delay="70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750"/>
                                            <p:tgtEl>
                                              <p:spTgt spid="93"/>
                                            </p:tgtEl>
                                          </p:cBhvr>
                                        </p:animEffect>
                                        <p:anim calcmode="lin" valueType="num">
                                          <p:cBhvr>
                                            <p:cTn id="26" dur="750" fill="hold"/>
                                            <p:tgtEl>
                                              <p:spTgt spid="93"/>
                                            </p:tgtEl>
                                            <p:attrNameLst>
                                              <p:attrName>ppt_x</p:attrName>
                                            </p:attrNameLst>
                                          </p:cBhvr>
                                          <p:tavLst>
                                            <p:tav tm="0">
                                              <p:val>
                                                <p:strVal val="#ppt_x"/>
                                              </p:val>
                                            </p:tav>
                                            <p:tav tm="100000">
                                              <p:val>
                                                <p:strVal val="#ppt_x"/>
                                              </p:val>
                                            </p:tav>
                                          </p:tavLst>
                                        </p:anim>
                                        <p:anim calcmode="lin" valueType="num">
                                          <p:cBhvr>
                                            <p:cTn id="27" dur="750" fill="hold"/>
                                            <p:tgtEl>
                                              <p:spTgt spid="93"/>
                                            </p:tgtEl>
                                            <p:attrNameLst>
                                              <p:attrName>ppt_y</p:attrName>
                                            </p:attrNameLst>
                                          </p:cBhvr>
                                          <p:tavLst>
                                            <p:tav tm="0">
                                              <p:val>
                                                <p:strVal val="#ppt_y-.1"/>
                                              </p:val>
                                            </p:tav>
                                            <p:tav tm="100000">
                                              <p:val>
                                                <p:strVal val="#ppt_y"/>
                                              </p:val>
                                            </p:tav>
                                          </p:tavLst>
                                        </p:anim>
                                      </p:childTnLst>
                                    </p:cTn>
                                  </p:par>
                                  <p:par>
                                    <p:cTn id="28" presetID="2" presetClass="entr" presetSubtype="8" decel="100000" fill="hold" grpId="0" nodeType="withEffect">
                                      <p:stCondLst>
                                        <p:cond delay="1000"/>
                                      </p:stCondLst>
                                      <p:childTnLst>
                                        <p:set>
                                          <p:cBhvr>
                                            <p:cTn id="29" dur="1" fill="hold">
                                              <p:stCondLst>
                                                <p:cond delay="0"/>
                                              </p:stCondLst>
                                            </p:cTn>
                                            <p:tgtEl>
                                              <p:spTgt spid="83"/>
                                            </p:tgtEl>
                                            <p:attrNameLst>
                                              <p:attrName>style.visibility</p:attrName>
                                            </p:attrNameLst>
                                          </p:cBhvr>
                                          <p:to>
                                            <p:strVal val="visible"/>
                                          </p:to>
                                        </p:set>
                                        <p:anim calcmode="lin" valueType="num">
                                          <p:cBhvr additive="base">
                                            <p:cTn id="30" dur="500" fill="hold"/>
                                            <p:tgtEl>
                                              <p:spTgt spid="83"/>
                                            </p:tgtEl>
                                            <p:attrNameLst>
                                              <p:attrName>ppt_x</p:attrName>
                                            </p:attrNameLst>
                                          </p:cBhvr>
                                          <p:tavLst>
                                            <p:tav tm="0">
                                              <p:val>
                                                <p:strVal val="0-#ppt_w/2"/>
                                              </p:val>
                                            </p:tav>
                                            <p:tav tm="100000">
                                              <p:val>
                                                <p:strVal val="#ppt_x"/>
                                              </p:val>
                                            </p:tav>
                                          </p:tavLst>
                                        </p:anim>
                                        <p:anim calcmode="lin" valueType="num">
                                          <p:cBhvr additive="base">
                                            <p:cTn id="31" dur="500" fill="hold"/>
                                            <p:tgtEl>
                                              <p:spTgt spid="83"/>
                                            </p:tgtEl>
                                            <p:attrNameLst>
                                              <p:attrName>ppt_y</p:attrName>
                                            </p:attrNameLst>
                                          </p:cBhvr>
                                          <p:tavLst>
                                            <p:tav tm="0">
                                              <p:val>
                                                <p:strVal val="#ppt_y"/>
                                              </p:val>
                                            </p:tav>
                                            <p:tav tm="100000">
                                              <p:val>
                                                <p:strVal val="#ppt_y"/>
                                              </p:val>
                                            </p:tav>
                                          </p:tavLst>
                                        </p:anim>
                                      </p:childTnLst>
                                    </p:cTn>
                                  </p:par>
                                  <p:par>
                                    <p:cTn id="32" presetID="2" presetClass="entr" presetSubtype="8" decel="100000" fill="hold" grpId="0" nodeType="withEffect">
                                      <p:stCondLst>
                                        <p:cond delay="1100"/>
                                      </p:stCondLst>
                                      <p:childTnLst>
                                        <p:set>
                                          <p:cBhvr>
                                            <p:cTn id="33" dur="1" fill="hold">
                                              <p:stCondLst>
                                                <p:cond delay="0"/>
                                              </p:stCondLst>
                                            </p:cTn>
                                            <p:tgtEl>
                                              <p:spTgt spid="82"/>
                                            </p:tgtEl>
                                            <p:attrNameLst>
                                              <p:attrName>style.visibility</p:attrName>
                                            </p:attrNameLst>
                                          </p:cBhvr>
                                          <p:to>
                                            <p:strVal val="visible"/>
                                          </p:to>
                                        </p:set>
                                        <p:anim calcmode="lin" valueType="num">
                                          <p:cBhvr additive="base">
                                            <p:cTn id="34" dur="500" fill="hold"/>
                                            <p:tgtEl>
                                              <p:spTgt spid="82"/>
                                            </p:tgtEl>
                                            <p:attrNameLst>
                                              <p:attrName>ppt_x</p:attrName>
                                            </p:attrNameLst>
                                          </p:cBhvr>
                                          <p:tavLst>
                                            <p:tav tm="0">
                                              <p:val>
                                                <p:strVal val="0-#ppt_w/2"/>
                                              </p:val>
                                            </p:tav>
                                            <p:tav tm="100000">
                                              <p:val>
                                                <p:strVal val="#ppt_x"/>
                                              </p:val>
                                            </p:tav>
                                          </p:tavLst>
                                        </p:anim>
                                        <p:anim calcmode="lin" valueType="num">
                                          <p:cBhvr additive="base">
                                            <p:cTn id="35" dur="500" fill="hold"/>
                                            <p:tgtEl>
                                              <p:spTgt spid="82"/>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12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fill="hold"/>
                                            <p:tgtEl>
                                              <p:spTgt spid="23"/>
                                            </p:tgtEl>
                                            <p:attrNameLst>
                                              <p:attrName>ppt_x</p:attrName>
                                            </p:attrNameLst>
                                          </p:cBhvr>
                                          <p:tavLst>
                                            <p:tav tm="0">
                                              <p:val>
                                                <p:strVal val="0-#ppt_w/2"/>
                                              </p:val>
                                            </p:tav>
                                            <p:tav tm="100000">
                                              <p:val>
                                                <p:strVal val="#ppt_x"/>
                                              </p:val>
                                            </p:tav>
                                          </p:tavLst>
                                        </p:anim>
                                        <p:anim calcmode="lin" valueType="num">
                                          <p:cBhvr additive="base">
                                            <p:cTn id="39" dur="500" fill="hold"/>
                                            <p:tgtEl>
                                              <p:spTgt spid="23"/>
                                            </p:tgtEl>
                                            <p:attrNameLst>
                                              <p:attrName>ppt_y</p:attrName>
                                            </p:attrNameLst>
                                          </p:cBhvr>
                                          <p:tavLst>
                                            <p:tav tm="0">
                                              <p:val>
                                                <p:strVal val="#ppt_y"/>
                                              </p:val>
                                            </p:tav>
                                            <p:tav tm="100000">
                                              <p:val>
                                                <p:strVal val="#ppt_y"/>
                                              </p:val>
                                            </p:tav>
                                          </p:tavLst>
                                        </p:anim>
                                      </p:childTnLst>
                                    </p:cTn>
                                  </p:par>
                                  <p:par>
                                    <p:cTn id="40" presetID="2" presetClass="entr" presetSubtype="8" decel="100000" fill="hold" grpId="0" nodeType="withEffect">
                                      <p:stCondLst>
                                        <p:cond delay="1300"/>
                                      </p:stCondLst>
                                      <p:childTnLst>
                                        <p:set>
                                          <p:cBhvr>
                                            <p:cTn id="41" dur="1" fill="hold">
                                              <p:stCondLst>
                                                <p:cond delay="0"/>
                                              </p:stCondLst>
                                            </p:cTn>
                                            <p:tgtEl>
                                              <p:spTgt spid="81"/>
                                            </p:tgtEl>
                                            <p:attrNameLst>
                                              <p:attrName>style.visibility</p:attrName>
                                            </p:attrNameLst>
                                          </p:cBhvr>
                                          <p:to>
                                            <p:strVal val="visible"/>
                                          </p:to>
                                        </p:set>
                                        <p:anim calcmode="lin" valueType="num">
                                          <p:cBhvr additive="base">
                                            <p:cTn id="42" dur="500" fill="hold"/>
                                            <p:tgtEl>
                                              <p:spTgt spid="81"/>
                                            </p:tgtEl>
                                            <p:attrNameLst>
                                              <p:attrName>ppt_x</p:attrName>
                                            </p:attrNameLst>
                                          </p:cBhvr>
                                          <p:tavLst>
                                            <p:tav tm="0">
                                              <p:val>
                                                <p:strVal val="0-#ppt_w/2"/>
                                              </p:val>
                                            </p:tav>
                                            <p:tav tm="100000">
                                              <p:val>
                                                <p:strVal val="#ppt_x"/>
                                              </p:val>
                                            </p:tav>
                                          </p:tavLst>
                                        </p:anim>
                                        <p:anim calcmode="lin" valueType="num">
                                          <p:cBhvr additive="base">
                                            <p:cTn id="43" dur="500" fill="hold"/>
                                            <p:tgtEl>
                                              <p:spTgt spid="81"/>
                                            </p:tgtEl>
                                            <p:attrNameLst>
                                              <p:attrName>ppt_y</p:attrName>
                                            </p:attrNameLst>
                                          </p:cBhvr>
                                          <p:tavLst>
                                            <p:tav tm="0">
                                              <p:val>
                                                <p:strVal val="#ppt_y"/>
                                              </p:val>
                                            </p:tav>
                                            <p:tav tm="100000">
                                              <p:val>
                                                <p:strVal val="#ppt_y"/>
                                              </p:val>
                                            </p:tav>
                                          </p:tavLst>
                                        </p:anim>
                                      </p:childTnLst>
                                    </p:cTn>
                                  </p:par>
                                  <p:par>
                                    <p:cTn id="44" presetID="2" presetClass="entr" presetSubtype="8" decel="100000" fill="hold" grpId="0" nodeType="withEffect">
                                      <p:stCondLst>
                                        <p:cond delay="140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500" fill="hold"/>
                                            <p:tgtEl>
                                              <p:spTgt spid="24"/>
                                            </p:tgtEl>
                                            <p:attrNameLst>
                                              <p:attrName>ppt_x</p:attrName>
                                            </p:attrNameLst>
                                          </p:cBhvr>
                                          <p:tavLst>
                                            <p:tav tm="0">
                                              <p:val>
                                                <p:strVal val="0-#ppt_w/2"/>
                                              </p:val>
                                            </p:tav>
                                            <p:tav tm="100000">
                                              <p:val>
                                                <p:strVal val="#ppt_x"/>
                                              </p:val>
                                            </p:tav>
                                          </p:tavLst>
                                        </p:anim>
                                        <p:anim calcmode="lin" valueType="num">
                                          <p:cBhvr additive="base">
                                            <p:cTn id="47" dur="500" fill="hold"/>
                                            <p:tgtEl>
                                              <p:spTgt spid="24"/>
                                            </p:tgtEl>
                                            <p:attrNameLst>
                                              <p:attrName>ppt_y</p:attrName>
                                            </p:attrNameLst>
                                          </p:cBhvr>
                                          <p:tavLst>
                                            <p:tav tm="0">
                                              <p:val>
                                                <p:strVal val="#ppt_y"/>
                                              </p:val>
                                            </p:tav>
                                            <p:tav tm="100000">
                                              <p:val>
                                                <p:strVal val="#ppt_y"/>
                                              </p:val>
                                            </p:tav>
                                          </p:tavLst>
                                        </p:anim>
                                      </p:childTnLst>
                                    </p:cTn>
                                  </p:par>
                                  <p:par>
                                    <p:cTn id="48" presetID="22" presetClass="entr" presetSubtype="4" fill="hold" nodeType="withEffect">
                                      <p:stCondLst>
                                        <p:cond delay="1700"/>
                                      </p:stCondLst>
                                      <p:childTnLst>
                                        <p:set>
                                          <p:cBhvr>
                                            <p:cTn id="49" dur="1" fill="hold">
                                              <p:stCondLst>
                                                <p:cond delay="0"/>
                                              </p:stCondLst>
                                            </p:cTn>
                                            <p:tgtEl>
                                              <p:spTgt spid="30"/>
                                            </p:tgtEl>
                                            <p:attrNameLst>
                                              <p:attrName>style.visibility</p:attrName>
                                            </p:attrNameLst>
                                          </p:cBhvr>
                                          <p:to>
                                            <p:strVal val="visible"/>
                                          </p:to>
                                        </p:set>
                                        <p:animEffect transition="in" filter="wipe(down)">
                                          <p:cBhvr>
                                            <p:cTn id="50" dur="500"/>
                                            <p:tgtEl>
                                              <p:spTgt spid="30"/>
                                            </p:tgtEl>
                                          </p:cBhvr>
                                        </p:animEffect>
                                      </p:childTnLst>
                                    </p:cTn>
                                  </p:par>
                                  <p:par>
                                    <p:cTn id="51" presetID="23" presetClass="entr" presetSubtype="16" fill="hold" nodeType="withEffect">
                                      <p:stCondLst>
                                        <p:cond delay="1900"/>
                                      </p:stCondLst>
                                      <p:childTnLst>
                                        <p:set>
                                          <p:cBhvr>
                                            <p:cTn id="52" dur="1" fill="hold">
                                              <p:stCondLst>
                                                <p:cond delay="0"/>
                                              </p:stCondLst>
                                            </p:cTn>
                                            <p:tgtEl>
                                              <p:spTgt spid="40"/>
                                            </p:tgtEl>
                                            <p:attrNameLst>
                                              <p:attrName>style.visibility</p:attrName>
                                            </p:attrNameLst>
                                          </p:cBhvr>
                                          <p:to>
                                            <p:strVal val="visible"/>
                                          </p:to>
                                        </p:set>
                                        <p:anim calcmode="lin" valueType="num">
                                          <p:cBhvr>
                                            <p:cTn id="53" dur="300" fill="hold"/>
                                            <p:tgtEl>
                                              <p:spTgt spid="40"/>
                                            </p:tgtEl>
                                            <p:attrNameLst>
                                              <p:attrName>ppt_w</p:attrName>
                                            </p:attrNameLst>
                                          </p:cBhvr>
                                          <p:tavLst>
                                            <p:tav tm="0">
                                              <p:val>
                                                <p:fltVal val="0"/>
                                              </p:val>
                                            </p:tav>
                                            <p:tav tm="100000">
                                              <p:val>
                                                <p:strVal val="#ppt_w"/>
                                              </p:val>
                                            </p:tav>
                                          </p:tavLst>
                                        </p:anim>
                                        <p:anim calcmode="lin" valueType="num">
                                          <p:cBhvr>
                                            <p:cTn id="54" dur="300" fill="hold"/>
                                            <p:tgtEl>
                                              <p:spTgt spid="40"/>
                                            </p:tgtEl>
                                            <p:attrNameLst>
                                              <p:attrName>ppt_h</p:attrName>
                                            </p:attrNameLst>
                                          </p:cBhvr>
                                          <p:tavLst>
                                            <p:tav tm="0">
                                              <p:val>
                                                <p:fltVal val="0"/>
                                              </p:val>
                                            </p:tav>
                                            <p:tav tm="100000">
                                              <p:val>
                                                <p:strVal val="#ppt_h"/>
                                              </p:val>
                                            </p:tav>
                                          </p:tavLst>
                                        </p:anim>
                                      </p:childTnLst>
                                    </p:cTn>
                                  </p:par>
                                  <p:par>
                                    <p:cTn id="55" presetID="6" presetClass="emph" presetSubtype="0" autoRev="1" fill="hold" nodeType="withEffect">
                                      <p:stCondLst>
                                        <p:cond delay="2200"/>
                                      </p:stCondLst>
                                      <p:childTnLst>
                                        <p:animScale>
                                          <p:cBhvr>
                                            <p:cTn id="56" dur="150" fill="hold"/>
                                            <p:tgtEl>
                                              <p:spTgt spid="40"/>
                                            </p:tgtEl>
                                          </p:cBhvr>
                                          <p:by x="110000" y="110000"/>
                                        </p:animScale>
                                      </p:childTnLst>
                                    </p:cTn>
                                  </p:par>
                                  <p:par>
                                    <p:cTn id="57" presetID="12" presetClass="entr" presetSubtype="8" fill="hold" grpId="0" nodeType="withEffect">
                                      <p:stCondLst>
                                        <p:cond delay="250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p:tgtEl>
                                              <p:spTgt spid="18"/>
                                            </p:tgtEl>
                                            <p:attrNameLst>
                                              <p:attrName>ppt_x</p:attrName>
                                            </p:attrNameLst>
                                          </p:cBhvr>
                                          <p:tavLst>
                                            <p:tav tm="0">
                                              <p:val>
                                                <p:strVal val="#ppt_x-#ppt_w*1.125000"/>
                                              </p:val>
                                            </p:tav>
                                            <p:tav tm="100000">
                                              <p:val>
                                                <p:strVal val="#ppt_x"/>
                                              </p:val>
                                            </p:tav>
                                          </p:tavLst>
                                        </p:anim>
                                        <p:animEffect transition="in" filter="wipe(right)">
                                          <p:cBhvr>
                                            <p:cTn id="60" dur="500"/>
                                            <p:tgtEl>
                                              <p:spTgt spid="18"/>
                                            </p:tgtEl>
                                          </p:cBhvr>
                                        </p:animEffect>
                                      </p:childTnLst>
                                    </p:cTn>
                                  </p:par>
                                  <p:par>
                                    <p:cTn id="61" presetID="22" presetClass="entr" presetSubtype="4" fill="hold" nodeType="withEffect">
                                      <p:stCondLst>
                                        <p:cond delay="2500"/>
                                      </p:stCondLst>
                                      <p:childTnLst>
                                        <p:set>
                                          <p:cBhvr>
                                            <p:cTn id="62" dur="1" fill="hold">
                                              <p:stCondLst>
                                                <p:cond delay="0"/>
                                              </p:stCondLst>
                                            </p:cTn>
                                            <p:tgtEl>
                                              <p:spTgt spid="33"/>
                                            </p:tgtEl>
                                            <p:attrNameLst>
                                              <p:attrName>style.visibility</p:attrName>
                                            </p:attrNameLst>
                                          </p:cBhvr>
                                          <p:to>
                                            <p:strVal val="visible"/>
                                          </p:to>
                                        </p:set>
                                        <p:animEffect transition="in" filter="wipe(down)">
                                          <p:cBhvr>
                                            <p:cTn id="63" dur="500"/>
                                            <p:tgtEl>
                                              <p:spTgt spid="33"/>
                                            </p:tgtEl>
                                          </p:cBhvr>
                                        </p:animEffect>
                                      </p:childTnLst>
                                    </p:cTn>
                                  </p:par>
                                  <p:par>
                                    <p:cTn id="64" presetID="23" presetClass="entr" presetSubtype="16" fill="hold" nodeType="withEffect">
                                      <p:stCondLst>
                                        <p:cond delay="2700"/>
                                      </p:stCondLst>
                                      <p:childTnLst>
                                        <p:set>
                                          <p:cBhvr>
                                            <p:cTn id="65" dur="1" fill="hold">
                                              <p:stCondLst>
                                                <p:cond delay="0"/>
                                              </p:stCondLst>
                                            </p:cTn>
                                            <p:tgtEl>
                                              <p:spTgt spid="41"/>
                                            </p:tgtEl>
                                            <p:attrNameLst>
                                              <p:attrName>style.visibility</p:attrName>
                                            </p:attrNameLst>
                                          </p:cBhvr>
                                          <p:to>
                                            <p:strVal val="visible"/>
                                          </p:to>
                                        </p:set>
                                        <p:anim calcmode="lin" valueType="num">
                                          <p:cBhvr>
                                            <p:cTn id="66" dur="300" fill="hold"/>
                                            <p:tgtEl>
                                              <p:spTgt spid="41"/>
                                            </p:tgtEl>
                                            <p:attrNameLst>
                                              <p:attrName>ppt_w</p:attrName>
                                            </p:attrNameLst>
                                          </p:cBhvr>
                                          <p:tavLst>
                                            <p:tav tm="0">
                                              <p:val>
                                                <p:fltVal val="0"/>
                                              </p:val>
                                            </p:tav>
                                            <p:tav tm="100000">
                                              <p:val>
                                                <p:strVal val="#ppt_w"/>
                                              </p:val>
                                            </p:tav>
                                          </p:tavLst>
                                        </p:anim>
                                        <p:anim calcmode="lin" valueType="num">
                                          <p:cBhvr>
                                            <p:cTn id="67" dur="300" fill="hold"/>
                                            <p:tgtEl>
                                              <p:spTgt spid="41"/>
                                            </p:tgtEl>
                                            <p:attrNameLst>
                                              <p:attrName>ppt_h</p:attrName>
                                            </p:attrNameLst>
                                          </p:cBhvr>
                                          <p:tavLst>
                                            <p:tav tm="0">
                                              <p:val>
                                                <p:fltVal val="0"/>
                                              </p:val>
                                            </p:tav>
                                            <p:tav tm="100000">
                                              <p:val>
                                                <p:strVal val="#ppt_h"/>
                                              </p:val>
                                            </p:tav>
                                          </p:tavLst>
                                        </p:anim>
                                      </p:childTnLst>
                                    </p:cTn>
                                  </p:par>
                                  <p:par>
                                    <p:cTn id="68" presetID="6" presetClass="emph" presetSubtype="0" autoRev="1" fill="hold" nodeType="withEffect">
                                      <p:stCondLst>
                                        <p:cond delay="3000"/>
                                      </p:stCondLst>
                                      <p:childTnLst>
                                        <p:animScale>
                                          <p:cBhvr>
                                            <p:cTn id="69" dur="150" fill="hold"/>
                                            <p:tgtEl>
                                              <p:spTgt spid="41"/>
                                            </p:tgtEl>
                                          </p:cBhvr>
                                          <p:by x="110000" y="110000"/>
                                        </p:animScale>
                                      </p:childTnLst>
                                    </p:cTn>
                                  </p:par>
                                  <p:par>
                                    <p:cTn id="70" presetID="12" presetClass="entr" presetSubtype="8" fill="hold" grpId="0" nodeType="withEffect">
                                      <p:stCondLst>
                                        <p:cond delay="3300"/>
                                      </p:stCondLst>
                                      <p:childTnLst>
                                        <p:set>
                                          <p:cBhvr>
                                            <p:cTn id="71" dur="1" fill="hold">
                                              <p:stCondLst>
                                                <p:cond delay="0"/>
                                              </p:stCondLst>
                                            </p:cTn>
                                            <p:tgtEl>
                                              <p:spTgt spid="22"/>
                                            </p:tgtEl>
                                            <p:attrNameLst>
                                              <p:attrName>style.visibility</p:attrName>
                                            </p:attrNameLst>
                                          </p:cBhvr>
                                          <p:to>
                                            <p:strVal val="visible"/>
                                          </p:to>
                                        </p:set>
                                        <p:anim calcmode="lin" valueType="num">
                                          <p:cBhvr additive="base">
                                            <p:cTn id="72" dur="500"/>
                                            <p:tgtEl>
                                              <p:spTgt spid="22"/>
                                            </p:tgtEl>
                                            <p:attrNameLst>
                                              <p:attrName>ppt_x</p:attrName>
                                            </p:attrNameLst>
                                          </p:cBhvr>
                                          <p:tavLst>
                                            <p:tav tm="0">
                                              <p:val>
                                                <p:strVal val="#ppt_x-#ppt_w*1.125000"/>
                                              </p:val>
                                            </p:tav>
                                            <p:tav tm="100000">
                                              <p:val>
                                                <p:strVal val="#ppt_x"/>
                                              </p:val>
                                            </p:tav>
                                          </p:tavLst>
                                        </p:anim>
                                        <p:animEffect transition="in" filter="wipe(right)">
                                          <p:cBhvr>
                                            <p:cTn id="73" dur="500"/>
                                            <p:tgtEl>
                                              <p:spTgt spid="22"/>
                                            </p:tgtEl>
                                          </p:cBhvr>
                                        </p:animEffect>
                                      </p:childTnLst>
                                    </p:cTn>
                                  </p:par>
                                  <p:par>
                                    <p:cTn id="74" presetID="22" presetClass="entr" presetSubtype="4" fill="hold" nodeType="withEffect">
                                      <p:stCondLst>
                                        <p:cond delay="3300"/>
                                      </p:stCondLst>
                                      <p:childTnLst>
                                        <p:set>
                                          <p:cBhvr>
                                            <p:cTn id="75" dur="1" fill="hold">
                                              <p:stCondLst>
                                                <p:cond delay="0"/>
                                              </p:stCondLst>
                                            </p:cTn>
                                            <p:tgtEl>
                                              <p:spTgt spid="35"/>
                                            </p:tgtEl>
                                            <p:attrNameLst>
                                              <p:attrName>style.visibility</p:attrName>
                                            </p:attrNameLst>
                                          </p:cBhvr>
                                          <p:to>
                                            <p:strVal val="visible"/>
                                          </p:to>
                                        </p:set>
                                        <p:animEffect transition="in" filter="wipe(down)">
                                          <p:cBhvr>
                                            <p:cTn id="76" dur="500"/>
                                            <p:tgtEl>
                                              <p:spTgt spid="35"/>
                                            </p:tgtEl>
                                          </p:cBhvr>
                                        </p:animEffect>
                                      </p:childTnLst>
                                    </p:cTn>
                                  </p:par>
                                  <p:par>
                                    <p:cTn id="77" presetID="23" presetClass="entr" presetSubtype="16" fill="hold" nodeType="withEffect">
                                      <p:stCondLst>
                                        <p:cond delay="3500"/>
                                      </p:stCondLst>
                                      <p:childTnLst>
                                        <p:set>
                                          <p:cBhvr>
                                            <p:cTn id="78" dur="1" fill="hold">
                                              <p:stCondLst>
                                                <p:cond delay="0"/>
                                              </p:stCondLst>
                                            </p:cTn>
                                            <p:tgtEl>
                                              <p:spTgt spid="42"/>
                                            </p:tgtEl>
                                            <p:attrNameLst>
                                              <p:attrName>style.visibility</p:attrName>
                                            </p:attrNameLst>
                                          </p:cBhvr>
                                          <p:to>
                                            <p:strVal val="visible"/>
                                          </p:to>
                                        </p:set>
                                        <p:anim calcmode="lin" valueType="num">
                                          <p:cBhvr>
                                            <p:cTn id="79" dur="300" fill="hold"/>
                                            <p:tgtEl>
                                              <p:spTgt spid="42"/>
                                            </p:tgtEl>
                                            <p:attrNameLst>
                                              <p:attrName>ppt_w</p:attrName>
                                            </p:attrNameLst>
                                          </p:cBhvr>
                                          <p:tavLst>
                                            <p:tav tm="0">
                                              <p:val>
                                                <p:fltVal val="0"/>
                                              </p:val>
                                            </p:tav>
                                            <p:tav tm="100000">
                                              <p:val>
                                                <p:strVal val="#ppt_w"/>
                                              </p:val>
                                            </p:tav>
                                          </p:tavLst>
                                        </p:anim>
                                        <p:anim calcmode="lin" valueType="num">
                                          <p:cBhvr>
                                            <p:cTn id="80" dur="300" fill="hold"/>
                                            <p:tgtEl>
                                              <p:spTgt spid="42"/>
                                            </p:tgtEl>
                                            <p:attrNameLst>
                                              <p:attrName>ppt_h</p:attrName>
                                            </p:attrNameLst>
                                          </p:cBhvr>
                                          <p:tavLst>
                                            <p:tav tm="0">
                                              <p:val>
                                                <p:fltVal val="0"/>
                                              </p:val>
                                            </p:tav>
                                            <p:tav tm="100000">
                                              <p:val>
                                                <p:strVal val="#ppt_h"/>
                                              </p:val>
                                            </p:tav>
                                          </p:tavLst>
                                        </p:anim>
                                      </p:childTnLst>
                                    </p:cTn>
                                  </p:par>
                                  <p:par>
                                    <p:cTn id="81" presetID="6" presetClass="emph" presetSubtype="0" autoRev="1" fill="hold" nodeType="withEffect">
                                      <p:stCondLst>
                                        <p:cond delay="3800"/>
                                      </p:stCondLst>
                                      <p:childTnLst>
                                        <p:animScale>
                                          <p:cBhvr>
                                            <p:cTn id="82" dur="150" fill="hold"/>
                                            <p:tgtEl>
                                              <p:spTgt spid="42"/>
                                            </p:tgtEl>
                                          </p:cBhvr>
                                          <p:by x="110000" y="110000"/>
                                        </p:animScale>
                                      </p:childTnLst>
                                    </p:cTn>
                                  </p:par>
                                  <p:par>
                                    <p:cTn id="83" presetID="12" presetClass="entr" presetSubtype="8" fill="hold" grpId="0" nodeType="withEffect">
                                      <p:stCondLst>
                                        <p:cond delay="4100"/>
                                      </p:stCondLst>
                                      <p:childTnLst>
                                        <p:set>
                                          <p:cBhvr>
                                            <p:cTn id="84" dur="1" fill="hold">
                                              <p:stCondLst>
                                                <p:cond delay="0"/>
                                              </p:stCondLst>
                                            </p:cTn>
                                            <p:tgtEl>
                                              <p:spTgt spid="20"/>
                                            </p:tgtEl>
                                            <p:attrNameLst>
                                              <p:attrName>style.visibility</p:attrName>
                                            </p:attrNameLst>
                                          </p:cBhvr>
                                          <p:to>
                                            <p:strVal val="visible"/>
                                          </p:to>
                                        </p:set>
                                        <p:anim calcmode="lin" valueType="num">
                                          <p:cBhvr additive="base">
                                            <p:cTn id="85" dur="500"/>
                                            <p:tgtEl>
                                              <p:spTgt spid="20"/>
                                            </p:tgtEl>
                                            <p:attrNameLst>
                                              <p:attrName>ppt_x</p:attrName>
                                            </p:attrNameLst>
                                          </p:cBhvr>
                                          <p:tavLst>
                                            <p:tav tm="0">
                                              <p:val>
                                                <p:strVal val="#ppt_x-#ppt_w*1.125000"/>
                                              </p:val>
                                            </p:tav>
                                            <p:tav tm="100000">
                                              <p:val>
                                                <p:strVal val="#ppt_x"/>
                                              </p:val>
                                            </p:tav>
                                          </p:tavLst>
                                        </p:anim>
                                        <p:animEffect transition="in" filter="wipe(right)">
                                          <p:cBhvr>
                                            <p:cTn id="8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3" grpId="0" animBg="1"/>
          <p:bldP spid="18" grpId="0"/>
          <p:bldP spid="20" grpId="0"/>
          <p:bldP spid="22" grpId="0"/>
          <p:bldP spid="81" grpId="0" animBg="1"/>
          <p:bldP spid="82" grpId="0" animBg="1"/>
          <p:bldP spid="83"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3" decel="100000" fill="hold"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1+#ppt_w/2"/>
                                              </p:val>
                                            </p:tav>
                                            <p:tav tm="100000">
                                              <p:val>
                                                <p:strVal val="#ppt_x"/>
                                              </p:val>
                                            </p:tav>
                                          </p:tavLst>
                                        </p:anim>
                                        <p:anim calcmode="lin" valueType="num">
                                          <p:cBhvr additive="base">
                                            <p:cTn id="12" dur="500" fill="hold"/>
                                            <p:tgtEl>
                                              <p:spTgt spid="43"/>
                                            </p:tgtEl>
                                            <p:attrNameLst>
                                              <p:attrName>ppt_y</p:attrName>
                                            </p:attrNameLst>
                                          </p:cBhvr>
                                          <p:tavLst>
                                            <p:tav tm="0">
                                              <p:val>
                                                <p:strVal val="0-#ppt_h/2"/>
                                              </p:val>
                                            </p:tav>
                                            <p:tav tm="100000">
                                              <p:val>
                                                <p:strVal val="#ppt_y"/>
                                              </p:val>
                                            </p:tav>
                                          </p:tavLst>
                                        </p:anim>
                                      </p:childTnLst>
                                    </p:cTn>
                                  </p:par>
                                  <p:par>
                                    <p:cTn id="13" presetID="47" presetClass="entr" presetSubtype="0" fill="hold" nodeType="withEffect">
                                      <p:stCondLst>
                                        <p:cond delay="500"/>
                                      </p:stCondLst>
                                      <p:childTnLst>
                                        <p:set>
                                          <p:cBhvr>
                                            <p:cTn id="14" dur="1" fill="hold">
                                              <p:stCondLst>
                                                <p:cond delay="0"/>
                                              </p:stCondLst>
                                            </p:cTn>
                                            <p:tgtEl>
                                              <p:spTgt spid="95"/>
                                            </p:tgtEl>
                                            <p:attrNameLst>
                                              <p:attrName>style.visibility</p:attrName>
                                            </p:attrNameLst>
                                          </p:cBhvr>
                                          <p:to>
                                            <p:strVal val="visible"/>
                                          </p:to>
                                        </p:set>
                                        <p:animEffect transition="in" filter="fade">
                                          <p:cBhvr>
                                            <p:cTn id="15" dur="750"/>
                                            <p:tgtEl>
                                              <p:spTgt spid="95"/>
                                            </p:tgtEl>
                                          </p:cBhvr>
                                        </p:animEffect>
                                        <p:anim calcmode="lin" valueType="num">
                                          <p:cBhvr>
                                            <p:cTn id="16" dur="750" fill="hold"/>
                                            <p:tgtEl>
                                              <p:spTgt spid="95"/>
                                            </p:tgtEl>
                                            <p:attrNameLst>
                                              <p:attrName>ppt_x</p:attrName>
                                            </p:attrNameLst>
                                          </p:cBhvr>
                                          <p:tavLst>
                                            <p:tav tm="0">
                                              <p:val>
                                                <p:strVal val="#ppt_x"/>
                                              </p:val>
                                            </p:tav>
                                            <p:tav tm="100000">
                                              <p:val>
                                                <p:strVal val="#ppt_x"/>
                                              </p:val>
                                            </p:tav>
                                          </p:tavLst>
                                        </p:anim>
                                        <p:anim calcmode="lin" valueType="num">
                                          <p:cBhvr>
                                            <p:cTn id="17" dur="750" fill="hold"/>
                                            <p:tgtEl>
                                              <p:spTgt spid="95"/>
                                            </p:tgtEl>
                                            <p:attrNameLst>
                                              <p:attrName>ppt_y</p:attrName>
                                            </p:attrNameLst>
                                          </p:cBhvr>
                                          <p:tavLst>
                                            <p:tav tm="0">
                                              <p:val>
                                                <p:strVal val="#ppt_y-.1"/>
                                              </p:val>
                                            </p:tav>
                                            <p:tav tm="100000">
                                              <p:val>
                                                <p:strVal val="#ppt_y"/>
                                              </p:val>
                                            </p:tav>
                                          </p:tavLst>
                                        </p:anim>
                                      </p:childTnLst>
                                    </p:cTn>
                                  </p:par>
                                  <p:par>
                                    <p:cTn id="18" presetID="47" presetClass="entr" presetSubtype="0" fill="hold" nodeType="withEffect">
                                      <p:stCondLst>
                                        <p:cond delay="600"/>
                                      </p:stCondLst>
                                      <p:childTnLst>
                                        <p:set>
                                          <p:cBhvr>
                                            <p:cTn id="19" dur="1" fill="hold">
                                              <p:stCondLst>
                                                <p:cond delay="0"/>
                                              </p:stCondLst>
                                            </p:cTn>
                                            <p:tgtEl>
                                              <p:spTgt spid="94"/>
                                            </p:tgtEl>
                                            <p:attrNameLst>
                                              <p:attrName>style.visibility</p:attrName>
                                            </p:attrNameLst>
                                          </p:cBhvr>
                                          <p:to>
                                            <p:strVal val="visible"/>
                                          </p:to>
                                        </p:set>
                                        <p:animEffect transition="in" filter="fade">
                                          <p:cBhvr>
                                            <p:cTn id="20" dur="750"/>
                                            <p:tgtEl>
                                              <p:spTgt spid="94"/>
                                            </p:tgtEl>
                                          </p:cBhvr>
                                        </p:animEffect>
                                        <p:anim calcmode="lin" valueType="num">
                                          <p:cBhvr>
                                            <p:cTn id="21" dur="750" fill="hold"/>
                                            <p:tgtEl>
                                              <p:spTgt spid="94"/>
                                            </p:tgtEl>
                                            <p:attrNameLst>
                                              <p:attrName>ppt_x</p:attrName>
                                            </p:attrNameLst>
                                          </p:cBhvr>
                                          <p:tavLst>
                                            <p:tav tm="0">
                                              <p:val>
                                                <p:strVal val="#ppt_x"/>
                                              </p:val>
                                            </p:tav>
                                            <p:tav tm="100000">
                                              <p:val>
                                                <p:strVal val="#ppt_x"/>
                                              </p:val>
                                            </p:tav>
                                          </p:tavLst>
                                        </p:anim>
                                        <p:anim calcmode="lin" valueType="num">
                                          <p:cBhvr>
                                            <p:cTn id="22" dur="750" fill="hold"/>
                                            <p:tgtEl>
                                              <p:spTgt spid="94"/>
                                            </p:tgtEl>
                                            <p:attrNameLst>
                                              <p:attrName>ppt_y</p:attrName>
                                            </p:attrNameLst>
                                          </p:cBhvr>
                                          <p:tavLst>
                                            <p:tav tm="0">
                                              <p:val>
                                                <p:strVal val="#ppt_y-.1"/>
                                              </p:val>
                                            </p:tav>
                                            <p:tav tm="100000">
                                              <p:val>
                                                <p:strVal val="#ppt_y"/>
                                              </p:val>
                                            </p:tav>
                                          </p:tavLst>
                                        </p:anim>
                                      </p:childTnLst>
                                    </p:cTn>
                                  </p:par>
                                  <p:par>
                                    <p:cTn id="23" presetID="47" presetClass="entr" presetSubtype="0" fill="hold" nodeType="withEffect">
                                      <p:stCondLst>
                                        <p:cond delay="70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750"/>
                                            <p:tgtEl>
                                              <p:spTgt spid="93"/>
                                            </p:tgtEl>
                                          </p:cBhvr>
                                        </p:animEffect>
                                        <p:anim calcmode="lin" valueType="num">
                                          <p:cBhvr>
                                            <p:cTn id="26" dur="750" fill="hold"/>
                                            <p:tgtEl>
                                              <p:spTgt spid="93"/>
                                            </p:tgtEl>
                                            <p:attrNameLst>
                                              <p:attrName>ppt_x</p:attrName>
                                            </p:attrNameLst>
                                          </p:cBhvr>
                                          <p:tavLst>
                                            <p:tav tm="0">
                                              <p:val>
                                                <p:strVal val="#ppt_x"/>
                                              </p:val>
                                            </p:tav>
                                            <p:tav tm="100000">
                                              <p:val>
                                                <p:strVal val="#ppt_x"/>
                                              </p:val>
                                            </p:tav>
                                          </p:tavLst>
                                        </p:anim>
                                        <p:anim calcmode="lin" valueType="num">
                                          <p:cBhvr>
                                            <p:cTn id="27" dur="750" fill="hold"/>
                                            <p:tgtEl>
                                              <p:spTgt spid="93"/>
                                            </p:tgtEl>
                                            <p:attrNameLst>
                                              <p:attrName>ppt_y</p:attrName>
                                            </p:attrNameLst>
                                          </p:cBhvr>
                                          <p:tavLst>
                                            <p:tav tm="0">
                                              <p:val>
                                                <p:strVal val="#ppt_y-.1"/>
                                              </p:val>
                                            </p:tav>
                                            <p:tav tm="100000">
                                              <p:val>
                                                <p:strVal val="#ppt_y"/>
                                              </p:val>
                                            </p:tav>
                                          </p:tavLst>
                                        </p:anim>
                                      </p:childTnLst>
                                    </p:cTn>
                                  </p:par>
                                  <p:par>
                                    <p:cTn id="28" presetID="2" presetClass="entr" presetSubtype="8" decel="100000" fill="hold" grpId="0" nodeType="withEffect">
                                      <p:stCondLst>
                                        <p:cond delay="1000"/>
                                      </p:stCondLst>
                                      <p:childTnLst>
                                        <p:set>
                                          <p:cBhvr>
                                            <p:cTn id="29" dur="1" fill="hold">
                                              <p:stCondLst>
                                                <p:cond delay="0"/>
                                              </p:stCondLst>
                                            </p:cTn>
                                            <p:tgtEl>
                                              <p:spTgt spid="83"/>
                                            </p:tgtEl>
                                            <p:attrNameLst>
                                              <p:attrName>style.visibility</p:attrName>
                                            </p:attrNameLst>
                                          </p:cBhvr>
                                          <p:to>
                                            <p:strVal val="visible"/>
                                          </p:to>
                                        </p:set>
                                        <p:anim calcmode="lin" valueType="num">
                                          <p:cBhvr additive="base">
                                            <p:cTn id="30" dur="500" fill="hold"/>
                                            <p:tgtEl>
                                              <p:spTgt spid="83"/>
                                            </p:tgtEl>
                                            <p:attrNameLst>
                                              <p:attrName>ppt_x</p:attrName>
                                            </p:attrNameLst>
                                          </p:cBhvr>
                                          <p:tavLst>
                                            <p:tav tm="0">
                                              <p:val>
                                                <p:strVal val="0-#ppt_w/2"/>
                                              </p:val>
                                            </p:tav>
                                            <p:tav tm="100000">
                                              <p:val>
                                                <p:strVal val="#ppt_x"/>
                                              </p:val>
                                            </p:tav>
                                          </p:tavLst>
                                        </p:anim>
                                        <p:anim calcmode="lin" valueType="num">
                                          <p:cBhvr additive="base">
                                            <p:cTn id="31" dur="500" fill="hold"/>
                                            <p:tgtEl>
                                              <p:spTgt spid="83"/>
                                            </p:tgtEl>
                                            <p:attrNameLst>
                                              <p:attrName>ppt_y</p:attrName>
                                            </p:attrNameLst>
                                          </p:cBhvr>
                                          <p:tavLst>
                                            <p:tav tm="0">
                                              <p:val>
                                                <p:strVal val="#ppt_y"/>
                                              </p:val>
                                            </p:tav>
                                            <p:tav tm="100000">
                                              <p:val>
                                                <p:strVal val="#ppt_y"/>
                                              </p:val>
                                            </p:tav>
                                          </p:tavLst>
                                        </p:anim>
                                      </p:childTnLst>
                                    </p:cTn>
                                  </p:par>
                                  <p:par>
                                    <p:cTn id="32" presetID="2" presetClass="entr" presetSubtype="8" decel="100000" fill="hold" grpId="0" nodeType="withEffect">
                                      <p:stCondLst>
                                        <p:cond delay="1100"/>
                                      </p:stCondLst>
                                      <p:childTnLst>
                                        <p:set>
                                          <p:cBhvr>
                                            <p:cTn id="33" dur="1" fill="hold">
                                              <p:stCondLst>
                                                <p:cond delay="0"/>
                                              </p:stCondLst>
                                            </p:cTn>
                                            <p:tgtEl>
                                              <p:spTgt spid="82"/>
                                            </p:tgtEl>
                                            <p:attrNameLst>
                                              <p:attrName>style.visibility</p:attrName>
                                            </p:attrNameLst>
                                          </p:cBhvr>
                                          <p:to>
                                            <p:strVal val="visible"/>
                                          </p:to>
                                        </p:set>
                                        <p:anim calcmode="lin" valueType="num">
                                          <p:cBhvr additive="base">
                                            <p:cTn id="34" dur="500" fill="hold"/>
                                            <p:tgtEl>
                                              <p:spTgt spid="82"/>
                                            </p:tgtEl>
                                            <p:attrNameLst>
                                              <p:attrName>ppt_x</p:attrName>
                                            </p:attrNameLst>
                                          </p:cBhvr>
                                          <p:tavLst>
                                            <p:tav tm="0">
                                              <p:val>
                                                <p:strVal val="0-#ppt_w/2"/>
                                              </p:val>
                                            </p:tav>
                                            <p:tav tm="100000">
                                              <p:val>
                                                <p:strVal val="#ppt_x"/>
                                              </p:val>
                                            </p:tav>
                                          </p:tavLst>
                                        </p:anim>
                                        <p:anim calcmode="lin" valueType="num">
                                          <p:cBhvr additive="base">
                                            <p:cTn id="35" dur="500" fill="hold"/>
                                            <p:tgtEl>
                                              <p:spTgt spid="82"/>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12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fill="hold"/>
                                            <p:tgtEl>
                                              <p:spTgt spid="23"/>
                                            </p:tgtEl>
                                            <p:attrNameLst>
                                              <p:attrName>ppt_x</p:attrName>
                                            </p:attrNameLst>
                                          </p:cBhvr>
                                          <p:tavLst>
                                            <p:tav tm="0">
                                              <p:val>
                                                <p:strVal val="0-#ppt_w/2"/>
                                              </p:val>
                                            </p:tav>
                                            <p:tav tm="100000">
                                              <p:val>
                                                <p:strVal val="#ppt_x"/>
                                              </p:val>
                                            </p:tav>
                                          </p:tavLst>
                                        </p:anim>
                                        <p:anim calcmode="lin" valueType="num">
                                          <p:cBhvr additive="base">
                                            <p:cTn id="39" dur="500" fill="hold"/>
                                            <p:tgtEl>
                                              <p:spTgt spid="23"/>
                                            </p:tgtEl>
                                            <p:attrNameLst>
                                              <p:attrName>ppt_y</p:attrName>
                                            </p:attrNameLst>
                                          </p:cBhvr>
                                          <p:tavLst>
                                            <p:tav tm="0">
                                              <p:val>
                                                <p:strVal val="#ppt_y"/>
                                              </p:val>
                                            </p:tav>
                                            <p:tav tm="100000">
                                              <p:val>
                                                <p:strVal val="#ppt_y"/>
                                              </p:val>
                                            </p:tav>
                                          </p:tavLst>
                                        </p:anim>
                                      </p:childTnLst>
                                    </p:cTn>
                                  </p:par>
                                  <p:par>
                                    <p:cTn id="40" presetID="2" presetClass="entr" presetSubtype="8" decel="100000" fill="hold" grpId="0" nodeType="withEffect">
                                      <p:stCondLst>
                                        <p:cond delay="1300"/>
                                      </p:stCondLst>
                                      <p:childTnLst>
                                        <p:set>
                                          <p:cBhvr>
                                            <p:cTn id="41" dur="1" fill="hold">
                                              <p:stCondLst>
                                                <p:cond delay="0"/>
                                              </p:stCondLst>
                                            </p:cTn>
                                            <p:tgtEl>
                                              <p:spTgt spid="81"/>
                                            </p:tgtEl>
                                            <p:attrNameLst>
                                              <p:attrName>style.visibility</p:attrName>
                                            </p:attrNameLst>
                                          </p:cBhvr>
                                          <p:to>
                                            <p:strVal val="visible"/>
                                          </p:to>
                                        </p:set>
                                        <p:anim calcmode="lin" valueType="num">
                                          <p:cBhvr additive="base">
                                            <p:cTn id="42" dur="500" fill="hold"/>
                                            <p:tgtEl>
                                              <p:spTgt spid="81"/>
                                            </p:tgtEl>
                                            <p:attrNameLst>
                                              <p:attrName>ppt_x</p:attrName>
                                            </p:attrNameLst>
                                          </p:cBhvr>
                                          <p:tavLst>
                                            <p:tav tm="0">
                                              <p:val>
                                                <p:strVal val="0-#ppt_w/2"/>
                                              </p:val>
                                            </p:tav>
                                            <p:tav tm="100000">
                                              <p:val>
                                                <p:strVal val="#ppt_x"/>
                                              </p:val>
                                            </p:tav>
                                          </p:tavLst>
                                        </p:anim>
                                        <p:anim calcmode="lin" valueType="num">
                                          <p:cBhvr additive="base">
                                            <p:cTn id="43" dur="500" fill="hold"/>
                                            <p:tgtEl>
                                              <p:spTgt spid="81"/>
                                            </p:tgtEl>
                                            <p:attrNameLst>
                                              <p:attrName>ppt_y</p:attrName>
                                            </p:attrNameLst>
                                          </p:cBhvr>
                                          <p:tavLst>
                                            <p:tav tm="0">
                                              <p:val>
                                                <p:strVal val="#ppt_y"/>
                                              </p:val>
                                            </p:tav>
                                            <p:tav tm="100000">
                                              <p:val>
                                                <p:strVal val="#ppt_y"/>
                                              </p:val>
                                            </p:tav>
                                          </p:tavLst>
                                        </p:anim>
                                      </p:childTnLst>
                                    </p:cTn>
                                  </p:par>
                                  <p:par>
                                    <p:cTn id="44" presetID="2" presetClass="entr" presetSubtype="8" decel="100000" fill="hold" grpId="0" nodeType="withEffect">
                                      <p:stCondLst>
                                        <p:cond delay="140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500" fill="hold"/>
                                            <p:tgtEl>
                                              <p:spTgt spid="24"/>
                                            </p:tgtEl>
                                            <p:attrNameLst>
                                              <p:attrName>ppt_x</p:attrName>
                                            </p:attrNameLst>
                                          </p:cBhvr>
                                          <p:tavLst>
                                            <p:tav tm="0">
                                              <p:val>
                                                <p:strVal val="0-#ppt_w/2"/>
                                              </p:val>
                                            </p:tav>
                                            <p:tav tm="100000">
                                              <p:val>
                                                <p:strVal val="#ppt_x"/>
                                              </p:val>
                                            </p:tav>
                                          </p:tavLst>
                                        </p:anim>
                                        <p:anim calcmode="lin" valueType="num">
                                          <p:cBhvr additive="base">
                                            <p:cTn id="47" dur="500" fill="hold"/>
                                            <p:tgtEl>
                                              <p:spTgt spid="24"/>
                                            </p:tgtEl>
                                            <p:attrNameLst>
                                              <p:attrName>ppt_y</p:attrName>
                                            </p:attrNameLst>
                                          </p:cBhvr>
                                          <p:tavLst>
                                            <p:tav tm="0">
                                              <p:val>
                                                <p:strVal val="#ppt_y"/>
                                              </p:val>
                                            </p:tav>
                                            <p:tav tm="100000">
                                              <p:val>
                                                <p:strVal val="#ppt_y"/>
                                              </p:val>
                                            </p:tav>
                                          </p:tavLst>
                                        </p:anim>
                                      </p:childTnLst>
                                    </p:cTn>
                                  </p:par>
                                  <p:par>
                                    <p:cTn id="48" presetID="22" presetClass="entr" presetSubtype="4" fill="hold" nodeType="withEffect">
                                      <p:stCondLst>
                                        <p:cond delay="1700"/>
                                      </p:stCondLst>
                                      <p:childTnLst>
                                        <p:set>
                                          <p:cBhvr>
                                            <p:cTn id="49" dur="1" fill="hold">
                                              <p:stCondLst>
                                                <p:cond delay="0"/>
                                              </p:stCondLst>
                                            </p:cTn>
                                            <p:tgtEl>
                                              <p:spTgt spid="30"/>
                                            </p:tgtEl>
                                            <p:attrNameLst>
                                              <p:attrName>style.visibility</p:attrName>
                                            </p:attrNameLst>
                                          </p:cBhvr>
                                          <p:to>
                                            <p:strVal val="visible"/>
                                          </p:to>
                                        </p:set>
                                        <p:animEffect transition="in" filter="wipe(down)">
                                          <p:cBhvr>
                                            <p:cTn id="50" dur="500"/>
                                            <p:tgtEl>
                                              <p:spTgt spid="30"/>
                                            </p:tgtEl>
                                          </p:cBhvr>
                                        </p:animEffect>
                                      </p:childTnLst>
                                    </p:cTn>
                                  </p:par>
                                  <p:par>
                                    <p:cTn id="51" presetID="23" presetClass="entr" presetSubtype="16" fill="hold" nodeType="withEffect">
                                      <p:stCondLst>
                                        <p:cond delay="1900"/>
                                      </p:stCondLst>
                                      <p:childTnLst>
                                        <p:set>
                                          <p:cBhvr>
                                            <p:cTn id="52" dur="1" fill="hold">
                                              <p:stCondLst>
                                                <p:cond delay="0"/>
                                              </p:stCondLst>
                                            </p:cTn>
                                            <p:tgtEl>
                                              <p:spTgt spid="40"/>
                                            </p:tgtEl>
                                            <p:attrNameLst>
                                              <p:attrName>style.visibility</p:attrName>
                                            </p:attrNameLst>
                                          </p:cBhvr>
                                          <p:to>
                                            <p:strVal val="visible"/>
                                          </p:to>
                                        </p:set>
                                        <p:anim calcmode="lin" valueType="num">
                                          <p:cBhvr>
                                            <p:cTn id="53" dur="300" fill="hold"/>
                                            <p:tgtEl>
                                              <p:spTgt spid="40"/>
                                            </p:tgtEl>
                                            <p:attrNameLst>
                                              <p:attrName>ppt_w</p:attrName>
                                            </p:attrNameLst>
                                          </p:cBhvr>
                                          <p:tavLst>
                                            <p:tav tm="0">
                                              <p:val>
                                                <p:fltVal val="0"/>
                                              </p:val>
                                            </p:tav>
                                            <p:tav tm="100000">
                                              <p:val>
                                                <p:strVal val="#ppt_w"/>
                                              </p:val>
                                            </p:tav>
                                          </p:tavLst>
                                        </p:anim>
                                        <p:anim calcmode="lin" valueType="num">
                                          <p:cBhvr>
                                            <p:cTn id="54" dur="300" fill="hold"/>
                                            <p:tgtEl>
                                              <p:spTgt spid="40"/>
                                            </p:tgtEl>
                                            <p:attrNameLst>
                                              <p:attrName>ppt_h</p:attrName>
                                            </p:attrNameLst>
                                          </p:cBhvr>
                                          <p:tavLst>
                                            <p:tav tm="0">
                                              <p:val>
                                                <p:fltVal val="0"/>
                                              </p:val>
                                            </p:tav>
                                            <p:tav tm="100000">
                                              <p:val>
                                                <p:strVal val="#ppt_h"/>
                                              </p:val>
                                            </p:tav>
                                          </p:tavLst>
                                        </p:anim>
                                      </p:childTnLst>
                                    </p:cTn>
                                  </p:par>
                                  <p:par>
                                    <p:cTn id="55" presetID="6" presetClass="emph" presetSubtype="0" autoRev="1" fill="hold" nodeType="withEffect">
                                      <p:stCondLst>
                                        <p:cond delay="2200"/>
                                      </p:stCondLst>
                                      <p:childTnLst>
                                        <p:animScale>
                                          <p:cBhvr>
                                            <p:cTn id="56" dur="150" fill="hold"/>
                                            <p:tgtEl>
                                              <p:spTgt spid="40"/>
                                            </p:tgtEl>
                                          </p:cBhvr>
                                          <p:by x="110000" y="110000"/>
                                        </p:animScale>
                                      </p:childTnLst>
                                    </p:cTn>
                                  </p:par>
                                  <p:par>
                                    <p:cTn id="57" presetID="12" presetClass="entr" presetSubtype="8" fill="hold" grpId="0" nodeType="withEffect">
                                      <p:stCondLst>
                                        <p:cond delay="250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p:tgtEl>
                                              <p:spTgt spid="18"/>
                                            </p:tgtEl>
                                            <p:attrNameLst>
                                              <p:attrName>ppt_x</p:attrName>
                                            </p:attrNameLst>
                                          </p:cBhvr>
                                          <p:tavLst>
                                            <p:tav tm="0">
                                              <p:val>
                                                <p:strVal val="#ppt_x-#ppt_w*1.125000"/>
                                              </p:val>
                                            </p:tav>
                                            <p:tav tm="100000">
                                              <p:val>
                                                <p:strVal val="#ppt_x"/>
                                              </p:val>
                                            </p:tav>
                                          </p:tavLst>
                                        </p:anim>
                                        <p:animEffect transition="in" filter="wipe(right)">
                                          <p:cBhvr>
                                            <p:cTn id="60" dur="500"/>
                                            <p:tgtEl>
                                              <p:spTgt spid="18"/>
                                            </p:tgtEl>
                                          </p:cBhvr>
                                        </p:animEffect>
                                      </p:childTnLst>
                                    </p:cTn>
                                  </p:par>
                                  <p:par>
                                    <p:cTn id="61" presetID="22" presetClass="entr" presetSubtype="4" fill="hold" nodeType="withEffect">
                                      <p:stCondLst>
                                        <p:cond delay="2500"/>
                                      </p:stCondLst>
                                      <p:childTnLst>
                                        <p:set>
                                          <p:cBhvr>
                                            <p:cTn id="62" dur="1" fill="hold">
                                              <p:stCondLst>
                                                <p:cond delay="0"/>
                                              </p:stCondLst>
                                            </p:cTn>
                                            <p:tgtEl>
                                              <p:spTgt spid="33"/>
                                            </p:tgtEl>
                                            <p:attrNameLst>
                                              <p:attrName>style.visibility</p:attrName>
                                            </p:attrNameLst>
                                          </p:cBhvr>
                                          <p:to>
                                            <p:strVal val="visible"/>
                                          </p:to>
                                        </p:set>
                                        <p:animEffect transition="in" filter="wipe(down)">
                                          <p:cBhvr>
                                            <p:cTn id="63" dur="500"/>
                                            <p:tgtEl>
                                              <p:spTgt spid="33"/>
                                            </p:tgtEl>
                                          </p:cBhvr>
                                        </p:animEffect>
                                      </p:childTnLst>
                                    </p:cTn>
                                  </p:par>
                                  <p:par>
                                    <p:cTn id="64" presetID="23" presetClass="entr" presetSubtype="16" fill="hold" nodeType="withEffect">
                                      <p:stCondLst>
                                        <p:cond delay="2700"/>
                                      </p:stCondLst>
                                      <p:childTnLst>
                                        <p:set>
                                          <p:cBhvr>
                                            <p:cTn id="65" dur="1" fill="hold">
                                              <p:stCondLst>
                                                <p:cond delay="0"/>
                                              </p:stCondLst>
                                            </p:cTn>
                                            <p:tgtEl>
                                              <p:spTgt spid="41"/>
                                            </p:tgtEl>
                                            <p:attrNameLst>
                                              <p:attrName>style.visibility</p:attrName>
                                            </p:attrNameLst>
                                          </p:cBhvr>
                                          <p:to>
                                            <p:strVal val="visible"/>
                                          </p:to>
                                        </p:set>
                                        <p:anim calcmode="lin" valueType="num">
                                          <p:cBhvr>
                                            <p:cTn id="66" dur="300" fill="hold"/>
                                            <p:tgtEl>
                                              <p:spTgt spid="41"/>
                                            </p:tgtEl>
                                            <p:attrNameLst>
                                              <p:attrName>ppt_w</p:attrName>
                                            </p:attrNameLst>
                                          </p:cBhvr>
                                          <p:tavLst>
                                            <p:tav tm="0">
                                              <p:val>
                                                <p:fltVal val="0"/>
                                              </p:val>
                                            </p:tav>
                                            <p:tav tm="100000">
                                              <p:val>
                                                <p:strVal val="#ppt_w"/>
                                              </p:val>
                                            </p:tav>
                                          </p:tavLst>
                                        </p:anim>
                                        <p:anim calcmode="lin" valueType="num">
                                          <p:cBhvr>
                                            <p:cTn id="67" dur="300" fill="hold"/>
                                            <p:tgtEl>
                                              <p:spTgt spid="41"/>
                                            </p:tgtEl>
                                            <p:attrNameLst>
                                              <p:attrName>ppt_h</p:attrName>
                                            </p:attrNameLst>
                                          </p:cBhvr>
                                          <p:tavLst>
                                            <p:tav tm="0">
                                              <p:val>
                                                <p:fltVal val="0"/>
                                              </p:val>
                                            </p:tav>
                                            <p:tav tm="100000">
                                              <p:val>
                                                <p:strVal val="#ppt_h"/>
                                              </p:val>
                                            </p:tav>
                                          </p:tavLst>
                                        </p:anim>
                                      </p:childTnLst>
                                    </p:cTn>
                                  </p:par>
                                  <p:par>
                                    <p:cTn id="68" presetID="6" presetClass="emph" presetSubtype="0" autoRev="1" fill="hold" nodeType="withEffect">
                                      <p:stCondLst>
                                        <p:cond delay="3000"/>
                                      </p:stCondLst>
                                      <p:childTnLst>
                                        <p:animScale>
                                          <p:cBhvr>
                                            <p:cTn id="69" dur="150" fill="hold"/>
                                            <p:tgtEl>
                                              <p:spTgt spid="41"/>
                                            </p:tgtEl>
                                          </p:cBhvr>
                                          <p:by x="110000" y="110000"/>
                                        </p:animScale>
                                      </p:childTnLst>
                                    </p:cTn>
                                  </p:par>
                                  <p:par>
                                    <p:cTn id="70" presetID="12" presetClass="entr" presetSubtype="8" fill="hold" grpId="0" nodeType="withEffect">
                                      <p:stCondLst>
                                        <p:cond delay="3300"/>
                                      </p:stCondLst>
                                      <p:childTnLst>
                                        <p:set>
                                          <p:cBhvr>
                                            <p:cTn id="71" dur="1" fill="hold">
                                              <p:stCondLst>
                                                <p:cond delay="0"/>
                                              </p:stCondLst>
                                            </p:cTn>
                                            <p:tgtEl>
                                              <p:spTgt spid="22"/>
                                            </p:tgtEl>
                                            <p:attrNameLst>
                                              <p:attrName>style.visibility</p:attrName>
                                            </p:attrNameLst>
                                          </p:cBhvr>
                                          <p:to>
                                            <p:strVal val="visible"/>
                                          </p:to>
                                        </p:set>
                                        <p:anim calcmode="lin" valueType="num">
                                          <p:cBhvr additive="base">
                                            <p:cTn id="72" dur="500"/>
                                            <p:tgtEl>
                                              <p:spTgt spid="22"/>
                                            </p:tgtEl>
                                            <p:attrNameLst>
                                              <p:attrName>ppt_x</p:attrName>
                                            </p:attrNameLst>
                                          </p:cBhvr>
                                          <p:tavLst>
                                            <p:tav tm="0">
                                              <p:val>
                                                <p:strVal val="#ppt_x-#ppt_w*1.125000"/>
                                              </p:val>
                                            </p:tav>
                                            <p:tav tm="100000">
                                              <p:val>
                                                <p:strVal val="#ppt_x"/>
                                              </p:val>
                                            </p:tav>
                                          </p:tavLst>
                                        </p:anim>
                                        <p:animEffect transition="in" filter="wipe(right)">
                                          <p:cBhvr>
                                            <p:cTn id="73" dur="500"/>
                                            <p:tgtEl>
                                              <p:spTgt spid="22"/>
                                            </p:tgtEl>
                                          </p:cBhvr>
                                        </p:animEffect>
                                      </p:childTnLst>
                                    </p:cTn>
                                  </p:par>
                                  <p:par>
                                    <p:cTn id="74" presetID="22" presetClass="entr" presetSubtype="4" fill="hold" nodeType="withEffect">
                                      <p:stCondLst>
                                        <p:cond delay="3300"/>
                                      </p:stCondLst>
                                      <p:childTnLst>
                                        <p:set>
                                          <p:cBhvr>
                                            <p:cTn id="75" dur="1" fill="hold">
                                              <p:stCondLst>
                                                <p:cond delay="0"/>
                                              </p:stCondLst>
                                            </p:cTn>
                                            <p:tgtEl>
                                              <p:spTgt spid="35"/>
                                            </p:tgtEl>
                                            <p:attrNameLst>
                                              <p:attrName>style.visibility</p:attrName>
                                            </p:attrNameLst>
                                          </p:cBhvr>
                                          <p:to>
                                            <p:strVal val="visible"/>
                                          </p:to>
                                        </p:set>
                                        <p:animEffect transition="in" filter="wipe(down)">
                                          <p:cBhvr>
                                            <p:cTn id="76" dur="500"/>
                                            <p:tgtEl>
                                              <p:spTgt spid="35"/>
                                            </p:tgtEl>
                                          </p:cBhvr>
                                        </p:animEffect>
                                      </p:childTnLst>
                                    </p:cTn>
                                  </p:par>
                                  <p:par>
                                    <p:cTn id="77" presetID="23" presetClass="entr" presetSubtype="16" fill="hold" nodeType="withEffect">
                                      <p:stCondLst>
                                        <p:cond delay="3500"/>
                                      </p:stCondLst>
                                      <p:childTnLst>
                                        <p:set>
                                          <p:cBhvr>
                                            <p:cTn id="78" dur="1" fill="hold">
                                              <p:stCondLst>
                                                <p:cond delay="0"/>
                                              </p:stCondLst>
                                            </p:cTn>
                                            <p:tgtEl>
                                              <p:spTgt spid="42"/>
                                            </p:tgtEl>
                                            <p:attrNameLst>
                                              <p:attrName>style.visibility</p:attrName>
                                            </p:attrNameLst>
                                          </p:cBhvr>
                                          <p:to>
                                            <p:strVal val="visible"/>
                                          </p:to>
                                        </p:set>
                                        <p:anim calcmode="lin" valueType="num">
                                          <p:cBhvr>
                                            <p:cTn id="79" dur="300" fill="hold"/>
                                            <p:tgtEl>
                                              <p:spTgt spid="42"/>
                                            </p:tgtEl>
                                            <p:attrNameLst>
                                              <p:attrName>ppt_w</p:attrName>
                                            </p:attrNameLst>
                                          </p:cBhvr>
                                          <p:tavLst>
                                            <p:tav tm="0">
                                              <p:val>
                                                <p:fltVal val="0"/>
                                              </p:val>
                                            </p:tav>
                                            <p:tav tm="100000">
                                              <p:val>
                                                <p:strVal val="#ppt_w"/>
                                              </p:val>
                                            </p:tav>
                                          </p:tavLst>
                                        </p:anim>
                                        <p:anim calcmode="lin" valueType="num">
                                          <p:cBhvr>
                                            <p:cTn id="80" dur="300" fill="hold"/>
                                            <p:tgtEl>
                                              <p:spTgt spid="42"/>
                                            </p:tgtEl>
                                            <p:attrNameLst>
                                              <p:attrName>ppt_h</p:attrName>
                                            </p:attrNameLst>
                                          </p:cBhvr>
                                          <p:tavLst>
                                            <p:tav tm="0">
                                              <p:val>
                                                <p:fltVal val="0"/>
                                              </p:val>
                                            </p:tav>
                                            <p:tav tm="100000">
                                              <p:val>
                                                <p:strVal val="#ppt_h"/>
                                              </p:val>
                                            </p:tav>
                                          </p:tavLst>
                                        </p:anim>
                                      </p:childTnLst>
                                    </p:cTn>
                                  </p:par>
                                  <p:par>
                                    <p:cTn id="81" presetID="6" presetClass="emph" presetSubtype="0" autoRev="1" fill="hold" nodeType="withEffect">
                                      <p:stCondLst>
                                        <p:cond delay="3800"/>
                                      </p:stCondLst>
                                      <p:childTnLst>
                                        <p:animScale>
                                          <p:cBhvr>
                                            <p:cTn id="82" dur="150" fill="hold"/>
                                            <p:tgtEl>
                                              <p:spTgt spid="42"/>
                                            </p:tgtEl>
                                          </p:cBhvr>
                                          <p:by x="110000" y="110000"/>
                                        </p:animScale>
                                      </p:childTnLst>
                                    </p:cTn>
                                  </p:par>
                                  <p:par>
                                    <p:cTn id="83" presetID="12" presetClass="entr" presetSubtype="8" fill="hold" grpId="0" nodeType="withEffect">
                                      <p:stCondLst>
                                        <p:cond delay="4100"/>
                                      </p:stCondLst>
                                      <p:childTnLst>
                                        <p:set>
                                          <p:cBhvr>
                                            <p:cTn id="84" dur="1" fill="hold">
                                              <p:stCondLst>
                                                <p:cond delay="0"/>
                                              </p:stCondLst>
                                            </p:cTn>
                                            <p:tgtEl>
                                              <p:spTgt spid="20"/>
                                            </p:tgtEl>
                                            <p:attrNameLst>
                                              <p:attrName>style.visibility</p:attrName>
                                            </p:attrNameLst>
                                          </p:cBhvr>
                                          <p:to>
                                            <p:strVal val="visible"/>
                                          </p:to>
                                        </p:set>
                                        <p:anim calcmode="lin" valueType="num">
                                          <p:cBhvr additive="base">
                                            <p:cTn id="85" dur="500"/>
                                            <p:tgtEl>
                                              <p:spTgt spid="20"/>
                                            </p:tgtEl>
                                            <p:attrNameLst>
                                              <p:attrName>ppt_x</p:attrName>
                                            </p:attrNameLst>
                                          </p:cBhvr>
                                          <p:tavLst>
                                            <p:tav tm="0">
                                              <p:val>
                                                <p:strVal val="#ppt_x-#ppt_w*1.125000"/>
                                              </p:val>
                                            </p:tav>
                                            <p:tav tm="100000">
                                              <p:val>
                                                <p:strVal val="#ppt_x"/>
                                              </p:val>
                                            </p:tav>
                                          </p:tavLst>
                                        </p:anim>
                                        <p:animEffect transition="in" filter="wipe(right)">
                                          <p:cBhvr>
                                            <p:cTn id="8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3" grpId="0" animBg="1"/>
          <p:bldP spid="18" grpId="0"/>
          <p:bldP spid="20" grpId="0"/>
          <p:bldP spid="22" grpId="0"/>
          <p:bldP spid="81" grpId="0" animBg="1"/>
          <p:bldP spid="82" grpId="0" animBg="1"/>
          <p:bldP spid="83" grpId="0" animBg="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22" name="任意多边形 21"/>
          <p:cNvSpPr/>
          <p:nvPr/>
        </p:nvSpPr>
        <p:spPr>
          <a:xfrm>
            <a:off x="4806628" y="190500"/>
            <a:ext cx="1185231" cy="7874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20031 w 1185231"/>
              <a:gd name="connsiteY0-8" fmla="*/ 787400 h 787400"/>
              <a:gd name="connsiteX1-9" fmla="*/ 67631 w 1185231"/>
              <a:gd name="connsiteY1-10" fmla="*/ 647700 h 787400"/>
              <a:gd name="connsiteX2-11" fmla="*/ 1185231 w 1185231"/>
              <a:gd name="connsiteY2-12" fmla="*/ 0 h 787400"/>
              <a:gd name="connsiteX0-13" fmla="*/ 220031 w 1185231"/>
              <a:gd name="connsiteY0-14" fmla="*/ 787400 h 787400"/>
              <a:gd name="connsiteX1-15" fmla="*/ 67631 w 1185231"/>
              <a:gd name="connsiteY1-16" fmla="*/ 647700 h 787400"/>
              <a:gd name="connsiteX2-17" fmla="*/ 1185231 w 1185231"/>
              <a:gd name="connsiteY2-18" fmla="*/ 0 h 787400"/>
            </a:gdLst>
            <a:ahLst/>
            <a:cxnLst>
              <a:cxn ang="0">
                <a:pos x="connsiteX0-1" y="connsiteY0-2"/>
              </a:cxn>
              <a:cxn ang="0">
                <a:pos x="connsiteX1-3" y="connsiteY1-4"/>
              </a:cxn>
              <a:cxn ang="0">
                <a:pos x="connsiteX2-5" y="connsiteY2-6"/>
              </a:cxn>
            </a:cxnLst>
            <a:rect l="l" t="t" r="r" b="b"/>
            <a:pathLst>
              <a:path w="1185231" h="787400">
                <a:moveTo>
                  <a:pt x="220031" y="787400"/>
                </a:moveTo>
                <a:cubicBezTo>
                  <a:pt x="63397" y="783166"/>
                  <a:pt x="-93236" y="778933"/>
                  <a:pt x="67631" y="647700"/>
                </a:cubicBezTo>
                <a:cubicBezTo>
                  <a:pt x="228498" y="516467"/>
                  <a:pt x="956631" y="121073"/>
                  <a:pt x="1185231" y="0"/>
                </a:cubicBezTo>
              </a:path>
            </a:pathLst>
          </a:custGeom>
          <a:noFill/>
          <a:ln>
            <a:gradFill>
              <a:gsLst>
                <a:gs pos="100000">
                  <a:srgbClr val="A2ADC2"/>
                </a:gs>
                <a:gs pos="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7044269" y="248920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704669" y="2015070"/>
            <a:ext cx="1100664" cy="1015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315202" y="953182"/>
            <a:ext cx="491064" cy="16933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6" name="文本框 35"/>
          <p:cNvSpPr txBox="1"/>
          <p:nvPr/>
        </p:nvSpPr>
        <p:spPr>
          <a:xfrm>
            <a:off x="4581978" y="622908"/>
            <a:ext cx="2235916" cy="3608782"/>
          </a:xfrm>
          <a:custGeom>
            <a:avLst/>
            <a:gdLst/>
            <a:ahLst/>
            <a:cxnLst/>
            <a:rect l="l" t="t" r="r" b="b"/>
            <a:pathLst>
              <a:path w="246496" h="397845">
                <a:moveTo>
                  <a:pt x="151349" y="119797"/>
                </a:moveTo>
                <a:lnTo>
                  <a:pt x="71977" y="249455"/>
                </a:lnTo>
                <a:lnTo>
                  <a:pt x="151349" y="249455"/>
                </a:lnTo>
                <a:close/>
                <a:moveTo>
                  <a:pt x="149870" y="0"/>
                </a:moveTo>
                <a:lnTo>
                  <a:pt x="215438" y="0"/>
                </a:lnTo>
                <a:lnTo>
                  <a:pt x="215438" y="249455"/>
                </a:lnTo>
                <a:lnTo>
                  <a:pt x="246496" y="249455"/>
                </a:lnTo>
                <a:lnTo>
                  <a:pt x="246496" y="318474"/>
                </a:lnTo>
                <a:lnTo>
                  <a:pt x="215438" y="318474"/>
                </a:lnTo>
                <a:lnTo>
                  <a:pt x="215438" y="397845"/>
                </a:lnTo>
                <a:lnTo>
                  <a:pt x="151349" y="397845"/>
                </a:lnTo>
                <a:lnTo>
                  <a:pt x="151349" y="318474"/>
                </a:lnTo>
                <a:lnTo>
                  <a:pt x="0" y="318474"/>
                </a:lnTo>
                <a:lnTo>
                  <a:pt x="0" y="249455"/>
                </a:lnTo>
                <a:close/>
              </a:path>
            </a:pathLst>
          </a:custGeom>
          <a:gradFill flip="none" rotWithShape="1">
            <a:gsLst>
              <a:gs pos="50000">
                <a:srgbClr val="7D8188"/>
              </a:gs>
              <a:gs pos="0">
                <a:schemeClr val="accent1">
                  <a:lumMod val="5000"/>
                  <a:lumOff val="95000"/>
                </a:schemeClr>
              </a:gs>
              <a:gs pos="100000">
                <a:srgbClr val="1E222C">
                  <a:alpha val="7000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defRPr sz="4800">
                <a:solidFill>
                  <a:schemeClr val="bg1"/>
                </a:solidFill>
                <a:latin typeface="迷你简汉真广标" panose="02010609000101010101" pitchFamily="49" charset="-122"/>
                <a:ea typeface="迷你简汉真广标" panose="02010609000101010101" pitchFamily="49" charset="-122"/>
              </a:defRPr>
            </a:lvl1pPr>
          </a:lstStyle>
          <a:p>
            <a:endParaRPr lang="zh-CN" altLang="en-US" dirty="0"/>
          </a:p>
        </p:txBody>
      </p:sp>
      <p:sp>
        <p:nvSpPr>
          <p:cNvPr id="11" name="任意多边形 10"/>
          <p:cNvSpPr/>
          <p:nvPr/>
        </p:nvSpPr>
        <p:spPr>
          <a:xfrm>
            <a:off x="4949617" y="3238501"/>
            <a:ext cx="2063327" cy="771850"/>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 name="connsiteX0-127" fmla="*/ 0 w 1442991"/>
              <a:gd name="connsiteY0-128" fmla="*/ 1600729 h 1600729"/>
              <a:gd name="connsiteX1-129" fmla="*/ 1367367 w 1442991"/>
              <a:gd name="connsiteY1-130" fmla="*/ 428095 h 1600729"/>
              <a:gd name="connsiteX2-131" fmla="*/ 1237879 w 1442991"/>
              <a:gd name="connsiteY2-132" fmla="*/ 170602 h 1600729"/>
              <a:gd name="connsiteX3-133" fmla="*/ 1000126 w 1442991"/>
              <a:gd name="connsiteY3-134" fmla="*/ 0 h 1600729"/>
              <a:gd name="connsiteX0-135" fmla="*/ 0 w 1442991"/>
              <a:gd name="connsiteY0-136" fmla="*/ 1430127 h 1430127"/>
              <a:gd name="connsiteX1-137" fmla="*/ 1367367 w 1442991"/>
              <a:gd name="connsiteY1-138" fmla="*/ 257493 h 1430127"/>
              <a:gd name="connsiteX2-139" fmla="*/ 1237879 w 1442991"/>
              <a:gd name="connsiteY2-140" fmla="*/ 0 h 1430127"/>
              <a:gd name="connsiteX0-141" fmla="*/ 0 w 1367434"/>
              <a:gd name="connsiteY0-142" fmla="*/ 1430127 h 1430127"/>
              <a:gd name="connsiteX1-143" fmla="*/ 1367367 w 1367434"/>
              <a:gd name="connsiteY1-144" fmla="*/ 257493 h 1430127"/>
              <a:gd name="connsiteX2-145" fmla="*/ 1237879 w 1367434"/>
              <a:gd name="connsiteY2-146" fmla="*/ 0 h 1430127"/>
              <a:gd name="connsiteX0-147" fmla="*/ 0 w 1367434"/>
              <a:gd name="connsiteY0-148" fmla="*/ 1430127 h 1430127"/>
              <a:gd name="connsiteX1-149" fmla="*/ 1367367 w 1367434"/>
              <a:gd name="connsiteY1-150" fmla="*/ 257493 h 1430127"/>
              <a:gd name="connsiteX2-151" fmla="*/ 1237879 w 1367434"/>
              <a:gd name="connsiteY2-152" fmla="*/ 0 h 1430127"/>
              <a:gd name="connsiteX0-153" fmla="*/ 0 w 1367389"/>
              <a:gd name="connsiteY0-154" fmla="*/ 1430127 h 1430127"/>
              <a:gd name="connsiteX1-155" fmla="*/ 1367367 w 1367389"/>
              <a:gd name="connsiteY1-156" fmla="*/ 257493 h 1430127"/>
              <a:gd name="connsiteX2-157" fmla="*/ 1237879 w 1367389"/>
              <a:gd name="connsiteY2-158" fmla="*/ 0 h 1430127"/>
            </a:gdLst>
            <a:ahLst/>
            <a:cxnLst>
              <a:cxn ang="0">
                <a:pos x="connsiteX0-1" y="connsiteY0-2"/>
              </a:cxn>
              <a:cxn ang="0">
                <a:pos x="connsiteX1-3" y="connsiteY1-4"/>
              </a:cxn>
              <a:cxn ang="0">
                <a:pos x="connsiteX2-5" y="connsiteY2-6"/>
              </a:cxn>
            </a:cxnLst>
            <a:rect l="l" t="t" r="r" b="b"/>
            <a:pathLst>
              <a:path w="1367389" h="1430127">
                <a:moveTo>
                  <a:pt x="0" y="1430127"/>
                </a:moveTo>
                <a:cubicBezTo>
                  <a:pt x="1122680" y="898138"/>
                  <a:pt x="1365864" y="442760"/>
                  <a:pt x="1367367" y="257493"/>
                </a:cubicBezTo>
                <a:cubicBezTo>
                  <a:pt x="1368870" y="72226"/>
                  <a:pt x="1294352" y="18404"/>
                  <a:pt x="1237879" y="0"/>
                </a:cubicBezTo>
              </a:path>
            </a:pathLst>
          </a:custGeom>
          <a:noFill/>
          <a:ln>
            <a:gradFill>
              <a:gsLst>
                <a:gs pos="28000">
                  <a:srgbClr val="A2ADC2"/>
                </a:gs>
                <a:gs pos="0">
                  <a:schemeClr val="accent5">
                    <a:lumMod val="60000"/>
                    <a:lumOff val="40000"/>
                  </a:schemeClr>
                </a:gs>
                <a:gs pos="96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4395479" y="2264246"/>
            <a:ext cx="2309691" cy="1212682"/>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5445319" y="752475"/>
            <a:ext cx="1279331" cy="457956"/>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17370 w 1146302"/>
              <a:gd name="connsiteY0-8" fmla="*/ 869598 h 869598"/>
              <a:gd name="connsiteX1-9" fmla="*/ 64970 w 1146302"/>
              <a:gd name="connsiteY1-10" fmla="*/ 729898 h 869598"/>
              <a:gd name="connsiteX2-11" fmla="*/ 1146302 w 1146302"/>
              <a:gd name="connsiteY2-12" fmla="*/ 0 h 869598"/>
              <a:gd name="connsiteX0-13" fmla="*/ 217370 w 1146302"/>
              <a:gd name="connsiteY0-14" fmla="*/ 869598 h 869598"/>
              <a:gd name="connsiteX1-15" fmla="*/ 64970 w 1146302"/>
              <a:gd name="connsiteY1-16" fmla="*/ 729898 h 869598"/>
              <a:gd name="connsiteX2-17" fmla="*/ 1146302 w 1146302"/>
              <a:gd name="connsiteY2-18" fmla="*/ 0 h 869598"/>
              <a:gd name="connsiteX0-19" fmla="*/ 130838 w 1059770"/>
              <a:gd name="connsiteY0-20" fmla="*/ 869598 h 869598"/>
              <a:gd name="connsiteX1-21" fmla="*/ 104328 w 1059770"/>
              <a:gd name="connsiteY1-22" fmla="*/ 651523 h 869598"/>
              <a:gd name="connsiteX2-23" fmla="*/ 1059770 w 1059770"/>
              <a:gd name="connsiteY2-24" fmla="*/ 0 h 869598"/>
              <a:gd name="connsiteX0-25" fmla="*/ 106290 w 1035222"/>
              <a:gd name="connsiteY0-26" fmla="*/ 869598 h 869598"/>
              <a:gd name="connsiteX1-27" fmla="*/ 128595 w 1035222"/>
              <a:gd name="connsiteY1-28" fmla="*/ 609320 h 869598"/>
              <a:gd name="connsiteX2-29" fmla="*/ 1035222 w 1035222"/>
              <a:gd name="connsiteY2-30" fmla="*/ 0 h 869598"/>
            </a:gdLst>
            <a:ahLst/>
            <a:cxnLst>
              <a:cxn ang="0">
                <a:pos x="connsiteX0-1" y="connsiteY0-2"/>
              </a:cxn>
              <a:cxn ang="0">
                <a:pos x="connsiteX1-3" y="connsiteY1-4"/>
              </a:cxn>
              <a:cxn ang="0">
                <a:pos x="connsiteX2-5" y="connsiteY2-6"/>
              </a:cxn>
            </a:cxnLst>
            <a:rect l="l" t="t" r="r" b="b"/>
            <a:pathLst>
              <a:path w="1035222" h="869598">
                <a:moveTo>
                  <a:pt x="106290" y="869598"/>
                </a:moveTo>
                <a:cubicBezTo>
                  <a:pt x="-50344" y="865364"/>
                  <a:pt x="-26227" y="754253"/>
                  <a:pt x="128595" y="609320"/>
                </a:cubicBezTo>
                <a:cubicBezTo>
                  <a:pt x="283417" y="464387"/>
                  <a:pt x="746817" y="55864"/>
                  <a:pt x="1035222" y="0"/>
                </a:cubicBezTo>
              </a:path>
            </a:pathLst>
          </a:custGeom>
          <a:noFill/>
          <a:ln>
            <a:gradFill>
              <a:gsLst>
                <a:gs pos="100000">
                  <a:srgbClr val="A2ADC2"/>
                </a:gs>
                <a:gs pos="100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482130" y="4558222"/>
            <a:ext cx="6966670" cy="923330"/>
          </a:xfrm>
          <a:prstGeom prst="rect">
            <a:avLst/>
          </a:prstGeom>
          <a:noFill/>
        </p:spPr>
        <p:txBody>
          <a:bodyPr wrap="square" rtlCol="0">
            <a:spAutoFit/>
          </a:bodyPr>
          <a:lstStyle>
            <a:defPPr>
              <a:defRPr lang="zh-CN"/>
            </a:defPPr>
            <a:lvl1pPr algn="ctr">
              <a:defRPr sz="540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defRPr>
            </a:lvl1pPr>
          </a:lstStyle>
          <a:p>
            <a:r>
              <a:rPr lang="zh-CN" altLang="en-US" dirty="0"/>
              <a:t>马尔康子站系统方案</a:t>
            </a:r>
            <a:endParaRPr lang="zh-CN" altLang="en-US" dirty="0"/>
          </a:p>
        </p:txBody>
      </p:sp>
      <p:sp>
        <p:nvSpPr>
          <p:cNvPr id="37" name="任意多边形 36"/>
          <p:cNvSpPr/>
          <p:nvPr/>
        </p:nvSpPr>
        <p:spPr>
          <a:xfrm>
            <a:off x="4771441" y="1303020"/>
            <a:ext cx="1888439" cy="1023288"/>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4953756" y="5973020"/>
            <a:ext cx="2191356" cy="564305"/>
            <a:chOff x="4877556" y="5973020"/>
            <a:chExt cx="2191356" cy="564305"/>
          </a:xfrm>
        </p:grpSpPr>
        <p:sp>
          <p:nvSpPr>
            <p:cNvPr id="43" name="L 形 42"/>
            <p:cNvSpPr/>
            <p:nvPr/>
          </p:nvSpPr>
          <p:spPr>
            <a:xfrm>
              <a:off x="4877556"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L 形 43"/>
            <p:cNvSpPr/>
            <p:nvPr/>
          </p:nvSpPr>
          <p:spPr>
            <a:xfrm rot="10800000">
              <a:off x="6886878"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4979136" y="5973020"/>
              <a:ext cx="2013693" cy="523220"/>
            </a:xfrm>
            <a:prstGeom prst="rect">
              <a:avLst/>
            </a:prstGeom>
          </p:spPr>
          <p:txBody>
            <a:bodyPr wrap="none">
              <a:spAutoFit/>
            </a:bodyPr>
            <a:lstStyle/>
            <a:p>
              <a:r>
                <a:rPr lang="zh-CN" altLang="en-US" sz="2800" dirty="0">
                  <a:solidFill>
                    <a:schemeClr val="bg1"/>
                  </a:solidFill>
                </a:rPr>
                <a:t>programme</a:t>
              </a:r>
              <a:endParaRPr lang="zh-CN" altLang="en-US" sz="2800" dirty="0">
                <a:solidFill>
                  <a:schemeClr val="bg1"/>
                </a:solidFill>
              </a:endParaRPr>
            </a:p>
          </p:txBody>
        </p:sp>
      </p:grpSp>
      <p:grpSp>
        <p:nvGrpSpPr>
          <p:cNvPr id="38" name="组合 37"/>
          <p:cNvGrpSpPr/>
          <p:nvPr/>
        </p:nvGrpSpPr>
        <p:grpSpPr>
          <a:xfrm>
            <a:off x="-355600" y="1591735"/>
            <a:ext cx="12937068" cy="1219198"/>
            <a:chOff x="-355600" y="897467"/>
            <a:chExt cx="12937068" cy="2607734"/>
          </a:xfrm>
        </p:grpSpPr>
        <p:sp>
          <p:nvSpPr>
            <p:cNvPr id="39" name="任意多边形 38"/>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7862"/>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par>
                                <p:cTn id="10" presetID="0" presetClass="entr" presetSubtype="0" repeatCount="indefinite" fill="hold" grpId="0" nodeType="withEffect">
                                  <p:stCondLst>
                                    <p:cond delay="1300"/>
                                  </p:stCondLst>
                                  <p:iterate type="lt">
                                    <p:tmPct val="10000"/>
                                  </p:iterate>
                                  <p:childTnLst>
                                    <p:set>
                                      <p:cBhvr>
                                        <p:cTn id="11" dur="1000" fill="hold">
                                          <p:stCondLst>
                                            <p:cond delay="0"/>
                                          </p:stCondLst>
                                        </p:cTn>
                                        <p:tgtEl>
                                          <p:spTgt spid="121"/>
                                        </p:tgtEl>
                                        <p:attrNameLst>
                                          <p:attrName>style.visibility</p:attrName>
                                        </p:attrNameLst>
                                      </p:cBhvr>
                                      <p:to>
                                        <p:strVal val="visible"/>
                                      </p:to>
                                    </p:set>
                                    <p:anim to="" calcmode="lin" valueType="num">
                                      <p:cBhvr>
                                        <p:cTn id="12" dur="1" fill="hold">
                                          <p:stCondLst>
                                            <p:cond delay="0"/>
                                          </p:stCondLst>
                                        </p:cTn>
                                        <p:tgtEl>
                                          <p:spTgt spid="121"/>
                                        </p:tgtEl>
                                        <p:attrNameLst>
                                          <p:attrName>ppt_x</p:attrName>
                                        </p:attrNameLst>
                                      </p:cBhvr>
                                      <p:tavLst>
                                        <p:tav tm="0">
                                          <p:val>
                                            <p:strVal val="#ppt_x"/>
                                          </p:val>
                                        </p:tav>
                                        <p:tav tm="100000">
                                          <p:val>
                                            <p:strVal val="#ppt_x+0.1*sin(rand(360))"/>
                                          </p:val>
                                        </p:tav>
                                      </p:tavLst>
                                    </p:anim>
                                    <p:anim to="" calcmode="lin" valueType="num">
                                      <p:cBhvr>
                                        <p:cTn id="13" dur="1000" fill="hold">
                                          <p:stCondLst>
                                            <p:cond delay="0"/>
                                          </p:stCondLst>
                                        </p:cTn>
                                        <p:tgtEl>
                                          <p:spTgt spid="121"/>
                                        </p:tgtEl>
                                        <p:attrNameLst>
                                          <p:attrName>ppt_y</p:attrName>
                                        </p:attrNameLst>
                                      </p:cBhvr>
                                      <p:tavLst>
                                        <p:tav tm="0">
                                          <p:val>
                                            <p:strVal val="#ppt_y"/>
                                          </p:val>
                                        </p:tav>
                                        <p:tav tm="100000">
                                          <p:val>
                                            <p:strVal val="#ppt_y-0.2"/>
                                          </p:val>
                                        </p:tav>
                                      </p:tavLst>
                                    </p:anim>
                                    <p:animScale>
                                      <p:cBhvr>
                                        <p:cTn id="14" dur="1000" fill="hold">
                                          <p:stCondLst>
                                            <p:cond delay="0"/>
                                          </p:stCondLst>
                                        </p:cTn>
                                        <p:tgtEl>
                                          <p:spTgt spid="121"/>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1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BEBA8EAE-BF5A-486C-A8C5-ECC9F3942E4B}">
                <a14:imgProps xmlns:a14="http://schemas.microsoft.com/office/drawing/2010/main">
                  <a14:imgLayer r:embed="rId2">
                    <a14:imgEffect>
                      <a14:brightnessContrast bright="100000"/>
                    </a14:imgEffect>
                    <a14:imgEffect>
                      <a14:saturation sat="0"/>
                    </a14:imgEffect>
                    <a14:imgEffect>
                      <a14:sharpenSoften amount="100000"/>
                    </a14:imgEffect>
                  </a14:imgLayer>
                </a14:imgProps>
              </a:ext>
              <a:ext uri="{28A0092B-C50C-407E-A947-70E740481C1C}">
                <a14:useLocalDpi xmlns:a14="http://schemas.microsoft.com/office/drawing/2010/main" val="0"/>
              </a:ext>
            </a:extLst>
          </a:blip>
          <a:stretch>
            <a:fillRect/>
          </a:stretch>
        </p:blipFill>
        <p:spPr>
          <a:xfrm flipH="1">
            <a:off x="-3316354" y="-294005"/>
            <a:ext cx="7343734" cy="7343734"/>
          </a:xfrm>
          <a:prstGeom prst="rect">
            <a:avLst/>
          </a:prstGeom>
        </p:spPr>
      </p:pic>
      <p:grpSp>
        <p:nvGrpSpPr>
          <p:cNvPr id="2" name="组合 1"/>
          <p:cNvGrpSpPr/>
          <p:nvPr/>
        </p:nvGrpSpPr>
        <p:grpSpPr>
          <a:xfrm>
            <a:off x="263344" y="2494722"/>
            <a:ext cx="2624235" cy="1681278"/>
            <a:chOff x="215217" y="2526806"/>
            <a:chExt cx="3176912" cy="1681278"/>
          </a:xfrm>
        </p:grpSpPr>
        <p:sp>
          <p:nvSpPr>
            <p:cNvPr id="17" name="文本框 16"/>
            <p:cNvSpPr txBox="1"/>
            <p:nvPr/>
          </p:nvSpPr>
          <p:spPr>
            <a:xfrm>
              <a:off x="324467" y="2526806"/>
              <a:ext cx="2241754" cy="923330"/>
            </a:xfrm>
            <a:prstGeom prst="rect">
              <a:avLst/>
            </a:prstGeom>
            <a:noFill/>
          </p:spPr>
          <p:txBody>
            <a:bodyPr wrap="square" rtlCol="0">
              <a:spAutoFit/>
            </a:bodyPr>
            <a:lstStyle/>
            <a:p>
              <a:r>
                <a:rPr lang="zh-CN" altLang="en-US" sz="5400" b="1" dirty="0">
                  <a:solidFill>
                    <a:schemeClr val="bg1"/>
                  </a:solidFill>
                  <a:latin typeface="腾祥嘉丽纤圆繁" panose="01010104010101010101" pitchFamily="2" charset="-122"/>
                  <a:ea typeface="腾祥嘉丽纤圆繁" panose="01010104010101010101" pitchFamily="2" charset="-122"/>
                </a:rPr>
                <a:t>目录</a:t>
              </a:r>
              <a:endParaRPr lang="zh-CN" altLang="en-US" sz="5400" b="1" dirty="0">
                <a:solidFill>
                  <a:schemeClr val="bg1"/>
                </a:solidFill>
                <a:latin typeface="腾祥嘉丽纤圆繁" panose="01010104010101010101" pitchFamily="2" charset="-122"/>
                <a:ea typeface="腾祥嘉丽纤圆繁" panose="01010104010101010101" pitchFamily="2" charset="-122"/>
              </a:endParaRPr>
            </a:p>
          </p:txBody>
        </p:sp>
        <p:sp>
          <p:nvSpPr>
            <p:cNvPr id="18" name="文本框 17"/>
            <p:cNvSpPr txBox="1"/>
            <p:nvPr/>
          </p:nvSpPr>
          <p:spPr>
            <a:xfrm>
              <a:off x="324465" y="3500198"/>
              <a:ext cx="3067664" cy="707886"/>
            </a:xfrm>
            <a:prstGeom prst="rect">
              <a:avLst/>
            </a:prstGeom>
            <a:noFill/>
          </p:spPr>
          <p:txBody>
            <a:bodyPr wrap="square" rtlCol="0">
              <a:spAutoFit/>
            </a:bodyPr>
            <a:lstStyle/>
            <a:p>
              <a:r>
                <a:rPr lang="en-US" altLang="zh-CN" sz="4000" dirty="0">
                  <a:solidFill>
                    <a:schemeClr val="bg1">
                      <a:lumMod val="95000"/>
                    </a:schemeClr>
                  </a:solidFill>
                  <a:latin typeface="腾祥嘉丽纤圆繁" panose="01010104010101010101" pitchFamily="2" charset="-122"/>
                  <a:ea typeface="腾祥嘉丽纤圆繁" panose="01010104010101010101" pitchFamily="2" charset="-122"/>
                </a:rPr>
                <a:t>Content </a:t>
              </a:r>
              <a:endParaRPr lang="zh-CN" altLang="en-US" sz="4000" dirty="0">
                <a:solidFill>
                  <a:schemeClr val="bg1">
                    <a:lumMod val="95000"/>
                  </a:schemeClr>
                </a:solidFill>
                <a:latin typeface="腾祥嘉丽纤圆繁" panose="01010104010101010101" pitchFamily="2" charset="-122"/>
                <a:ea typeface="腾祥嘉丽纤圆繁" panose="01010104010101010101" pitchFamily="2" charset="-122"/>
              </a:endParaRPr>
            </a:p>
          </p:txBody>
        </p:sp>
        <p:sp>
          <p:nvSpPr>
            <p:cNvPr id="19" name="矩形 18"/>
            <p:cNvSpPr/>
            <p:nvPr/>
          </p:nvSpPr>
          <p:spPr>
            <a:xfrm>
              <a:off x="215217" y="2606012"/>
              <a:ext cx="147483" cy="15338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918901" y="745129"/>
            <a:ext cx="2546066" cy="830997"/>
            <a:chOff x="3918901" y="745129"/>
            <a:chExt cx="2546066" cy="830997"/>
          </a:xfrm>
        </p:grpSpPr>
        <p:sp>
          <p:nvSpPr>
            <p:cNvPr id="23" name="文本框 22"/>
            <p:cNvSpPr txBox="1"/>
            <p:nvPr/>
          </p:nvSpPr>
          <p:spPr>
            <a:xfrm>
              <a:off x="3918901" y="745129"/>
              <a:ext cx="989983"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01</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sp>
          <p:nvSpPr>
            <p:cNvPr id="34" name="文本框 33"/>
            <p:cNvSpPr txBox="1"/>
            <p:nvPr/>
          </p:nvSpPr>
          <p:spPr>
            <a:xfrm>
              <a:off x="5209286" y="899017"/>
              <a:ext cx="1255681"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引言</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cxnSp>
          <p:nvCxnSpPr>
            <p:cNvPr id="8" name="直接连接符 7"/>
            <p:cNvCxnSpPr/>
            <p:nvPr/>
          </p:nvCxnSpPr>
          <p:spPr>
            <a:xfrm>
              <a:off x="4940968" y="882316"/>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918901" y="1702843"/>
            <a:ext cx="7695583" cy="830997"/>
            <a:chOff x="3918901" y="1702843"/>
            <a:chExt cx="7695583" cy="830997"/>
          </a:xfrm>
        </p:grpSpPr>
        <p:sp>
          <p:nvSpPr>
            <p:cNvPr id="26" name="文本框 25"/>
            <p:cNvSpPr txBox="1"/>
            <p:nvPr/>
          </p:nvSpPr>
          <p:spPr>
            <a:xfrm>
              <a:off x="3918901" y="1702843"/>
              <a:ext cx="1018558"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02</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sp>
          <p:nvSpPr>
            <p:cNvPr id="35" name="文本框 34"/>
            <p:cNvSpPr txBox="1"/>
            <p:nvPr/>
          </p:nvSpPr>
          <p:spPr>
            <a:xfrm>
              <a:off x="5209287" y="1856731"/>
              <a:ext cx="6405197"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马尔康电网调度设计原则、依据、目标</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cxnSp>
          <p:nvCxnSpPr>
            <p:cNvPr id="46" name="直接连接符 45"/>
            <p:cNvCxnSpPr/>
            <p:nvPr/>
          </p:nvCxnSpPr>
          <p:spPr>
            <a:xfrm>
              <a:off x="4940968" y="1771049"/>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3918901" y="2660557"/>
            <a:ext cx="5401562" cy="912356"/>
            <a:chOff x="3918901" y="2660557"/>
            <a:chExt cx="5401562" cy="912356"/>
          </a:xfrm>
        </p:grpSpPr>
        <p:sp>
          <p:nvSpPr>
            <p:cNvPr id="29" name="文本框 28"/>
            <p:cNvSpPr txBox="1"/>
            <p:nvPr/>
          </p:nvSpPr>
          <p:spPr>
            <a:xfrm>
              <a:off x="3918901" y="2660557"/>
              <a:ext cx="1018558"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03</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sp>
          <p:nvSpPr>
            <p:cNvPr id="33" name="文本框 32"/>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6" name="文本框 35"/>
            <p:cNvSpPr txBox="1"/>
            <p:nvPr/>
          </p:nvSpPr>
          <p:spPr>
            <a:xfrm>
              <a:off x="5209287" y="2814445"/>
              <a:ext cx="4111176"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马尔康主站系统方案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cxnSp>
          <p:nvCxnSpPr>
            <p:cNvPr id="47" name="直接连接符 46"/>
            <p:cNvCxnSpPr/>
            <p:nvPr/>
          </p:nvCxnSpPr>
          <p:spPr>
            <a:xfrm>
              <a:off x="4940968" y="2739993"/>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3918901" y="3618271"/>
            <a:ext cx="5273225" cy="830997"/>
            <a:chOff x="3918901" y="3618271"/>
            <a:chExt cx="5273225" cy="830997"/>
          </a:xfrm>
        </p:grpSpPr>
        <p:sp>
          <p:nvSpPr>
            <p:cNvPr id="32" name="文本框 31"/>
            <p:cNvSpPr txBox="1"/>
            <p:nvPr/>
          </p:nvSpPr>
          <p:spPr>
            <a:xfrm>
              <a:off x="3918901" y="3618271"/>
              <a:ext cx="1018558"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04</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sp>
          <p:nvSpPr>
            <p:cNvPr id="37" name="文本框 36"/>
            <p:cNvSpPr txBox="1"/>
            <p:nvPr/>
          </p:nvSpPr>
          <p:spPr>
            <a:xfrm>
              <a:off x="5209287" y="3772159"/>
              <a:ext cx="3982839"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马尔康子站系统方案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cxnSp>
          <p:nvCxnSpPr>
            <p:cNvPr id="48" name="直接连接符 47"/>
            <p:cNvCxnSpPr/>
            <p:nvPr/>
          </p:nvCxnSpPr>
          <p:spPr>
            <a:xfrm>
              <a:off x="4940968" y="3708937"/>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3918901" y="4575985"/>
            <a:ext cx="5273225" cy="830997"/>
            <a:chOff x="3918901" y="4575985"/>
            <a:chExt cx="5273225" cy="830997"/>
          </a:xfrm>
        </p:grpSpPr>
        <p:sp>
          <p:nvSpPr>
            <p:cNvPr id="38" name="文本框 37"/>
            <p:cNvSpPr txBox="1"/>
            <p:nvPr/>
          </p:nvSpPr>
          <p:spPr>
            <a:xfrm>
              <a:off x="5209287" y="4729873"/>
              <a:ext cx="3982839"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马尔康通道系统方案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40" name="文本框 39"/>
            <p:cNvSpPr txBox="1"/>
            <p:nvPr/>
          </p:nvSpPr>
          <p:spPr>
            <a:xfrm>
              <a:off x="3918901" y="4575985"/>
              <a:ext cx="1018558"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05</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cxnSp>
          <p:nvCxnSpPr>
            <p:cNvPr id="49" name="直接连接符 48"/>
            <p:cNvCxnSpPr/>
            <p:nvPr/>
          </p:nvCxnSpPr>
          <p:spPr>
            <a:xfrm>
              <a:off x="4940968" y="4677881"/>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3918901" y="5533699"/>
            <a:ext cx="3171710" cy="830997"/>
            <a:chOff x="3918901" y="5533699"/>
            <a:chExt cx="3171710" cy="830997"/>
          </a:xfrm>
        </p:grpSpPr>
        <p:sp>
          <p:nvSpPr>
            <p:cNvPr id="39" name="文本框 38"/>
            <p:cNvSpPr txBox="1"/>
            <p:nvPr/>
          </p:nvSpPr>
          <p:spPr>
            <a:xfrm>
              <a:off x="5209287" y="5687587"/>
              <a:ext cx="1881324" cy="523220"/>
            </a:xfrm>
            <a:prstGeom prst="rect">
              <a:avLst/>
            </a:prstGeom>
            <a:noFill/>
          </p:spPr>
          <p:txBody>
            <a:bodyPr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最终预算</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41" name="文本框 40"/>
            <p:cNvSpPr txBox="1"/>
            <p:nvPr/>
          </p:nvSpPr>
          <p:spPr>
            <a:xfrm>
              <a:off x="3918901" y="5533699"/>
              <a:ext cx="1018558" cy="830997"/>
            </a:xfrm>
            <a:prstGeom prst="rect">
              <a:avLst/>
            </a:prstGeom>
            <a:noFill/>
          </p:spPr>
          <p:txBody>
            <a:bodyPr wrap="square" rtlCol="0">
              <a:spAutoFit/>
            </a:bodyPr>
            <a:lstStyle/>
            <a:p>
              <a:r>
                <a:rPr lang="en-US" altLang="zh-CN" sz="4800" dirty="0">
                  <a:solidFill>
                    <a:schemeClr val="bg1"/>
                  </a:solidFill>
                  <a:latin typeface="腾祥嘉丽纤圆繁" panose="01010104010101010101" pitchFamily="2" charset="-122"/>
                  <a:ea typeface="腾祥嘉丽纤圆繁" panose="01010104010101010101" pitchFamily="2" charset="-122"/>
                </a:rPr>
                <a:t>06</a:t>
              </a:r>
              <a:endParaRPr lang="zh-CN" altLang="en-US" sz="4800" dirty="0">
                <a:solidFill>
                  <a:schemeClr val="bg1"/>
                </a:solidFill>
                <a:latin typeface="腾祥嘉丽纤圆繁" panose="01010104010101010101" pitchFamily="2" charset="-122"/>
                <a:ea typeface="腾祥嘉丽纤圆繁" panose="01010104010101010101" pitchFamily="2" charset="-122"/>
              </a:endParaRPr>
            </a:p>
          </p:txBody>
        </p:sp>
        <p:cxnSp>
          <p:nvCxnSpPr>
            <p:cNvPr id="50" name="直接连接符 49"/>
            <p:cNvCxnSpPr/>
            <p:nvPr/>
          </p:nvCxnSpPr>
          <p:spPr>
            <a:xfrm>
              <a:off x="4940968" y="5646823"/>
              <a:ext cx="0" cy="612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400" advTm="3000">
        <p14:ripple/>
      </p:transition>
    </mc:Choice>
    <mc:Fallback>
      <p:transition spd="slow" advTm="3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12000" fill="hold" nodeType="withEffect" p14:presetBounceEnd="42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42000">
                                          <p:cBhvr additive="base">
                                            <p:cTn id="7" dur="1000" fill="hold"/>
                                            <p:tgtEl>
                                              <p:spTgt spid="5"/>
                                            </p:tgtEl>
                                            <p:attrNameLst>
                                              <p:attrName>ppt_x</p:attrName>
                                            </p:attrNameLst>
                                          </p:cBhvr>
                                          <p:tavLst>
                                            <p:tav tm="0">
                                              <p:val>
                                                <p:strVal val="0-#ppt_w/2"/>
                                              </p:val>
                                            </p:tav>
                                            <p:tav tm="100000">
                                              <p:val>
                                                <p:strVal val="#ppt_x"/>
                                              </p:val>
                                            </p:tav>
                                          </p:tavLst>
                                        </p:anim>
                                        <p:anim calcmode="lin" valueType="num" p14:bounceEnd="42000">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2" presetClass="entr" presetSubtype="2" decel="100000"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1+#ppt_w/2"/>
                                              </p:val>
                                            </p:tav>
                                            <p:tav tm="100000">
                                              <p:val>
                                                <p:strVal val="#ppt_x"/>
                                              </p:val>
                                            </p:tav>
                                          </p:tavLst>
                                        </p:anim>
                                        <p:anim calcmode="lin" valueType="num">
                                          <p:cBhvr additive="base">
                                            <p:cTn id="15" dur="75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decel="100000" fill="hold" nodeType="withEffect">
                                      <p:stCondLst>
                                        <p:cond delay="60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1+#ppt_w/2"/>
                                              </p:val>
                                            </p:tav>
                                            <p:tav tm="100000">
                                              <p:val>
                                                <p:strVal val="#ppt_x"/>
                                              </p:val>
                                            </p:tav>
                                          </p:tavLst>
                                        </p:anim>
                                        <p:anim calcmode="lin" valueType="num">
                                          <p:cBhvr additive="base">
                                            <p:cTn id="19" dur="750" fill="hold"/>
                                            <p:tgtEl>
                                              <p:spTgt spid="10"/>
                                            </p:tgtEl>
                                            <p:attrNameLst>
                                              <p:attrName>ppt_y</p:attrName>
                                            </p:attrNameLst>
                                          </p:cBhvr>
                                          <p:tavLst>
                                            <p:tav tm="0">
                                              <p:val>
                                                <p:strVal val="#ppt_y"/>
                                              </p:val>
                                            </p:tav>
                                            <p:tav tm="100000">
                                              <p:val>
                                                <p:strVal val="#ppt_y"/>
                                              </p:val>
                                            </p:tav>
                                          </p:tavLst>
                                        </p:anim>
                                      </p:childTnLst>
                                    </p:cTn>
                                  </p:par>
                                  <p:par>
                                    <p:cTn id="20" presetID="2" presetClass="entr" presetSubtype="2" decel="100000" fill="hold" nodeType="withEffect">
                                      <p:stCondLst>
                                        <p:cond delay="7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1+#ppt_w/2"/>
                                              </p:val>
                                            </p:tav>
                                            <p:tav tm="100000">
                                              <p:val>
                                                <p:strVal val="#ppt_x"/>
                                              </p:val>
                                            </p:tav>
                                          </p:tavLst>
                                        </p:anim>
                                        <p:anim calcmode="lin" valueType="num">
                                          <p:cBhvr additive="base">
                                            <p:cTn id="23" dur="750" fill="hold"/>
                                            <p:tgtEl>
                                              <p:spTgt spid="11"/>
                                            </p:tgtEl>
                                            <p:attrNameLst>
                                              <p:attrName>ppt_y</p:attrName>
                                            </p:attrNameLst>
                                          </p:cBhvr>
                                          <p:tavLst>
                                            <p:tav tm="0">
                                              <p:val>
                                                <p:strVal val="#ppt_y"/>
                                              </p:val>
                                            </p:tav>
                                            <p:tav tm="100000">
                                              <p:val>
                                                <p:strVal val="#ppt_y"/>
                                              </p:val>
                                            </p:tav>
                                          </p:tavLst>
                                        </p:anim>
                                      </p:childTnLst>
                                    </p:cTn>
                                  </p:par>
                                  <p:par>
                                    <p:cTn id="24" presetID="2" presetClass="entr" presetSubtype="2" decel="100000" fill="hold" nodeType="withEffect">
                                      <p:stCondLst>
                                        <p:cond delay="8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2" decel="100000" fill="hold" nodeType="withEffect">
                                      <p:stCondLst>
                                        <p:cond delay="90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750" fill="hold"/>
                                            <p:tgtEl>
                                              <p:spTgt spid="13"/>
                                            </p:tgtEl>
                                            <p:attrNameLst>
                                              <p:attrName>ppt_x</p:attrName>
                                            </p:attrNameLst>
                                          </p:cBhvr>
                                          <p:tavLst>
                                            <p:tav tm="0">
                                              <p:val>
                                                <p:strVal val="1+#ppt_w/2"/>
                                              </p:val>
                                            </p:tav>
                                            <p:tav tm="100000">
                                              <p:val>
                                                <p:strVal val="#ppt_x"/>
                                              </p:val>
                                            </p:tav>
                                          </p:tavLst>
                                        </p:anim>
                                        <p:anim calcmode="lin" valueType="num">
                                          <p:cBhvr additive="base">
                                            <p:cTn id="31" dur="750" fill="hold"/>
                                            <p:tgtEl>
                                              <p:spTgt spid="13"/>
                                            </p:tgtEl>
                                            <p:attrNameLst>
                                              <p:attrName>ppt_y</p:attrName>
                                            </p:attrNameLst>
                                          </p:cBhvr>
                                          <p:tavLst>
                                            <p:tav tm="0">
                                              <p:val>
                                                <p:strVal val="#ppt_y"/>
                                              </p:val>
                                            </p:tav>
                                            <p:tav tm="100000">
                                              <p:val>
                                                <p:strVal val="#ppt_y"/>
                                              </p:val>
                                            </p:tav>
                                          </p:tavLst>
                                        </p:anim>
                                      </p:childTnLst>
                                    </p:cTn>
                                  </p:par>
                                  <p:par>
                                    <p:cTn id="32" presetID="2" presetClass="entr" presetSubtype="2" decel="100000" fill="hold" nodeType="withEffect">
                                      <p:stCondLst>
                                        <p:cond delay="100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750" fill="hold"/>
                                            <p:tgtEl>
                                              <p:spTgt spid="14"/>
                                            </p:tgtEl>
                                            <p:attrNameLst>
                                              <p:attrName>ppt_x</p:attrName>
                                            </p:attrNameLst>
                                          </p:cBhvr>
                                          <p:tavLst>
                                            <p:tav tm="0">
                                              <p:val>
                                                <p:strVal val="1+#ppt_w/2"/>
                                              </p:val>
                                            </p:tav>
                                            <p:tav tm="100000">
                                              <p:val>
                                                <p:strVal val="#ppt_x"/>
                                              </p:val>
                                            </p:tav>
                                          </p:tavLst>
                                        </p:anim>
                                        <p:anim calcmode="lin" valueType="num">
                                          <p:cBhvr additive="base">
                                            <p:cTn id="35" dur="7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12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2" presetClass="entr" presetSubtype="2" decel="100000"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1+#ppt_w/2"/>
                                              </p:val>
                                            </p:tav>
                                            <p:tav tm="100000">
                                              <p:val>
                                                <p:strVal val="#ppt_x"/>
                                              </p:val>
                                            </p:tav>
                                          </p:tavLst>
                                        </p:anim>
                                        <p:anim calcmode="lin" valueType="num">
                                          <p:cBhvr additive="base">
                                            <p:cTn id="15" dur="75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decel="100000" fill="hold" nodeType="withEffect">
                                      <p:stCondLst>
                                        <p:cond delay="60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1+#ppt_w/2"/>
                                              </p:val>
                                            </p:tav>
                                            <p:tav tm="100000">
                                              <p:val>
                                                <p:strVal val="#ppt_x"/>
                                              </p:val>
                                            </p:tav>
                                          </p:tavLst>
                                        </p:anim>
                                        <p:anim calcmode="lin" valueType="num">
                                          <p:cBhvr additive="base">
                                            <p:cTn id="19" dur="750" fill="hold"/>
                                            <p:tgtEl>
                                              <p:spTgt spid="10"/>
                                            </p:tgtEl>
                                            <p:attrNameLst>
                                              <p:attrName>ppt_y</p:attrName>
                                            </p:attrNameLst>
                                          </p:cBhvr>
                                          <p:tavLst>
                                            <p:tav tm="0">
                                              <p:val>
                                                <p:strVal val="#ppt_y"/>
                                              </p:val>
                                            </p:tav>
                                            <p:tav tm="100000">
                                              <p:val>
                                                <p:strVal val="#ppt_y"/>
                                              </p:val>
                                            </p:tav>
                                          </p:tavLst>
                                        </p:anim>
                                      </p:childTnLst>
                                    </p:cTn>
                                  </p:par>
                                  <p:par>
                                    <p:cTn id="20" presetID="2" presetClass="entr" presetSubtype="2" decel="100000" fill="hold" nodeType="withEffect">
                                      <p:stCondLst>
                                        <p:cond delay="7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1+#ppt_w/2"/>
                                              </p:val>
                                            </p:tav>
                                            <p:tav tm="100000">
                                              <p:val>
                                                <p:strVal val="#ppt_x"/>
                                              </p:val>
                                            </p:tav>
                                          </p:tavLst>
                                        </p:anim>
                                        <p:anim calcmode="lin" valueType="num">
                                          <p:cBhvr additive="base">
                                            <p:cTn id="23" dur="750" fill="hold"/>
                                            <p:tgtEl>
                                              <p:spTgt spid="11"/>
                                            </p:tgtEl>
                                            <p:attrNameLst>
                                              <p:attrName>ppt_y</p:attrName>
                                            </p:attrNameLst>
                                          </p:cBhvr>
                                          <p:tavLst>
                                            <p:tav tm="0">
                                              <p:val>
                                                <p:strVal val="#ppt_y"/>
                                              </p:val>
                                            </p:tav>
                                            <p:tav tm="100000">
                                              <p:val>
                                                <p:strVal val="#ppt_y"/>
                                              </p:val>
                                            </p:tav>
                                          </p:tavLst>
                                        </p:anim>
                                      </p:childTnLst>
                                    </p:cTn>
                                  </p:par>
                                  <p:par>
                                    <p:cTn id="24" presetID="2" presetClass="entr" presetSubtype="2" decel="100000" fill="hold" nodeType="withEffect">
                                      <p:stCondLst>
                                        <p:cond delay="8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2" decel="100000" fill="hold" nodeType="withEffect">
                                      <p:stCondLst>
                                        <p:cond delay="90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750" fill="hold"/>
                                            <p:tgtEl>
                                              <p:spTgt spid="13"/>
                                            </p:tgtEl>
                                            <p:attrNameLst>
                                              <p:attrName>ppt_x</p:attrName>
                                            </p:attrNameLst>
                                          </p:cBhvr>
                                          <p:tavLst>
                                            <p:tav tm="0">
                                              <p:val>
                                                <p:strVal val="1+#ppt_w/2"/>
                                              </p:val>
                                            </p:tav>
                                            <p:tav tm="100000">
                                              <p:val>
                                                <p:strVal val="#ppt_x"/>
                                              </p:val>
                                            </p:tav>
                                          </p:tavLst>
                                        </p:anim>
                                        <p:anim calcmode="lin" valueType="num">
                                          <p:cBhvr additive="base">
                                            <p:cTn id="31" dur="750" fill="hold"/>
                                            <p:tgtEl>
                                              <p:spTgt spid="13"/>
                                            </p:tgtEl>
                                            <p:attrNameLst>
                                              <p:attrName>ppt_y</p:attrName>
                                            </p:attrNameLst>
                                          </p:cBhvr>
                                          <p:tavLst>
                                            <p:tav tm="0">
                                              <p:val>
                                                <p:strVal val="#ppt_y"/>
                                              </p:val>
                                            </p:tav>
                                            <p:tav tm="100000">
                                              <p:val>
                                                <p:strVal val="#ppt_y"/>
                                              </p:val>
                                            </p:tav>
                                          </p:tavLst>
                                        </p:anim>
                                      </p:childTnLst>
                                    </p:cTn>
                                  </p:par>
                                  <p:par>
                                    <p:cTn id="32" presetID="2" presetClass="entr" presetSubtype="2" decel="100000" fill="hold" nodeType="withEffect">
                                      <p:stCondLst>
                                        <p:cond delay="100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750" fill="hold"/>
                                            <p:tgtEl>
                                              <p:spTgt spid="14"/>
                                            </p:tgtEl>
                                            <p:attrNameLst>
                                              <p:attrName>ppt_x</p:attrName>
                                            </p:attrNameLst>
                                          </p:cBhvr>
                                          <p:tavLst>
                                            <p:tav tm="0">
                                              <p:val>
                                                <p:strVal val="1+#ppt_w/2"/>
                                              </p:val>
                                            </p:tav>
                                            <p:tav tm="100000">
                                              <p:val>
                                                <p:strVal val="#ppt_x"/>
                                              </p:val>
                                            </p:tav>
                                          </p:tavLst>
                                        </p:anim>
                                        <p:anim calcmode="lin" valueType="num">
                                          <p:cBhvr additive="base">
                                            <p:cTn id="35" dur="7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组合 111"/>
          <p:cNvGrpSpPr/>
          <p:nvPr/>
        </p:nvGrpSpPr>
        <p:grpSpPr>
          <a:xfrm>
            <a:off x="-1113245" y="3199686"/>
            <a:ext cx="4682098" cy="4682098"/>
            <a:chOff x="-1998149" y="3052202"/>
            <a:chExt cx="4682098" cy="4682098"/>
          </a:xfrm>
        </p:grpSpPr>
        <p:sp>
          <p:nvSpPr>
            <p:cNvPr id="109" name="椭圆 108"/>
            <p:cNvSpPr/>
            <p:nvPr/>
          </p:nvSpPr>
          <p:spPr>
            <a:xfrm>
              <a:off x="-1998149" y="3052202"/>
              <a:ext cx="4682098" cy="4682098"/>
            </a:xfrm>
            <a:prstGeom prst="ellipse">
              <a:avLst/>
            </a:prstGeom>
            <a:gradFill flip="none" rotWithShape="1">
              <a:gsLst>
                <a:gs pos="100000">
                  <a:srgbClr val="576279"/>
                </a:gs>
                <a:gs pos="95000">
                  <a:srgbClr val="576279">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2265675" lon="2353894" rev="693901"/>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213696" y="3844425"/>
              <a:ext cx="3081898" cy="3081898"/>
            </a:xfrm>
            <a:prstGeom prst="ellipse">
              <a:avLst/>
            </a:prstGeom>
            <a:gradFill flip="none" rotWithShape="1">
              <a:gsLst>
                <a:gs pos="100000">
                  <a:srgbClr val="576279"/>
                </a:gs>
                <a:gs pos="84000">
                  <a:srgbClr val="576279">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2265675" lon="2353894" rev="693901"/>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481972" y="4731324"/>
              <a:ext cx="1447172" cy="1301176"/>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a:scene3d>
              <a:camera prst="orthographicFront">
                <a:rot lat="2265675" lon="2353894" rev="693901"/>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7" name="组合 106"/>
            <p:cNvGrpSpPr/>
            <p:nvPr/>
          </p:nvGrpSpPr>
          <p:grpSpPr>
            <a:xfrm>
              <a:off x="-245549" y="4262330"/>
              <a:ext cx="1331400" cy="1766542"/>
              <a:chOff x="4345501" y="-500170"/>
              <a:chExt cx="1331400" cy="1766542"/>
            </a:xfrm>
            <a:scene3d>
              <a:camera prst="orthographicFront">
                <a:rot lat="2400002" lon="21599994" rev="19499985"/>
              </a:camera>
              <a:lightRig rig="threePt" dir="t"/>
            </a:scene3d>
          </p:grpSpPr>
          <p:cxnSp>
            <p:nvCxnSpPr>
              <p:cNvPr id="87" name="直接连接符 86"/>
              <p:cNvCxnSpPr/>
              <p:nvPr/>
            </p:nvCxnSpPr>
            <p:spPr>
              <a:xfrm>
                <a:off x="4345501" y="-178421"/>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4379439" y="-280119"/>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4473942" y="-368442"/>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618047" y="-438091"/>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800788" y="-483767"/>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5011201" y="-500170"/>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5221614" y="-483767"/>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5404355" y="-438091"/>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5548460" y="-368442"/>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642963" y="-280119"/>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5676901" y="-178421"/>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5642963" y="-76723"/>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5548460" y="11600"/>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5404355" y="81249"/>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5221614" y="126925"/>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5011201" y="143328"/>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4800788" y="126925"/>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4618047" y="81249"/>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4473942" y="11600"/>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4379439" y="-76723"/>
                <a:ext cx="0" cy="1123044"/>
              </a:xfrm>
              <a:prstGeom prst="line">
                <a:avLst/>
              </a:prstGeom>
              <a:ln w="19050">
                <a:gradFill flip="none" rotWithShape="1">
                  <a:gsLst>
                    <a:gs pos="0">
                      <a:schemeClr val="bg1">
                        <a:lumMod val="95000"/>
                      </a:schemeClr>
                    </a:gs>
                    <a:gs pos="100000">
                      <a:srgbClr val="1C212B">
                        <a:alpha val="0"/>
                      </a:srgbClr>
                    </a:gs>
                  </a:gsLst>
                  <a:lin ang="162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grpSp>
      <p:grpSp>
        <p:nvGrpSpPr>
          <p:cNvPr id="14" name="组合 13"/>
          <p:cNvGrpSpPr/>
          <p:nvPr/>
        </p:nvGrpSpPr>
        <p:grpSpPr>
          <a:xfrm>
            <a:off x="-161312" y="-173889"/>
            <a:ext cx="3031512" cy="1091464"/>
            <a:chOff x="-161312" y="-173889"/>
            <a:chExt cx="3031512" cy="1091464"/>
          </a:xfrm>
        </p:grpSpPr>
        <p:grpSp>
          <p:nvGrpSpPr>
            <p:cNvPr id="15" name="组合 14"/>
            <p:cNvGrpSpPr/>
            <p:nvPr/>
          </p:nvGrpSpPr>
          <p:grpSpPr>
            <a:xfrm>
              <a:off x="-161312" y="-173889"/>
              <a:ext cx="3031512" cy="1091464"/>
              <a:chOff x="-161312" y="-173889"/>
              <a:chExt cx="303151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2091040"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操作系统</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9" y="781050"/>
              <a:ext cx="282937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2013334" y="2729644"/>
            <a:ext cx="7695747" cy="209288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选用了目前流行的、大有发展前途的</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 Microsoft Windows2000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作为操作系统平台。</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Windows2000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的安全性设计符合美国国防部</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 C2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级标准，具有很好的安全性，在满足实时性要求方面它采用了抢占式优先级、多任务多线程机制。系统软件环境基于</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 C/S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的分布及通信的应用系统必须有一个良好的系统运行管理环境。</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3" name="矩形 2"/>
          <p:cNvSpPr/>
          <p:nvPr/>
        </p:nvSpPr>
        <p:spPr>
          <a:xfrm>
            <a:off x="2013334" y="2114104"/>
            <a:ext cx="2294218"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操作系统平台：</a:t>
            </a:r>
            <a:endPar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53" name="组合 52"/>
          <p:cNvGrpSpPr/>
          <p:nvPr/>
        </p:nvGrpSpPr>
        <p:grpSpPr>
          <a:xfrm>
            <a:off x="9905842" y="4004861"/>
            <a:ext cx="243046" cy="2221766"/>
            <a:chOff x="9905842" y="4004861"/>
            <a:chExt cx="243046" cy="2221766"/>
          </a:xfrm>
        </p:grpSpPr>
        <p:cxnSp>
          <p:nvCxnSpPr>
            <p:cNvPr id="5" name="直接连接符 4"/>
            <p:cNvCxnSpPr/>
            <p:nvPr/>
          </p:nvCxnSpPr>
          <p:spPr>
            <a:xfrm>
              <a:off x="10029371" y="4020456"/>
              <a:ext cx="0" cy="2206171"/>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9905842" y="4004861"/>
              <a:ext cx="243046" cy="900514"/>
              <a:chOff x="9905842" y="4004861"/>
              <a:chExt cx="243046" cy="900514"/>
            </a:xfrm>
          </p:grpSpPr>
          <p:sp>
            <p:nvSpPr>
              <p:cNvPr id="31" name="椭圆 30"/>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52" name="组合 51"/>
          <p:cNvGrpSpPr/>
          <p:nvPr/>
        </p:nvGrpSpPr>
        <p:grpSpPr>
          <a:xfrm>
            <a:off x="10305892" y="4430311"/>
            <a:ext cx="243046" cy="1796315"/>
            <a:chOff x="10305892" y="4430311"/>
            <a:chExt cx="243046" cy="1796315"/>
          </a:xfrm>
        </p:grpSpPr>
        <p:cxnSp>
          <p:nvCxnSpPr>
            <p:cNvPr id="25" name="直接连接符 24"/>
            <p:cNvCxnSpPr/>
            <p:nvPr/>
          </p:nvCxnSpPr>
          <p:spPr>
            <a:xfrm>
              <a:off x="10421257" y="4441372"/>
              <a:ext cx="0" cy="1785254"/>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10305892" y="4430311"/>
              <a:ext cx="243046" cy="900514"/>
              <a:chOff x="9905842" y="4004861"/>
              <a:chExt cx="243046" cy="900514"/>
            </a:xfrm>
          </p:grpSpPr>
          <p:sp>
            <p:nvSpPr>
              <p:cNvPr id="34" name="椭圆 33"/>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12" name="组合 11"/>
          <p:cNvGrpSpPr/>
          <p:nvPr/>
        </p:nvGrpSpPr>
        <p:grpSpPr>
          <a:xfrm>
            <a:off x="10087770" y="2936156"/>
            <a:ext cx="351630" cy="3101785"/>
            <a:chOff x="10087770" y="2936156"/>
            <a:chExt cx="351630" cy="3101785"/>
          </a:xfrm>
        </p:grpSpPr>
        <p:cxnSp>
          <p:nvCxnSpPr>
            <p:cNvPr id="24" name="直接连接符 23"/>
            <p:cNvCxnSpPr/>
            <p:nvPr/>
          </p:nvCxnSpPr>
          <p:spPr>
            <a:xfrm>
              <a:off x="10247086" y="2946400"/>
              <a:ext cx="0" cy="3091541"/>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10087770" y="2936156"/>
              <a:ext cx="351630" cy="1148164"/>
              <a:chOff x="9905842" y="4004861"/>
              <a:chExt cx="243046" cy="900514"/>
            </a:xfrm>
          </p:grpSpPr>
          <p:sp>
            <p:nvSpPr>
              <p:cNvPr id="37" name="椭圆 36"/>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51" name="组合 50"/>
          <p:cNvGrpSpPr/>
          <p:nvPr/>
        </p:nvGrpSpPr>
        <p:grpSpPr>
          <a:xfrm>
            <a:off x="10410350" y="3337580"/>
            <a:ext cx="265270" cy="2395561"/>
            <a:chOff x="10410350" y="3337580"/>
            <a:chExt cx="265270" cy="2395561"/>
          </a:xfrm>
        </p:grpSpPr>
        <p:cxnSp>
          <p:nvCxnSpPr>
            <p:cNvPr id="26" name="直接连接符 25"/>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10410350" y="3337580"/>
              <a:ext cx="265270" cy="982856"/>
              <a:chOff x="9905842" y="4004861"/>
              <a:chExt cx="243046" cy="900514"/>
            </a:xfrm>
          </p:grpSpPr>
          <p:sp>
            <p:nvSpPr>
              <p:cNvPr id="46" name="椭圆 45"/>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13" name="组合 12"/>
          <p:cNvGrpSpPr/>
          <p:nvPr/>
        </p:nvGrpSpPr>
        <p:grpSpPr>
          <a:xfrm>
            <a:off x="10677570" y="3680867"/>
            <a:ext cx="173310" cy="1108847"/>
            <a:chOff x="10677570" y="3680867"/>
            <a:chExt cx="173310" cy="1108847"/>
          </a:xfrm>
        </p:grpSpPr>
        <p:cxnSp>
          <p:nvCxnSpPr>
            <p:cNvPr id="27" name="直接连接符 26"/>
            <p:cNvCxnSpPr/>
            <p:nvPr/>
          </p:nvCxnSpPr>
          <p:spPr>
            <a:xfrm>
              <a:off x="10755086" y="3686628"/>
              <a:ext cx="0" cy="1103086"/>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0677570" y="3680867"/>
              <a:ext cx="173310" cy="642134"/>
              <a:chOff x="9905842" y="4004861"/>
              <a:chExt cx="243046" cy="900514"/>
            </a:xfrm>
          </p:grpSpPr>
          <p:sp>
            <p:nvSpPr>
              <p:cNvPr id="49" name="椭圆 48"/>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28" name="组合 27"/>
          <p:cNvGrpSpPr/>
          <p:nvPr/>
        </p:nvGrpSpPr>
        <p:grpSpPr>
          <a:xfrm rot="3019595">
            <a:off x="8942305" y="1903608"/>
            <a:ext cx="3287359" cy="1555098"/>
            <a:chOff x="9074283" y="5749492"/>
            <a:chExt cx="1436676" cy="679625"/>
          </a:xfrm>
        </p:grpSpPr>
        <p:sp>
          <p:nvSpPr>
            <p:cNvPr id="29" name="椭圆 28"/>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椭圆 29"/>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rot="1908641">
            <a:off x="11256373" y="2456558"/>
            <a:ext cx="869024" cy="411096"/>
            <a:chOff x="9074283" y="5749492"/>
            <a:chExt cx="1436676" cy="679625"/>
          </a:xfrm>
        </p:grpSpPr>
        <p:sp>
          <p:nvSpPr>
            <p:cNvPr id="55" name="椭圆 54"/>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rot="20858488">
            <a:off x="9789523" y="1256408"/>
            <a:ext cx="869024" cy="411096"/>
            <a:chOff x="9074283" y="5749492"/>
            <a:chExt cx="1436676" cy="679625"/>
          </a:xfrm>
        </p:grpSpPr>
        <p:sp>
          <p:nvSpPr>
            <p:cNvPr id="58" name="椭圆 57"/>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3" name="直接连接符 112"/>
          <p:cNvCxnSpPr/>
          <p:nvPr/>
        </p:nvCxnSpPr>
        <p:spPr>
          <a:xfrm>
            <a:off x="2072727" y="2667650"/>
            <a:ext cx="3568656"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6000">
        <p14:switch dir="r"/>
      </p:transition>
    </mc:Choice>
    <mc:Fallback>
      <p:transition spd="slow" advTm="6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2" presetClass="entr" presetSubtype="0" fill="hold" nodeType="withEffect">
                                      <p:stCondLst>
                                        <p:cond delay="500"/>
                                      </p:stCondLst>
                                      <p:childTnLst>
                                        <p:set>
                                          <p:cBhvr>
                                            <p:cTn id="10" dur="1" fill="hold">
                                              <p:stCondLst>
                                                <p:cond delay="0"/>
                                              </p:stCondLst>
                                            </p:cTn>
                                            <p:tgtEl>
                                              <p:spTgt spid="112"/>
                                            </p:tgtEl>
                                            <p:attrNameLst>
                                              <p:attrName>style.visibility</p:attrName>
                                            </p:attrNameLst>
                                          </p:cBhvr>
                                          <p:to>
                                            <p:strVal val="visible"/>
                                          </p:to>
                                        </p:set>
                                        <p:animEffect transition="in" filter="fade">
                                          <p:cBhvr>
                                            <p:cTn id="11" dur="1000"/>
                                            <p:tgtEl>
                                              <p:spTgt spid="112"/>
                                            </p:tgtEl>
                                          </p:cBhvr>
                                        </p:animEffect>
                                        <p:anim calcmode="lin" valueType="num">
                                          <p:cBhvr>
                                            <p:cTn id="12" dur="1000" fill="hold"/>
                                            <p:tgtEl>
                                              <p:spTgt spid="112"/>
                                            </p:tgtEl>
                                            <p:attrNameLst>
                                              <p:attrName>ppt_x</p:attrName>
                                            </p:attrNameLst>
                                          </p:cBhvr>
                                          <p:tavLst>
                                            <p:tav tm="0">
                                              <p:val>
                                                <p:strVal val="#ppt_x"/>
                                              </p:val>
                                            </p:tav>
                                            <p:tav tm="100000">
                                              <p:val>
                                                <p:strVal val="#ppt_x"/>
                                              </p:val>
                                            </p:tav>
                                          </p:tavLst>
                                        </p:anim>
                                        <p:anim calcmode="lin" valueType="num">
                                          <p:cBhvr>
                                            <p:cTn id="13" dur="1000" fill="hold"/>
                                            <p:tgtEl>
                                              <p:spTgt spid="112"/>
                                            </p:tgtEl>
                                            <p:attrNameLst>
                                              <p:attrName>ppt_y</p:attrName>
                                            </p:attrNameLst>
                                          </p:cBhvr>
                                          <p:tavLst>
                                            <p:tav tm="0">
                                              <p:val>
                                                <p:strVal val="#ppt_y+.1"/>
                                              </p:val>
                                            </p:tav>
                                            <p:tav tm="100000">
                                              <p:val>
                                                <p:strVal val="#ppt_y"/>
                                              </p:val>
                                            </p:tav>
                                          </p:tavLst>
                                        </p:anim>
                                      </p:childTnLst>
                                    </p:cTn>
                                  </p:par>
                                  <p:par>
                                    <p:cTn id="14" presetID="2" presetClass="entr" presetSubtype="4" decel="100000" fill="hold" nodeType="withEffect">
                                      <p:stCondLst>
                                        <p:cond delay="1000"/>
                                      </p:stCondLst>
                                      <p:childTnLst>
                                        <p:set>
                                          <p:cBhvr>
                                            <p:cTn id="15" dur="1" fill="hold">
                                              <p:stCondLst>
                                                <p:cond delay="0"/>
                                              </p:stCondLst>
                                            </p:cTn>
                                            <p:tgtEl>
                                              <p:spTgt spid="53"/>
                                            </p:tgtEl>
                                            <p:attrNameLst>
                                              <p:attrName>style.visibility</p:attrName>
                                            </p:attrNameLst>
                                          </p:cBhvr>
                                          <p:to>
                                            <p:strVal val="visible"/>
                                          </p:to>
                                        </p:set>
                                        <p:anim calcmode="lin" valueType="num">
                                          <p:cBhvr additive="base">
                                            <p:cTn id="16" dur="500" fill="hold"/>
                                            <p:tgtEl>
                                              <p:spTgt spid="53"/>
                                            </p:tgtEl>
                                            <p:attrNameLst>
                                              <p:attrName>ppt_x</p:attrName>
                                            </p:attrNameLst>
                                          </p:cBhvr>
                                          <p:tavLst>
                                            <p:tav tm="0">
                                              <p:val>
                                                <p:strVal val="#ppt_x"/>
                                              </p:val>
                                            </p:tav>
                                            <p:tav tm="100000">
                                              <p:val>
                                                <p:strVal val="#ppt_x"/>
                                              </p:val>
                                            </p:tav>
                                          </p:tavLst>
                                        </p:anim>
                                        <p:anim calcmode="lin" valueType="num">
                                          <p:cBhvr additive="base">
                                            <p:cTn id="17" dur="500" fill="hold"/>
                                            <p:tgtEl>
                                              <p:spTgt spid="53"/>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1100"/>
                                      </p:stCondLst>
                                      <p:childTnLst>
                                        <p:set>
                                          <p:cBhvr>
                                            <p:cTn id="19" dur="1" fill="hold">
                                              <p:stCondLst>
                                                <p:cond delay="0"/>
                                              </p:stCondLst>
                                            </p:cTn>
                                            <p:tgtEl>
                                              <p:spTgt spid="52"/>
                                            </p:tgtEl>
                                            <p:attrNameLst>
                                              <p:attrName>style.visibility</p:attrName>
                                            </p:attrNameLst>
                                          </p:cBhvr>
                                          <p:to>
                                            <p:strVal val="visible"/>
                                          </p:to>
                                        </p:set>
                                        <p:anim calcmode="lin" valueType="num">
                                          <p:cBhvr additive="base">
                                            <p:cTn id="20" dur="500" fill="hold"/>
                                            <p:tgtEl>
                                              <p:spTgt spid="52"/>
                                            </p:tgtEl>
                                            <p:attrNameLst>
                                              <p:attrName>ppt_x</p:attrName>
                                            </p:attrNameLst>
                                          </p:cBhvr>
                                          <p:tavLst>
                                            <p:tav tm="0">
                                              <p:val>
                                                <p:strVal val="#ppt_x"/>
                                              </p:val>
                                            </p:tav>
                                            <p:tav tm="100000">
                                              <p:val>
                                                <p:strVal val="#ppt_x"/>
                                              </p:val>
                                            </p:tav>
                                          </p:tavLst>
                                        </p:anim>
                                        <p:anim calcmode="lin" valueType="num">
                                          <p:cBhvr additive="base">
                                            <p:cTn id="21" dur="500" fill="hold"/>
                                            <p:tgtEl>
                                              <p:spTgt spid="52"/>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130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4" decel="100000" fill="hold" nodeType="withEffect">
                                      <p:stCondLst>
                                        <p:cond delay="1200"/>
                                      </p:stCondLst>
                                      <p:childTnLst>
                                        <p:set>
                                          <p:cBhvr>
                                            <p:cTn id="27" dur="1" fill="hold">
                                              <p:stCondLst>
                                                <p:cond delay="0"/>
                                              </p:stCondLst>
                                            </p:cTn>
                                            <p:tgtEl>
                                              <p:spTgt spid="51"/>
                                            </p:tgtEl>
                                            <p:attrNameLst>
                                              <p:attrName>style.visibility</p:attrName>
                                            </p:attrNameLst>
                                          </p:cBhvr>
                                          <p:to>
                                            <p:strVal val="visible"/>
                                          </p:to>
                                        </p:set>
                                        <p:anim calcmode="lin" valueType="num">
                                          <p:cBhvr additive="base">
                                            <p:cTn id="28" dur="500" fill="hold"/>
                                            <p:tgtEl>
                                              <p:spTgt spid="51"/>
                                            </p:tgtEl>
                                            <p:attrNameLst>
                                              <p:attrName>ppt_x</p:attrName>
                                            </p:attrNameLst>
                                          </p:cBhvr>
                                          <p:tavLst>
                                            <p:tav tm="0">
                                              <p:val>
                                                <p:strVal val="#ppt_x"/>
                                              </p:val>
                                            </p:tav>
                                            <p:tav tm="100000">
                                              <p:val>
                                                <p:strVal val="#ppt_x"/>
                                              </p:val>
                                            </p:tav>
                                          </p:tavLst>
                                        </p:anim>
                                        <p:anim calcmode="lin" valueType="num">
                                          <p:cBhvr additive="base">
                                            <p:cTn id="29" dur="500" fill="hold"/>
                                            <p:tgtEl>
                                              <p:spTgt spid="51"/>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110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ppt_x"/>
                                              </p:val>
                                            </p:tav>
                                            <p:tav tm="100000">
                                              <p:val>
                                                <p:strVal val="#ppt_x"/>
                                              </p:val>
                                            </p:tav>
                                          </p:tavLst>
                                        </p:anim>
                                        <p:anim calcmode="lin" valueType="num">
                                          <p:cBhvr additive="base">
                                            <p:cTn id="33" dur="500" fill="hold"/>
                                            <p:tgtEl>
                                              <p:spTgt spid="13"/>
                                            </p:tgtEl>
                                            <p:attrNameLst>
                                              <p:attrName>ppt_y</p:attrName>
                                            </p:attrNameLst>
                                          </p:cBhvr>
                                          <p:tavLst>
                                            <p:tav tm="0">
                                              <p:val>
                                                <p:strVal val="1+#ppt_h/2"/>
                                              </p:val>
                                            </p:tav>
                                            <p:tav tm="100000">
                                              <p:val>
                                                <p:strVal val="#ppt_y"/>
                                              </p:val>
                                            </p:tav>
                                          </p:tavLst>
                                        </p:anim>
                                      </p:childTnLst>
                                    </p:cTn>
                                  </p:par>
                                  <p:par>
                                    <p:cTn id="34" presetID="42" presetClass="entr" presetSubtype="0" fill="hold" nodeType="withEffect">
                                      <p:stCondLst>
                                        <p:cond delay="150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1000"/>
                                            <p:tgtEl>
                                              <p:spTgt spid="28"/>
                                            </p:tgtEl>
                                          </p:cBhvr>
                                        </p:animEffect>
                                        <p:anim calcmode="lin" valueType="num">
                                          <p:cBhvr>
                                            <p:cTn id="37" dur="1000" fill="hold"/>
                                            <p:tgtEl>
                                              <p:spTgt spid="28"/>
                                            </p:tgtEl>
                                            <p:attrNameLst>
                                              <p:attrName>ppt_x</p:attrName>
                                            </p:attrNameLst>
                                          </p:cBhvr>
                                          <p:tavLst>
                                            <p:tav tm="0">
                                              <p:val>
                                                <p:strVal val="#ppt_x"/>
                                              </p:val>
                                            </p:tav>
                                            <p:tav tm="100000">
                                              <p:val>
                                                <p:strVal val="#ppt_x"/>
                                              </p:val>
                                            </p:tav>
                                          </p:tavLst>
                                        </p:anim>
                                        <p:anim calcmode="lin" valueType="num">
                                          <p:cBhvr>
                                            <p:cTn id="38" dur="1000" fill="hold"/>
                                            <p:tgtEl>
                                              <p:spTgt spid="2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1000"/>
                                            <p:tgtEl>
                                              <p:spTgt spid="54"/>
                                            </p:tgtEl>
                                          </p:cBhvr>
                                        </p:animEffect>
                                        <p:anim calcmode="lin" valueType="num">
                                          <p:cBhvr>
                                            <p:cTn id="42" dur="1000" fill="hold"/>
                                            <p:tgtEl>
                                              <p:spTgt spid="54"/>
                                            </p:tgtEl>
                                            <p:attrNameLst>
                                              <p:attrName>ppt_x</p:attrName>
                                            </p:attrNameLst>
                                          </p:cBhvr>
                                          <p:tavLst>
                                            <p:tav tm="0">
                                              <p:val>
                                                <p:strVal val="#ppt_x"/>
                                              </p:val>
                                            </p:tav>
                                            <p:tav tm="100000">
                                              <p:val>
                                                <p:strVal val="#ppt_x"/>
                                              </p:val>
                                            </p:tav>
                                          </p:tavLst>
                                        </p:anim>
                                        <p:anim calcmode="lin" valueType="num">
                                          <p:cBhvr>
                                            <p:cTn id="43" dur="1000" fill="hold"/>
                                            <p:tgtEl>
                                              <p:spTgt spid="54"/>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50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1000"/>
                                            <p:tgtEl>
                                              <p:spTgt spid="57"/>
                                            </p:tgtEl>
                                          </p:cBhvr>
                                        </p:animEffect>
                                        <p:anim calcmode="lin" valueType="num">
                                          <p:cBhvr>
                                            <p:cTn id="47" dur="1000" fill="hold"/>
                                            <p:tgtEl>
                                              <p:spTgt spid="57"/>
                                            </p:tgtEl>
                                            <p:attrNameLst>
                                              <p:attrName>ppt_x</p:attrName>
                                            </p:attrNameLst>
                                          </p:cBhvr>
                                          <p:tavLst>
                                            <p:tav tm="0">
                                              <p:val>
                                                <p:strVal val="#ppt_x"/>
                                              </p:val>
                                            </p:tav>
                                            <p:tav tm="100000">
                                              <p:val>
                                                <p:strVal val="#ppt_x"/>
                                              </p:val>
                                            </p:tav>
                                          </p:tavLst>
                                        </p:anim>
                                        <p:anim calcmode="lin" valueType="num">
                                          <p:cBhvr>
                                            <p:cTn id="48" dur="1000" fill="hold"/>
                                            <p:tgtEl>
                                              <p:spTgt spid="57"/>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2000"/>
                                      </p:stCondLst>
                                      <p:childTnLst>
                                        <p:set>
                                          <p:cBhvr>
                                            <p:cTn id="50" dur="1" fill="hold">
                                              <p:stCondLst>
                                                <p:cond delay="0"/>
                                              </p:stCondLst>
                                            </p:cTn>
                                            <p:tgtEl>
                                              <p:spTgt spid="113"/>
                                            </p:tgtEl>
                                            <p:attrNameLst>
                                              <p:attrName>style.visibility</p:attrName>
                                            </p:attrNameLst>
                                          </p:cBhvr>
                                          <p:to>
                                            <p:strVal val="visible"/>
                                          </p:to>
                                        </p:set>
                                        <p:animEffect transition="in" filter="fade">
                                          <p:cBhvr>
                                            <p:cTn id="51" dur="500"/>
                                            <p:tgtEl>
                                              <p:spTgt spid="113"/>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500"/>
                                            <p:tgtEl>
                                              <p:spTgt spid="3"/>
                                            </p:tgtEl>
                                          </p:cBhvr>
                                        </p:animEffect>
                                      </p:childTnLst>
                                    </p:cTn>
                                  </p:par>
                                  <p:par>
                                    <p:cTn id="55" presetID="50" presetClass="entr" presetSubtype="0" decel="100000" fill="hold" grpId="0" nodeType="withEffect">
                                      <p:stCondLst>
                                        <p:cond delay="2300"/>
                                      </p:stCondLst>
                                      <p:iterate type="wd">
                                        <p:tmPct val="3714"/>
                                      </p:iterate>
                                      <p:childTnLst>
                                        <p:set>
                                          <p:cBhvr>
                                            <p:cTn id="56" dur="1" fill="hold">
                                              <p:stCondLst>
                                                <p:cond delay="0"/>
                                              </p:stCondLst>
                                            </p:cTn>
                                            <p:tgtEl>
                                              <p:spTgt spid="2"/>
                                            </p:tgtEl>
                                            <p:attrNameLst>
                                              <p:attrName>style.visibility</p:attrName>
                                            </p:attrNameLst>
                                          </p:cBhvr>
                                          <p:to>
                                            <p:strVal val="visible"/>
                                          </p:to>
                                        </p:set>
                                        <p:anim calcmode="lin" valueType="num">
                                          <p:cBhvr>
                                            <p:cTn id="57" dur="750" fill="hold"/>
                                            <p:tgtEl>
                                              <p:spTgt spid="2"/>
                                            </p:tgtEl>
                                            <p:attrNameLst>
                                              <p:attrName>ppt_w</p:attrName>
                                            </p:attrNameLst>
                                          </p:cBhvr>
                                          <p:tavLst>
                                            <p:tav tm="0">
                                              <p:val>
                                                <p:strVal val="#ppt_w+.3"/>
                                              </p:val>
                                            </p:tav>
                                            <p:tav tm="100000">
                                              <p:val>
                                                <p:strVal val="#ppt_w"/>
                                              </p:val>
                                            </p:tav>
                                          </p:tavLst>
                                        </p:anim>
                                        <p:anim calcmode="lin" valueType="num">
                                          <p:cBhvr>
                                            <p:cTn id="58" dur="750" fill="hold"/>
                                            <p:tgtEl>
                                              <p:spTgt spid="2"/>
                                            </p:tgtEl>
                                            <p:attrNameLst>
                                              <p:attrName>ppt_h</p:attrName>
                                            </p:attrNameLst>
                                          </p:cBhvr>
                                          <p:tavLst>
                                            <p:tav tm="0">
                                              <p:val>
                                                <p:strVal val="#ppt_h"/>
                                              </p:val>
                                            </p:tav>
                                            <p:tav tm="100000">
                                              <p:val>
                                                <p:strVal val="#ppt_h"/>
                                              </p:val>
                                            </p:tav>
                                          </p:tavLst>
                                        </p:anim>
                                        <p:animEffect transition="in" filter="fade">
                                          <p:cBhvr>
                                            <p:cTn id="5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2" presetClass="entr" presetSubtype="0" fill="hold" nodeType="withEffect">
                                      <p:stCondLst>
                                        <p:cond delay="500"/>
                                      </p:stCondLst>
                                      <p:childTnLst>
                                        <p:set>
                                          <p:cBhvr>
                                            <p:cTn id="10" dur="1" fill="hold">
                                              <p:stCondLst>
                                                <p:cond delay="0"/>
                                              </p:stCondLst>
                                            </p:cTn>
                                            <p:tgtEl>
                                              <p:spTgt spid="112"/>
                                            </p:tgtEl>
                                            <p:attrNameLst>
                                              <p:attrName>style.visibility</p:attrName>
                                            </p:attrNameLst>
                                          </p:cBhvr>
                                          <p:to>
                                            <p:strVal val="visible"/>
                                          </p:to>
                                        </p:set>
                                        <p:animEffect transition="in" filter="fade">
                                          <p:cBhvr>
                                            <p:cTn id="11" dur="1000"/>
                                            <p:tgtEl>
                                              <p:spTgt spid="112"/>
                                            </p:tgtEl>
                                          </p:cBhvr>
                                        </p:animEffect>
                                        <p:anim calcmode="lin" valueType="num">
                                          <p:cBhvr>
                                            <p:cTn id="12" dur="1000" fill="hold"/>
                                            <p:tgtEl>
                                              <p:spTgt spid="112"/>
                                            </p:tgtEl>
                                            <p:attrNameLst>
                                              <p:attrName>ppt_x</p:attrName>
                                            </p:attrNameLst>
                                          </p:cBhvr>
                                          <p:tavLst>
                                            <p:tav tm="0">
                                              <p:val>
                                                <p:strVal val="#ppt_x"/>
                                              </p:val>
                                            </p:tav>
                                            <p:tav tm="100000">
                                              <p:val>
                                                <p:strVal val="#ppt_x"/>
                                              </p:val>
                                            </p:tav>
                                          </p:tavLst>
                                        </p:anim>
                                        <p:anim calcmode="lin" valueType="num">
                                          <p:cBhvr>
                                            <p:cTn id="13" dur="1000" fill="hold"/>
                                            <p:tgtEl>
                                              <p:spTgt spid="112"/>
                                            </p:tgtEl>
                                            <p:attrNameLst>
                                              <p:attrName>ppt_y</p:attrName>
                                            </p:attrNameLst>
                                          </p:cBhvr>
                                          <p:tavLst>
                                            <p:tav tm="0">
                                              <p:val>
                                                <p:strVal val="#ppt_y+.1"/>
                                              </p:val>
                                            </p:tav>
                                            <p:tav tm="100000">
                                              <p:val>
                                                <p:strVal val="#ppt_y"/>
                                              </p:val>
                                            </p:tav>
                                          </p:tavLst>
                                        </p:anim>
                                      </p:childTnLst>
                                    </p:cTn>
                                  </p:par>
                                  <p:par>
                                    <p:cTn id="14" presetID="2" presetClass="entr" presetSubtype="4" decel="100000" fill="hold" nodeType="withEffect">
                                      <p:stCondLst>
                                        <p:cond delay="1000"/>
                                      </p:stCondLst>
                                      <p:childTnLst>
                                        <p:set>
                                          <p:cBhvr>
                                            <p:cTn id="15" dur="1" fill="hold">
                                              <p:stCondLst>
                                                <p:cond delay="0"/>
                                              </p:stCondLst>
                                            </p:cTn>
                                            <p:tgtEl>
                                              <p:spTgt spid="53"/>
                                            </p:tgtEl>
                                            <p:attrNameLst>
                                              <p:attrName>style.visibility</p:attrName>
                                            </p:attrNameLst>
                                          </p:cBhvr>
                                          <p:to>
                                            <p:strVal val="visible"/>
                                          </p:to>
                                        </p:set>
                                        <p:anim calcmode="lin" valueType="num">
                                          <p:cBhvr additive="base">
                                            <p:cTn id="16" dur="500" fill="hold"/>
                                            <p:tgtEl>
                                              <p:spTgt spid="53"/>
                                            </p:tgtEl>
                                            <p:attrNameLst>
                                              <p:attrName>ppt_x</p:attrName>
                                            </p:attrNameLst>
                                          </p:cBhvr>
                                          <p:tavLst>
                                            <p:tav tm="0">
                                              <p:val>
                                                <p:strVal val="#ppt_x"/>
                                              </p:val>
                                            </p:tav>
                                            <p:tav tm="100000">
                                              <p:val>
                                                <p:strVal val="#ppt_x"/>
                                              </p:val>
                                            </p:tav>
                                          </p:tavLst>
                                        </p:anim>
                                        <p:anim calcmode="lin" valueType="num">
                                          <p:cBhvr additive="base">
                                            <p:cTn id="17" dur="500" fill="hold"/>
                                            <p:tgtEl>
                                              <p:spTgt spid="53"/>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1100"/>
                                      </p:stCondLst>
                                      <p:childTnLst>
                                        <p:set>
                                          <p:cBhvr>
                                            <p:cTn id="19" dur="1" fill="hold">
                                              <p:stCondLst>
                                                <p:cond delay="0"/>
                                              </p:stCondLst>
                                            </p:cTn>
                                            <p:tgtEl>
                                              <p:spTgt spid="52"/>
                                            </p:tgtEl>
                                            <p:attrNameLst>
                                              <p:attrName>style.visibility</p:attrName>
                                            </p:attrNameLst>
                                          </p:cBhvr>
                                          <p:to>
                                            <p:strVal val="visible"/>
                                          </p:to>
                                        </p:set>
                                        <p:anim calcmode="lin" valueType="num">
                                          <p:cBhvr additive="base">
                                            <p:cTn id="20" dur="500" fill="hold"/>
                                            <p:tgtEl>
                                              <p:spTgt spid="52"/>
                                            </p:tgtEl>
                                            <p:attrNameLst>
                                              <p:attrName>ppt_x</p:attrName>
                                            </p:attrNameLst>
                                          </p:cBhvr>
                                          <p:tavLst>
                                            <p:tav tm="0">
                                              <p:val>
                                                <p:strVal val="#ppt_x"/>
                                              </p:val>
                                            </p:tav>
                                            <p:tav tm="100000">
                                              <p:val>
                                                <p:strVal val="#ppt_x"/>
                                              </p:val>
                                            </p:tav>
                                          </p:tavLst>
                                        </p:anim>
                                        <p:anim calcmode="lin" valueType="num">
                                          <p:cBhvr additive="base">
                                            <p:cTn id="21" dur="500" fill="hold"/>
                                            <p:tgtEl>
                                              <p:spTgt spid="52"/>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130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4" decel="100000" fill="hold" nodeType="withEffect">
                                      <p:stCondLst>
                                        <p:cond delay="1200"/>
                                      </p:stCondLst>
                                      <p:childTnLst>
                                        <p:set>
                                          <p:cBhvr>
                                            <p:cTn id="27" dur="1" fill="hold">
                                              <p:stCondLst>
                                                <p:cond delay="0"/>
                                              </p:stCondLst>
                                            </p:cTn>
                                            <p:tgtEl>
                                              <p:spTgt spid="51"/>
                                            </p:tgtEl>
                                            <p:attrNameLst>
                                              <p:attrName>style.visibility</p:attrName>
                                            </p:attrNameLst>
                                          </p:cBhvr>
                                          <p:to>
                                            <p:strVal val="visible"/>
                                          </p:to>
                                        </p:set>
                                        <p:anim calcmode="lin" valueType="num">
                                          <p:cBhvr additive="base">
                                            <p:cTn id="28" dur="500" fill="hold"/>
                                            <p:tgtEl>
                                              <p:spTgt spid="51"/>
                                            </p:tgtEl>
                                            <p:attrNameLst>
                                              <p:attrName>ppt_x</p:attrName>
                                            </p:attrNameLst>
                                          </p:cBhvr>
                                          <p:tavLst>
                                            <p:tav tm="0">
                                              <p:val>
                                                <p:strVal val="#ppt_x"/>
                                              </p:val>
                                            </p:tav>
                                            <p:tav tm="100000">
                                              <p:val>
                                                <p:strVal val="#ppt_x"/>
                                              </p:val>
                                            </p:tav>
                                          </p:tavLst>
                                        </p:anim>
                                        <p:anim calcmode="lin" valueType="num">
                                          <p:cBhvr additive="base">
                                            <p:cTn id="29" dur="500" fill="hold"/>
                                            <p:tgtEl>
                                              <p:spTgt spid="51"/>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110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ppt_x"/>
                                              </p:val>
                                            </p:tav>
                                            <p:tav tm="100000">
                                              <p:val>
                                                <p:strVal val="#ppt_x"/>
                                              </p:val>
                                            </p:tav>
                                          </p:tavLst>
                                        </p:anim>
                                        <p:anim calcmode="lin" valueType="num">
                                          <p:cBhvr additive="base">
                                            <p:cTn id="33" dur="500" fill="hold"/>
                                            <p:tgtEl>
                                              <p:spTgt spid="13"/>
                                            </p:tgtEl>
                                            <p:attrNameLst>
                                              <p:attrName>ppt_y</p:attrName>
                                            </p:attrNameLst>
                                          </p:cBhvr>
                                          <p:tavLst>
                                            <p:tav tm="0">
                                              <p:val>
                                                <p:strVal val="1+#ppt_h/2"/>
                                              </p:val>
                                            </p:tav>
                                            <p:tav tm="100000">
                                              <p:val>
                                                <p:strVal val="#ppt_y"/>
                                              </p:val>
                                            </p:tav>
                                          </p:tavLst>
                                        </p:anim>
                                      </p:childTnLst>
                                    </p:cTn>
                                  </p:par>
                                  <p:par>
                                    <p:cTn id="34" presetID="42" presetClass="entr" presetSubtype="0" fill="hold" nodeType="withEffect">
                                      <p:stCondLst>
                                        <p:cond delay="150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1000"/>
                                            <p:tgtEl>
                                              <p:spTgt spid="28"/>
                                            </p:tgtEl>
                                          </p:cBhvr>
                                        </p:animEffect>
                                        <p:anim calcmode="lin" valueType="num">
                                          <p:cBhvr>
                                            <p:cTn id="37" dur="1000" fill="hold"/>
                                            <p:tgtEl>
                                              <p:spTgt spid="28"/>
                                            </p:tgtEl>
                                            <p:attrNameLst>
                                              <p:attrName>ppt_x</p:attrName>
                                            </p:attrNameLst>
                                          </p:cBhvr>
                                          <p:tavLst>
                                            <p:tav tm="0">
                                              <p:val>
                                                <p:strVal val="#ppt_x"/>
                                              </p:val>
                                            </p:tav>
                                            <p:tav tm="100000">
                                              <p:val>
                                                <p:strVal val="#ppt_x"/>
                                              </p:val>
                                            </p:tav>
                                          </p:tavLst>
                                        </p:anim>
                                        <p:anim calcmode="lin" valueType="num">
                                          <p:cBhvr>
                                            <p:cTn id="38" dur="1000" fill="hold"/>
                                            <p:tgtEl>
                                              <p:spTgt spid="2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15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1000"/>
                                            <p:tgtEl>
                                              <p:spTgt spid="54"/>
                                            </p:tgtEl>
                                          </p:cBhvr>
                                        </p:animEffect>
                                        <p:anim calcmode="lin" valueType="num">
                                          <p:cBhvr>
                                            <p:cTn id="42" dur="1000" fill="hold"/>
                                            <p:tgtEl>
                                              <p:spTgt spid="54"/>
                                            </p:tgtEl>
                                            <p:attrNameLst>
                                              <p:attrName>ppt_x</p:attrName>
                                            </p:attrNameLst>
                                          </p:cBhvr>
                                          <p:tavLst>
                                            <p:tav tm="0">
                                              <p:val>
                                                <p:strVal val="#ppt_x"/>
                                              </p:val>
                                            </p:tav>
                                            <p:tav tm="100000">
                                              <p:val>
                                                <p:strVal val="#ppt_x"/>
                                              </p:val>
                                            </p:tav>
                                          </p:tavLst>
                                        </p:anim>
                                        <p:anim calcmode="lin" valueType="num">
                                          <p:cBhvr>
                                            <p:cTn id="43" dur="1000" fill="hold"/>
                                            <p:tgtEl>
                                              <p:spTgt spid="54"/>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50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1000"/>
                                            <p:tgtEl>
                                              <p:spTgt spid="57"/>
                                            </p:tgtEl>
                                          </p:cBhvr>
                                        </p:animEffect>
                                        <p:anim calcmode="lin" valueType="num">
                                          <p:cBhvr>
                                            <p:cTn id="47" dur="1000" fill="hold"/>
                                            <p:tgtEl>
                                              <p:spTgt spid="57"/>
                                            </p:tgtEl>
                                            <p:attrNameLst>
                                              <p:attrName>ppt_x</p:attrName>
                                            </p:attrNameLst>
                                          </p:cBhvr>
                                          <p:tavLst>
                                            <p:tav tm="0">
                                              <p:val>
                                                <p:strVal val="#ppt_x"/>
                                              </p:val>
                                            </p:tav>
                                            <p:tav tm="100000">
                                              <p:val>
                                                <p:strVal val="#ppt_x"/>
                                              </p:val>
                                            </p:tav>
                                          </p:tavLst>
                                        </p:anim>
                                        <p:anim calcmode="lin" valueType="num">
                                          <p:cBhvr>
                                            <p:cTn id="48" dur="1000" fill="hold"/>
                                            <p:tgtEl>
                                              <p:spTgt spid="57"/>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2000"/>
                                      </p:stCondLst>
                                      <p:childTnLst>
                                        <p:set>
                                          <p:cBhvr>
                                            <p:cTn id="50" dur="1" fill="hold">
                                              <p:stCondLst>
                                                <p:cond delay="0"/>
                                              </p:stCondLst>
                                            </p:cTn>
                                            <p:tgtEl>
                                              <p:spTgt spid="113"/>
                                            </p:tgtEl>
                                            <p:attrNameLst>
                                              <p:attrName>style.visibility</p:attrName>
                                            </p:attrNameLst>
                                          </p:cBhvr>
                                          <p:to>
                                            <p:strVal val="visible"/>
                                          </p:to>
                                        </p:set>
                                        <p:animEffect transition="in" filter="fade">
                                          <p:cBhvr>
                                            <p:cTn id="51" dur="500"/>
                                            <p:tgtEl>
                                              <p:spTgt spid="113"/>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500"/>
                                            <p:tgtEl>
                                              <p:spTgt spid="3"/>
                                            </p:tgtEl>
                                          </p:cBhvr>
                                        </p:animEffect>
                                      </p:childTnLst>
                                    </p:cTn>
                                  </p:par>
                                  <p:par>
                                    <p:cTn id="55" presetID="50" presetClass="entr" presetSubtype="0" decel="100000" fill="hold" grpId="0" nodeType="withEffect">
                                      <p:stCondLst>
                                        <p:cond delay="2300"/>
                                      </p:stCondLst>
                                      <p:iterate type="wd">
                                        <p:tmPct val="3714"/>
                                      </p:iterate>
                                      <p:childTnLst>
                                        <p:set>
                                          <p:cBhvr>
                                            <p:cTn id="56" dur="1" fill="hold">
                                              <p:stCondLst>
                                                <p:cond delay="0"/>
                                              </p:stCondLst>
                                            </p:cTn>
                                            <p:tgtEl>
                                              <p:spTgt spid="2"/>
                                            </p:tgtEl>
                                            <p:attrNameLst>
                                              <p:attrName>style.visibility</p:attrName>
                                            </p:attrNameLst>
                                          </p:cBhvr>
                                          <p:to>
                                            <p:strVal val="visible"/>
                                          </p:to>
                                        </p:set>
                                        <p:anim calcmode="lin" valueType="num">
                                          <p:cBhvr>
                                            <p:cTn id="57" dur="750" fill="hold"/>
                                            <p:tgtEl>
                                              <p:spTgt spid="2"/>
                                            </p:tgtEl>
                                            <p:attrNameLst>
                                              <p:attrName>ppt_w</p:attrName>
                                            </p:attrNameLst>
                                          </p:cBhvr>
                                          <p:tavLst>
                                            <p:tav tm="0">
                                              <p:val>
                                                <p:strVal val="#ppt_w+.3"/>
                                              </p:val>
                                            </p:tav>
                                            <p:tav tm="100000">
                                              <p:val>
                                                <p:strVal val="#ppt_w"/>
                                              </p:val>
                                            </p:tav>
                                          </p:tavLst>
                                        </p:anim>
                                        <p:anim calcmode="lin" valueType="num">
                                          <p:cBhvr>
                                            <p:cTn id="58" dur="750" fill="hold"/>
                                            <p:tgtEl>
                                              <p:spTgt spid="2"/>
                                            </p:tgtEl>
                                            <p:attrNameLst>
                                              <p:attrName>ppt_h</p:attrName>
                                            </p:attrNameLst>
                                          </p:cBhvr>
                                          <p:tavLst>
                                            <p:tav tm="0">
                                              <p:val>
                                                <p:strVal val="#ppt_h"/>
                                              </p:val>
                                            </p:tav>
                                            <p:tav tm="100000">
                                              <p:val>
                                                <p:strVal val="#ppt_h"/>
                                              </p:val>
                                            </p:tav>
                                          </p:tavLst>
                                        </p:anim>
                                        <p:animEffect transition="in" filter="fade">
                                          <p:cBhvr>
                                            <p:cTn id="5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7273312" cy="1091464"/>
            <a:chOff x="-161312" y="-173889"/>
            <a:chExt cx="7273312" cy="1091464"/>
          </a:xfrm>
        </p:grpSpPr>
        <p:grpSp>
          <p:nvGrpSpPr>
            <p:cNvPr id="15" name="组合 14"/>
            <p:cNvGrpSpPr/>
            <p:nvPr/>
          </p:nvGrpSpPr>
          <p:grpSpPr>
            <a:xfrm>
              <a:off x="-161312" y="-173889"/>
              <a:ext cx="7273312" cy="1091464"/>
              <a:chOff x="-161312" y="-173889"/>
              <a:chExt cx="727331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633284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latin typeface="Times New Roman" panose="02020603050405020304" pitchFamily="18" charset="0"/>
                    <a:ea typeface="宋体" pitchFamily="2" charset="-122"/>
                    <a:cs typeface="Times New Roman" panose="02020603050405020304" pitchFamily="18" charset="0"/>
                  </a:rPr>
                  <a:t>变电所向调度中心传送以下遥测量</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7091135"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8" name="矩形 7"/>
          <p:cNvSpPr/>
          <p:nvPr/>
        </p:nvSpPr>
        <p:spPr>
          <a:xfrm>
            <a:off x="718155" y="2691884"/>
            <a:ext cx="2510894" cy="1292662"/>
          </a:xfrm>
          <a:prstGeom prst="rect">
            <a:avLst/>
          </a:prstGeom>
          <a:noFill/>
        </p:spPr>
        <p:txBody>
          <a:bodyPr wrap="square" rtlCol="0">
            <a:spAutoFit/>
          </a:bodyPr>
          <a:lstStyle/>
          <a:p>
            <a:pPr algn="dist">
              <a:lnSpc>
                <a:spcPct val="130000"/>
              </a:lnSpc>
            </a:pP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110kV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输电线路的有功功率、无功功率、电流和有功电度</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9" name="矩形 8"/>
          <p:cNvSpPr/>
          <p:nvPr/>
        </p:nvSpPr>
        <p:spPr>
          <a:xfrm>
            <a:off x="3590967" y="4977884"/>
            <a:ext cx="2352633" cy="1292662"/>
          </a:xfrm>
          <a:prstGeom prst="rect">
            <a:avLst/>
          </a:prstGeom>
          <a:noFill/>
        </p:spPr>
        <p:txBody>
          <a:bodyPr wrap="square" rtlCol="0">
            <a:spAutoFit/>
          </a:bodyPr>
          <a:lstStyle/>
          <a:p>
            <a:pPr algn="dist">
              <a:lnSpc>
                <a:spcPct val="130000"/>
              </a:lnSpc>
            </a:pP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35kV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输电线路的有功功率、无功功率、电流和有功电度</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 name="矩形 9"/>
          <p:cNvSpPr/>
          <p:nvPr/>
        </p:nvSpPr>
        <p:spPr>
          <a:xfrm>
            <a:off x="5824010" y="1577557"/>
            <a:ext cx="2262420" cy="1292662"/>
          </a:xfrm>
          <a:prstGeom prst="rect">
            <a:avLst/>
          </a:prstGeom>
          <a:noFill/>
        </p:spPr>
        <p:txBody>
          <a:bodyPr wrap="square" rtlCol="0">
            <a:spAutoFit/>
          </a:bodyPr>
          <a:lstStyle/>
          <a:p>
            <a:pPr algn="dist">
              <a:lnSpc>
                <a:spcPct val="130000"/>
              </a:lnSpc>
            </a:pP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10kV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输电线路的有功功率、无功功率、电流和有功电度</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39" name="矩形 38"/>
          <p:cNvSpPr/>
          <p:nvPr/>
        </p:nvSpPr>
        <p:spPr>
          <a:xfrm>
            <a:off x="8856481" y="4120633"/>
            <a:ext cx="2116319" cy="1292662"/>
          </a:xfrm>
          <a:prstGeom prst="rect">
            <a:avLst/>
          </a:prstGeom>
          <a:noFill/>
        </p:spPr>
        <p:txBody>
          <a:bodyPr wrap="square" rtlCol="0">
            <a:spAutoFit/>
          </a:bodyPr>
          <a:lstStyle/>
          <a:p>
            <a:pPr algn="dist">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主变的有功功率、无功功率和电流、油温、主变档位</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82" name="直接连接符 81"/>
          <p:cNvCxnSpPr/>
          <p:nvPr/>
        </p:nvCxnSpPr>
        <p:spPr>
          <a:xfrm rot="608827" flipH="1">
            <a:off x="-609459" y="1808162"/>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rot="608827" flipH="1">
            <a:off x="-231062" y="1856534"/>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rot="608827" flipH="1">
            <a:off x="300121" y="1700017"/>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rot="608827" flipH="1">
            <a:off x="79039" y="1853976"/>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rot="608827" flipH="1">
            <a:off x="-276664" y="2003194"/>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608827" flipH="1">
            <a:off x="224403" y="1957403"/>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rot="608827" flipH="1">
            <a:off x="-379107" y="1926801"/>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rot="608827" flipH="1">
            <a:off x="-139246" y="1776047"/>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rot="608827" flipH="1">
            <a:off x="-137302" y="1873314"/>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rot="608827" flipH="1">
            <a:off x="-324236" y="2052737"/>
            <a:ext cx="10801350" cy="417195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32" name="椭圆 131"/>
          <p:cNvSpPr/>
          <p:nvPr/>
        </p:nvSpPr>
        <p:spPr>
          <a:xfrm>
            <a:off x="1487215" y="4207716"/>
            <a:ext cx="1011984" cy="1011984"/>
          </a:xfrm>
          <a:prstGeom prst="ellipse">
            <a:avLst/>
          </a:prstGeom>
          <a:gradFill flip="none" rotWithShape="1">
            <a:gsLst>
              <a:gs pos="100000">
                <a:srgbClr val="B0D3F2"/>
              </a:gs>
              <a:gs pos="0">
                <a:srgbClr val="B0D3F2">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3511503" lon="20434476" rev="20595622"/>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p:nvPr/>
        </p:nvSpPr>
        <p:spPr>
          <a:xfrm>
            <a:off x="4078015" y="3655266"/>
            <a:ext cx="1011984" cy="1011984"/>
          </a:xfrm>
          <a:prstGeom prst="ellipse">
            <a:avLst/>
          </a:prstGeom>
          <a:gradFill flip="none" rotWithShape="1">
            <a:gsLst>
              <a:gs pos="100000">
                <a:srgbClr val="B0D3F2"/>
              </a:gs>
              <a:gs pos="0">
                <a:srgbClr val="B0D3F2">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3511503" lon="20434476" rev="20595622"/>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p:nvPr/>
        </p:nvSpPr>
        <p:spPr>
          <a:xfrm>
            <a:off x="6440215" y="3198066"/>
            <a:ext cx="1011984" cy="1011984"/>
          </a:xfrm>
          <a:prstGeom prst="ellipse">
            <a:avLst/>
          </a:prstGeom>
          <a:gradFill flip="none" rotWithShape="1">
            <a:gsLst>
              <a:gs pos="100000">
                <a:srgbClr val="B0D3F2"/>
              </a:gs>
              <a:gs pos="0">
                <a:srgbClr val="B0D3F2">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3511503" lon="20434476" rev="20595622"/>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a:off x="9126265" y="2645616"/>
            <a:ext cx="1011984" cy="1011984"/>
          </a:xfrm>
          <a:prstGeom prst="ellipse">
            <a:avLst/>
          </a:prstGeom>
          <a:gradFill flip="none" rotWithShape="1">
            <a:gsLst>
              <a:gs pos="100000">
                <a:srgbClr val="B0D3F2"/>
              </a:gs>
              <a:gs pos="0">
                <a:srgbClr val="B0D3F2">
                  <a:alpha val="0"/>
                </a:srgbClr>
              </a:gs>
            </a:gsLst>
            <a:path path="shape">
              <a:fillToRect l="50000" t="50000" r="50000" b="50000"/>
            </a:path>
            <a:tileRect/>
          </a:gradFill>
          <a:ln>
            <a:noFill/>
          </a:ln>
          <a:effectLst>
            <a:outerShdw blurRad="381000" sx="102000" sy="102000" algn="ctr" rotWithShape="0">
              <a:srgbClr val="B0D3F2">
                <a:alpha val="64000"/>
              </a:srgbClr>
            </a:outerShdw>
            <a:softEdge rad="0"/>
          </a:effectLst>
          <a:scene3d>
            <a:camera prst="orthographicFront">
              <a:rot lat="3511503" lon="20434476" rev="20595622"/>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flipV="1">
            <a:off x="4591050" y="4137569"/>
            <a:ext cx="560" cy="81543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flipV="1">
            <a:off x="9639300" y="3223169"/>
            <a:ext cx="560" cy="81543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flipV="1">
            <a:off x="6934200" y="2842169"/>
            <a:ext cx="560" cy="815431"/>
          </a:xfrm>
          <a:prstGeom prst="line">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V="1">
            <a:off x="1973042" y="3906809"/>
            <a:ext cx="560" cy="815431"/>
          </a:xfrm>
          <a:prstGeom prst="line">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5400">
        <p14:switch dir="r"/>
      </p:transition>
    </mc:Choice>
    <mc:Fallback>
      <p:transition spd="slow" advTm="54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12" fill="hold" nodeType="withEffect">
                                      <p:stCondLst>
                                        <p:cond delay="250"/>
                                      </p:stCondLst>
                                      <p:childTnLst>
                                        <p:set>
                                          <p:cBhvr>
                                            <p:cTn id="10" dur="1" fill="hold">
                                              <p:stCondLst>
                                                <p:cond delay="0"/>
                                              </p:stCondLst>
                                            </p:cTn>
                                            <p:tgtEl>
                                              <p:spTgt spid="82"/>
                                            </p:tgtEl>
                                            <p:attrNameLst>
                                              <p:attrName>style.visibility</p:attrName>
                                            </p:attrNameLst>
                                          </p:cBhvr>
                                          <p:to>
                                            <p:strVal val="visible"/>
                                          </p:to>
                                        </p:set>
                                        <p:anim calcmode="lin" valueType="num">
                                          <p:cBhvr additive="base">
                                            <p:cTn id="11" dur="500" fill="hold"/>
                                            <p:tgtEl>
                                              <p:spTgt spid="82"/>
                                            </p:tgtEl>
                                            <p:attrNameLst>
                                              <p:attrName>ppt_x</p:attrName>
                                            </p:attrNameLst>
                                          </p:cBhvr>
                                          <p:tavLst>
                                            <p:tav tm="0">
                                              <p:val>
                                                <p:strVal val="0-#ppt_w/2"/>
                                              </p:val>
                                            </p:tav>
                                            <p:tav tm="100000">
                                              <p:val>
                                                <p:strVal val="#ppt_x"/>
                                              </p:val>
                                            </p:tav>
                                          </p:tavLst>
                                        </p:anim>
                                        <p:anim calcmode="lin" valueType="num">
                                          <p:cBhvr additive="base">
                                            <p:cTn id="12" dur="500" fill="hold"/>
                                            <p:tgtEl>
                                              <p:spTgt spid="82"/>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300"/>
                                      </p:stCondLst>
                                      <p:childTnLst>
                                        <p:set>
                                          <p:cBhvr>
                                            <p:cTn id="14" dur="1" fill="hold">
                                              <p:stCondLst>
                                                <p:cond delay="0"/>
                                              </p:stCondLst>
                                            </p:cTn>
                                            <p:tgtEl>
                                              <p:spTgt spid="86"/>
                                            </p:tgtEl>
                                            <p:attrNameLst>
                                              <p:attrName>style.visibility</p:attrName>
                                            </p:attrNameLst>
                                          </p:cBhvr>
                                          <p:to>
                                            <p:strVal val="visible"/>
                                          </p:to>
                                        </p:set>
                                        <p:anim calcmode="lin" valueType="num">
                                          <p:cBhvr additive="base">
                                            <p:cTn id="15" dur="500" fill="hold"/>
                                            <p:tgtEl>
                                              <p:spTgt spid="86"/>
                                            </p:tgtEl>
                                            <p:attrNameLst>
                                              <p:attrName>ppt_x</p:attrName>
                                            </p:attrNameLst>
                                          </p:cBhvr>
                                          <p:tavLst>
                                            <p:tav tm="0">
                                              <p:val>
                                                <p:strVal val="0-#ppt_w/2"/>
                                              </p:val>
                                            </p:tav>
                                            <p:tav tm="100000">
                                              <p:val>
                                                <p:strVal val="#ppt_x"/>
                                              </p:val>
                                            </p:tav>
                                          </p:tavLst>
                                        </p:anim>
                                        <p:anim calcmode="lin" valueType="num">
                                          <p:cBhvr additive="base">
                                            <p:cTn id="16" dur="500" fill="hold"/>
                                            <p:tgtEl>
                                              <p:spTgt spid="86"/>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400"/>
                                      </p:stCondLst>
                                      <p:childTnLst>
                                        <p:set>
                                          <p:cBhvr>
                                            <p:cTn id="18" dur="1" fill="hold">
                                              <p:stCondLst>
                                                <p:cond delay="0"/>
                                              </p:stCondLst>
                                            </p:cTn>
                                            <p:tgtEl>
                                              <p:spTgt spid="108"/>
                                            </p:tgtEl>
                                            <p:attrNameLst>
                                              <p:attrName>style.visibility</p:attrName>
                                            </p:attrNameLst>
                                          </p:cBhvr>
                                          <p:to>
                                            <p:strVal val="visible"/>
                                          </p:to>
                                        </p:set>
                                        <p:anim calcmode="lin" valueType="num">
                                          <p:cBhvr additive="base">
                                            <p:cTn id="19" dur="500" fill="hold"/>
                                            <p:tgtEl>
                                              <p:spTgt spid="108"/>
                                            </p:tgtEl>
                                            <p:attrNameLst>
                                              <p:attrName>ppt_x</p:attrName>
                                            </p:attrNameLst>
                                          </p:cBhvr>
                                          <p:tavLst>
                                            <p:tav tm="0">
                                              <p:val>
                                                <p:strVal val="0-#ppt_w/2"/>
                                              </p:val>
                                            </p:tav>
                                            <p:tav tm="100000">
                                              <p:val>
                                                <p:strVal val="#ppt_x"/>
                                              </p:val>
                                            </p:tav>
                                          </p:tavLst>
                                        </p:anim>
                                        <p:anim calcmode="lin" valueType="num">
                                          <p:cBhvr additive="base">
                                            <p:cTn id="20" dur="500" fill="hold"/>
                                            <p:tgtEl>
                                              <p:spTgt spid="108"/>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300"/>
                                      </p:stCondLst>
                                      <p:childTnLst>
                                        <p:set>
                                          <p:cBhvr>
                                            <p:cTn id="22" dur="1" fill="hold">
                                              <p:stCondLst>
                                                <p:cond delay="0"/>
                                              </p:stCondLst>
                                            </p:cTn>
                                            <p:tgtEl>
                                              <p:spTgt spid="110"/>
                                            </p:tgtEl>
                                            <p:attrNameLst>
                                              <p:attrName>style.visibility</p:attrName>
                                            </p:attrNameLst>
                                          </p:cBhvr>
                                          <p:to>
                                            <p:strVal val="visible"/>
                                          </p:to>
                                        </p:set>
                                        <p:anim calcmode="lin" valueType="num">
                                          <p:cBhvr additive="base">
                                            <p:cTn id="23" dur="500" fill="hold"/>
                                            <p:tgtEl>
                                              <p:spTgt spid="110"/>
                                            </p:tgtEl>
                                            <p:attrNameLst>
                                              <p:attrName>ppt_x</p:attrName>
                                            </p:attrNameLst>
                                          </p:cBhvr>
                                          <p:tavLst>
                                            <p:tav tm="0">
                                              <p:val>
                                                <p:strVal val="0-#ppt_w/2"/>
                                              </p:val>
                                            </p:tav>
                                            <p:tav tm="100000">
                                              <p:val>
                                                <p:strVal val="#ppt_x"/>
                                              </p:val>
                                            </p:tav>
                                          </p:tavLst>
                                        </p:anim>
                                        <p:anim calcmode="lin" valueType="num">
                                          <p:cBhvr additive="base">
                                            <p:cTn id="24" dur="500" fill="hold"/>
                                            <p:tgtEl>
                                              <p:spTgt spid="110"/>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400"/>
                                      </p:stCondLst>
                                      <p:childTnLst>
                                        <p:set>
                                          <p:cBhvr>
                                            <p:cTn id="26" dur="1" fill="hold">
                                              <p:stCondLst>
                                                <p:cond delay="0"/>
                                              </p:stCondLst>
                                            </p:cTn>
                                            <p:tgtEl>
                                              <p:spTgt spid="111"/>
                                            </p:tgtEl>
                                            <p:attrNameLst>
                                              <p:attrName>style.visibility</p:attrName>
                                            </p:attrNameLst>
                                          </p:cBhvr>
                                          <p:to>
                                            <p:strVal val="visible"/>
                                          </p:to>
                                        </p:set>
                                        <p:anim calcmode="lin" valueType="num">
                                          <p:cBhvr additive="base">
                                            <p:cTn id="27" dur="500" fill="hold"/>
                                            <p:tgtEl>
                                              <p:spTgt spid="111"/>
                                            </p:tgtEl>
                                            <p:attrNameLst>
                                              <p:attrName>ppt_x</p:attrName>
                                            </p:attrNameLst>
                                          </p:cBhvr>
                                          <p:tavLst>
                                            <p:tav tm="0">
                                              <p:val>
                                                <p:strVal val="0-#ppt_w/2"/>
                                              </p:val>
                                            </p:tav>
                                            <p:tav tm="100000">
                                              <p:val>
                                                <p:strVal val="#ppt_x"/>
                                              </p:val>
                                            </p:tav>
                                          </p:tavLst>
                                        </p:anim>
                                        <p:anim calcmode="lin" valueType="num">
                                          <p:cBhvr additive="base">
                                            <p:cTn id="28" dur="500" fill="hold"/>
                                            <p:tgtEl>
                                              <p:spTgt spid="111"/>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700"/>
                                      </p:stCondLst>
                                      <p:childTnLst>
                                        <p:set>
                                          <p:cBhvr>
                                            <p:cTn id="30" dur="1" fill="hold">
                                              <p:stCondLst>
                                                <p:cond delay="0"/>
                                              </p:stCondLst>
                                            </p:cTn>
                                            <p:tgtEl>
                                              <p:spTgt spid="114"/>
                                            </p:tgtEl>
                                            <p:attrNameLst>
                                              <p:attrName>style.visibility</p:attrName>
                                            </p:attrNameLst>
                                          </p:cBhvr>
                                          <p:to>
                                            <p:strVal val="visible"/>
                                          </p:to>
                                        </p:set>
                                        <p:anim calcmode="lin" valueType="num">
                                          <p:cBhvr additive="base">
                                            <p:cTn id="31" dur="500" fill="hold"/>
                                            <p:tgtEl>
                                              <p:spTgt spid="114"/>
                                            </p:tgtEl>
                                            <p:attrNameLst>
                                              <p:attrName>ppt_x</p:attrName>
                                            </p:attrNameLst>
                                          </p:cBhvr>
                                          <p:tavLst>
                                            <p:tav tm="0">
                                              <p:val>
                                                <p:strVal val="0-#ppt_w/2"/>
                                              </p:val>
                                            </p:tav>
                                            <p:tav tm="100000">
                                              <p:val>
                                                <p:strVal val="#ppt_x"/>
                                              </p:val>
                                            </p:tav>
                                          </p:tavLst>
                                        </p:anim>
                                        <p:anim calcmode="lin" valueType="num">
                                          <p:cBhvr additive="base">
                                            <p:cTn id="32" dur="500" fill="hold"/>
                                            <p:tgtEl>
                                              <p:spTgt spid="114"/>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500"/>
                                      </p:stCondLst>
                                      <p:childTnLst>
                                        <p:set>
                                          <p:cBhvr>
                                            <p:cTn id="34" dur="1" fill="hold">
                                              <p:stCondLst>
                                                <p:cond delay="0"/>
                                              </p:stCondLst>
                                            </p:cTn>
                                            <p:tgtEl>
                                              <p:spTgt spid="115"/>
                                            </p:tgtEl>
                                            <p:attrNameLst>
                                              <p:attrName>style.visibility</p:attrName>
                                            </p:attrNameLst>
                                          </p:cBhvr>
                                          <p:to>
                                            <p:strVal val="visible"/>
                                          </p:to>
                                        </p:set>
                                        <p:anim calcmode="lin" valueType="num">
                                          <p:cBhvr additive="base">
                                            <p:cTn id="35" dur="500" fill="hold"/>
                                            <p:tgtEl>
                                              <p:spTgt spid="115"/>
                                            </p:tgtEl>
                                            <p:attrNameLst>
                                              <p:attrName>ppt_x</p:attrName>
                                            </p:attrNameLst>
                                          </p:cBhvr>
                                          <p:tavLst>
                                            <p:tav tm="0">
                                              <p:val>
                                                <p:strVal val="0-#ppt_w/2"/>
                                              </p:val>
                                            </p:tav>
                                            <p:tav tm="100000">
                                              <p:val>
                                                <p:strVal val="#ppt_x"/>
                                              </p:val>
                                            </p:tav>
                                          </p:tavLst>
                                        </p:anim>
                                        <p:anim calcmode="lin" valueType="num">
                                          <p:cBhvr additive="base">
                                            <p:cTn id="36" dur="500" fill="hold"/>
                                            <p:tgtEl>
                                              <p:spTgt spid="115"/>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500"/>
                                      </p:stCondLst>
                                      <p:childTnLst>
                                        <p:set>
                                          <p:cBhvr>
                                            <p:cTn id="38" dur="1" fill="hold">
                                              <p:stCondLst>
                                                <p:cond delay="0"/>
                                              </p:stCondLst>
                                            </p:cTn>
                                            <p:tgtEl>
                                              <p:spTgt spid="117"/>
                                            </p:tgtEl>
                                            <p:attrNameLst>
                                              <p:attrName>style.visibility</p:attrName>
                                            </p:attrNameLst>
                                          </p:cBhvr>
                                          <p:to>
                                            <p:strVal val="visible"/>
                                          </p:to>
                                        </p:set>
                                        <p:anim calcmode="lin" valueType="num">
                                          <p:cBhvr additive="base">
                                            <p:cTn id="39" dur="500" fill="hold"/>
                                            <p:tgtEl>
                                              <p:spTgt spid="117"/>
                                            </p:tgtEl>
                                            <p:attrNameLst>
                                              <p:attrName>ppt_x</p:attrName>
                                            </p:attrNameLst>
                                          </p:cBhvr>
                                          <p:tavLst>
                                            <p:tav tm="0">
                                              <p:val>
                                                <p:strVal val="0-#ppt_w/2"/>
                                              </p:val>
                                            </p:tav>
                                            <p:tav tm="100000">
                                              <p:val>
                                                <p:strVal val="#ppt_x"/>
                                              </p:val>
                                            </p:tav>
                                          </p:tavLst>
                                        </p:anim>
                                        <p:anim calcmode="lin" valueType="num">
                                          <p:cBhvr additive="base">
                                            <p:cTn id="40" dur="500" fill="hold"/>
                                            <p:tgtEl>
                                              <p:spTgt spid="117"/>
                                            </p:tgtEl>
                                            <p:attrNameLst>
                                              <p:attrName>ppt_y</p:attrName>
                                            </p:attrNameLst>
                                          </p:cBhvr>
                                          <p:tavLst>
                                            <p:tav tm="0">
                                              <p:val>
                                                <p:strVal val="1+#ppt_h/2"/>
                                              </p:val>
                                            </p:tav>
                                            <p:tav tm="100000">
                                              <p:val>
                                                <p:strVal val="#ppt_y"/>
                                              </p:val>
                                            </p:tav>
                                          </p:tavLst>
                                        </p:anim>
                                      </p:childTnLst>
                                    </p:cTn>
                                  </p:par>
                                  <p:par>
                                    <p:cTn id="41" presetID="2" presetClass="entr" presetSubtype="12" fill="hold" nodeType="withEffect">
                                      <p:stCondLst>
                                        <p:cond delay="600"/>
                                      </p:stCondLst>
                                      <p:childTnLst>
                                        <p:set>
                                          <p:cBhvr>
                                            <p:cTn id="42" dur="1" fill="hold">
                                              <p:stCondLst>
                                                <p:cond delay="0"/>
                                              </p:stCondLst>
                                            </p:cTn>
                                            <p:tgtEl>
                                              <p:spTgt spid="118"/>
                                            </p:tgtEl>
                                            <p:attrNameLst>
                                              <p:attrName>style.visibility</p:attrName>
                                            </p:attrNameLst>
                                          </p:cBhvr>
                                          <p:to>
                                            <p:strVal val="visible"/>
                                          </p:to>
                                        </p:set>
                                        <p:anim calcmode="lin" valueType="num">
                                          <p:cBhvr additive="base">
                                            <p:cTn id="43" dur="500" fill="hold"/>
                                            <p:tgtEl>
                                              <p:spTgt spid="118"/>
                                            </p:tgtEl>
                                            <p:attrNameLst>
                                              <p:attrName>ppt_x</p:attrName>
                                            </p:attrNameLst>
                                          </p:cBhvr>
                                          <p:tavLst>
                                            <p:tav tm="0">
                                              <p:val>
                                                <p:strVal val="0-#ppt_w/2"/>
                                              </p:val>
                                            </p:tav>
                                            <p:tav tm="100000">
                                              <p:val>
                                                <p:strVal val="#ppt_x"/>
                                              </p:val>
                                            </p:tav>
                                          </p:tavLst>
                                        </p:anim>
                                        <p:anim calcmode="lin" valueType="num">
                                          <p:cBhvr additive="base">
                                            <p:cTn id="44" dur="500" fill="hold"/>
                                            <p:tgtEl>
                                              <p:spTgt spid="118"/>
                                            </p:tgtEl>
                                            <p:attrNameLst>
                                              <p:attrName>ppt_y</p:attrName>
                                            </p:attrNameLst>
                                          </p:cBhvr>
                                          <p:tavLst>
                                            <p:tav tm="0">
                                              <p:val>
                                                <p:strVal val="1+#ppt_h/2"/>
                                              </p:val>
                                            </p:tav>
                                            <p:tav tm="100000">
                                              <p:val>
                                                <p:strVal val="#ppt_y"/>
                                              </p:val>
                                            </p:tav>
                                          </p:tavLst>
                                        </p:anim>
                                      </p:childTnLst>
                                    </p:cTn>
                                  </p:par>
                                  <p:par>
                                    <p:cTn id="45" presetID="2" presetClass="entr" presetSubtype="12" fill="hold" nodeType="withEffect">
                                      <p:stCondLst>
                                        <p:cond delay="400"/>
                                      </p:stCondLst>
                                      <p:childTnLst>
                                        <p:set>
                                          <p:cBhvr>
                                            <p:cTn id="46" dur="1" fill="hold">
                                              <p:stCondLst>
                                                <p:cond delay="0"/>
                                              </p:stCondLst>
                                            </p:cTn>
                                            <p:tgtEl>
                                              <p:spTgt spid="119"/>
                                            </p:tgtEl>
                                            <p:attrNameLst>
                                              <p:attrName>style.visibility</p:attrName>
                                            </p:attrNameLst>
                                          </p:cBhvr>
                                          <p:to>
                                            <p:strVal val="visible"/>
                                          </p:to>
                                        </p:set>
                                        <p:anim calcmode="lin" valueType="num">
                                          <p:cBhvr additive="base">
                                            <p:cTn id="47" dur="500" fill="hold"/>
                                            <p:tgtEl>
                                              <p:spTgt spid="119"/>
                                            </p:tgtEl>
                                            <p:attrNameLst>
                                              <p:attrName>ppt_x</p:attrName>
                                            </p:attrNameLst>
                                          </p:cBhvr>
                                          <p:tavLst>
                                            <p:tav tm="0">
                                              <p:val>
                                                <p:strVal val="0-#ppt_w/2"/>
                                              </p:val>
                                            </p:tav>
                                            <p:tav tm="100000">
                                              <p:val>
                                                <p:strVal val="#ppt_x"/>
                                              </p:val>
                                            </p:tav>
                                          </p:tavLst>
                                        </p:anim>
                                        <p:anim calcmode="lin" valueType="num">
                                          <p:cBhvr additive="base">
                                            <p:cTn id="48" dur="500" fill="hold"/>
                                            <p:tgtEl>
                                              <p:spTgt spid="119"/>
                                            </p:tgtEl>
                                            <p:attrNameLst>
                                              <p:attrName>ppt_y</p:attrName>
                                            </p:attrNameLst>
                                          </p:cBhvr>
                                          <p:tavLst>
                                            <p:tav tm="0">
                                              <p:val>
                                                <p:strVal val="1+#ppt_h/2"/>
                                              </p:val>
                                            </p:tav>
                                            <p:tav tm="100000">
                                              <p:val>
                                                <p:strVal val="#ppt_y"/>
                                              </p:val>
                                            </p:tav>
                                          </p:tavLst>
                                        </p:anim>
                                      </p:childTnLst>
                                    </p:cTn>
                                  </p:par>
                                  <p:par>
                                    <p:cTn id="49" presetID="23" presetClass="entr" presetSubtype="16" fill="hold" grpId="0" nodeType="withEffect">
                                      <p:stCondLst>
                                        <p:cond delay="1000"/>
                                      </p:stCondLst>
                                      <p:childTnLst>
                                        <p:set>
                                          <p:cBhvr>
                                            <p:cTn id="50" dur="1" fill="hold">
                                              <p:stCondLst>
                                                <p:cond delay="0"/>
                                              </p:stCondLst>
                                            </p:cTn>
                                            <p:tgtEl>
                                              <p:spTgt spid="132"/>
                                            </p:tgtEl>
                                            <p:attrNameLst>
                                              <p:attrName>style.visibility</p:attrName>
                                            </p:attrNameLst>
                                          </p:cBhvr>
                                          <p:to>
                                            <p:strVal val="visible"/>
                                          </p:to>
                                        </p:set>
                                        <p:anim calcmode="lin" valueType="num">
                                          <p:cBhvr>
                                            <p:cTn id="51" dur="300" fill="hold"/>
                                            <p:tgtEl>
                                              <p:spTgt spid="132"/>
                                            </p:tgtEl>
                                            <p:attrNameLst>
                                              <p:attrName>ppt_w</p:attrName>
                                            </p:attrNameLst>
                                          </p:cBhvr>
                                          <p:tavLst>
                                            <p:tav tm="0">
                                              <p:val>
                                                <p:fltVal val="0"/>
                                              </p:val>
                                            </p:tav>
                                            <p:tav tm="100000">
                                              <p:val>
                                                <p:strVal val="#ppt_w"/>
                                              </p:val>
                                            </p:tav>
                                          </p:tavLst>
                                        </p:anim>
                                        <p:anim calcmode="lin" valueType="num">
                                          <p:cBhvr>
                                            <p:cTn id="52" dur="300" fill="hold"/>
                                            <p:tgtEl>
                                              <p:spTgt spid="132"/>
                                            </p:tgtEl>
                                            <p:attrNameLst>
                                              <p:attrName>ppt_h</p:attrName>
                                            </p:attrNameLst>
                                          </p:cBhvr>
                                          <p:tavLst>
                                            <p:tav tm="0">
                                              <p:val>
                                                <p:fltVal val="0"/>
                                              </p:val>
                                            </p:tav>
                                            <p:tav tm="100000">
                                              <p:val>
                                                <p:strVal val="#ppt_h"/>
                                              </p:val>
                                            </p:tav>
                                          </p:tavLst>
                                        </p:anim>
                                      </p:childTnLst>
                                    </p:cTn>
                                  </p:par>
                                  <p:par>
                                    <p:cTn id="53" presetID="6" presetClass="emph" presetSubtype="0" autoRev="1" fill="hold" grpId="1" nodeType="withEffect">
                                      <p:stCondLst>
                                        <p:cond delay="1300"/>
                                      </p:stCondLst>
                                      <p:childTnLst>
                                        <p:animScale>
                                          <p:cBhvr>
                                            <p:cTn id="54" dur="150" fill="hold"/>
                                            <p:tgtEl>
                                              <p:spTgt spid="132"/>
                                            </p:tgtEl>
                                          </p:cBhvr>
                                          <p:by x="110000" y="110000"/>
                                        </p:animScale>
                                      </p:childTnLst>
                                    </p:cTn>
                                  </p:par>
                                  <p:par>
                                    <p:cTn id="55" presetID="22" presetClass="entr" presetSubtype="4" fill="hold" nodeType="withEffect">
                                      <p:stCondLst>
                                        <p:cond delay="1300"/>
                                      </p:stCondLst>
                                      <p:childTnLst>
                                        <p:set>
                                          <p:cBhvr>
                                            <p:cTn id="56" dur="1" fill="hold">
                                              <p:stCondLst>
                                                <p:cond delay="0"/>
                                              </p:stCondLst>
                                            </p:cTn>
                                            <p:tgtEl>
                                              <p:spTgt spid="140"/>
                                            </p:tgtEl>
                                            <p:attrNameLst>
                                              <p:attrName>style.visibility</p:attrName>
                                            </p:attrNameLst>
                                          </p:cBhvr>
                                          <p:to>
                                            <p:strVal val="visible"/>
                                          </p:to>
                                        </p:set>
                                        <p:animEffect transition="in" filter="wipe(down)">
                                          <p:cBhvr>
                                            <p:cTn id="57" dur="500"/>
                                            <p:tgtEl>
                                              <p:spTgt spid="140"/>
                                            </p:tgtEl>
                                          </p:cBhvr>
                                        </p:animEffect>
                                      </p:childTnLst>
                                    </p:cTn>
                                  </p:par>
                                  <p:par>
                                    <p:cTn id="58" presetID="23" presetClass="entr" presetSubtype="16" fill="hold" grpId="0" nodeType="withEffect">
                                      <p:stCondLst>
                                        <p:cond delay="1300"/>
                                      </p:stCondLst>
                                      <p:childTnLst>
                                        <p:set>
                                          <p:cBhvr>
                                            <p:cTn id="59" dur="1" fill="hold">
                                              <p:stCondLst>
                                                <p:cond delay="0"/>
                                              </p:stCondLst>
                                            </p:cTn>
                                            <p:tgtEl>
                                              <p:spTgt spid="134"/>
                                            </p:tgtEl>
                                            <p:attrNameLst>
                                              <p:attrName>style.visibility</p:attrName>
                                            </p:attrNameLst>
                                          </p:cBhvr>
                                          <p:to>
                                            <p:strVal val="visible"/>
                                          </p:to>
                                        </p:set>
                                        <p:anim calcmode="lin" valueType="num">
                                          <p:cBhvr>
                                            <p:cTn id="60" dur="300" fill="hold"/>
                                            <p:tgtEl>
                                              <p:spTgt spid="134"/>
                                            </p:tgtEl>
                                            <p:attrNameLst>
                                              <p:attrName>ppt_w</p:attrName>
                                            </p:attrNameLst>
                                          </p:cBhvr>
                                          <p:tavLst>
                                            <p:tav tm="0">
                                              <p:val>
                                                <p:fltVal val="0"/>
                                              </p:val>
                                            </p:tav>
                                            <p:tav tm="100000">
                                              <p:val>
                                                <p:strVal val="#ppt_w"/>
                                              </p:val>
                                            </p:tav>
                                          </p:tavLst>
                                        </p:anim>
                                        <p:anim calcmode="lin" valueType="num">
                                          <p:cBhvr>
                                            <p:cTn id="61" dur="300" fill="hold"/>
                                            <p:tgtEl>
                                              <p:spTgt spid="134"/>
                                            </p:tgtEl>
                                            <p:attrNameLst>
                                              <p:attrName>ppt_h</p:attrName>
                                            </p:attrNameLst>
                                          </p:cBhvr>
                                          <p:tavLst>
                                            <p:tav tm="0">
                                              <p:val>
                                                <p:fltVal val="0"/>
                                              </p:val>
                                            </p:tav>
                                            <p:tav tm="100000">
                                              <p:val>
                                                <p:strVal val="#ppt_h"/>
                                              </p:val>
                                            </p:tav>
                                          </p:tavLst>
                                        </p:anim>
                                      </p:childTnLst>
                                    </p:cTn>
                                  </p:par>
                                  <p:par>
                                    <p:cTn id="62" presetID="6" presetClass="emph" presetSubtype="0" autoRev="1" fill="hold" grpId="1" nodeType="withEffect">
                                      <p:stCondLst>
                                        <p:cond delay="1600"/>
                                      </p:stCondLst>
                                      <p:childTnLst>
                                        <p:animScale>
                                          <p:cBhvr>
                                            <p:cTn id="63" dur="150" fill="hold"/>
                                            <p:tgtEl>
                                              <p:spTgt spid="134"/>
                                            </p:tgtEl>
                                          </p:cBhvr>
                                          <p:by x="110000" y="110000"/>
                                        </p:animScale>
                                      </p:childTnLst>
                                    </p:cTn>
                                  </p:par>
                                  <p:par>
                                    <p:cTn id="64" presetID="22" presetClass="entr" presetSubtype="1" fill="hold" nodeType="withEffect">
                                      <p:stCondLst>
                                        <p:cond delay="1600"/>
                                      </p:stCondLst>
                                      <p:childTnLst>
                                        <p:set>
                                          <p:cBhvr>
                                            <p:cTn id="65" dur="1" fill="hold">
                                              <p:stCondLst>
                                                <p:cond delay="0"/>
                                              </p:stCondLst>
                                            </p:cTn>
                                            <p:tgtEl>
                                              <p:spTgt spid="137"/>
                                            </p:tgtEl>
                                            <p:attrNameLst>
                                              <p:attrName>style.visibility</p:attrName>
                                            </p:attrNameLst>
                                          </p:cBhvr>
                                          <p:to>
                                            <p:strVal val="visible"/>
                                          </p:to>
                                        </p:set>
                                        <p:animEffect transition="in" filter="wipe(up)">
                                          <p:cBhvr>
                                            <p:cTn id="66" dur="500"/>
                                            <p:tgtEl>
                                              <p:spTgt spid="137"/>
                                            </p:tgtEl>
                                          </p:cBhvr>
                                        </p:animEffect>
                                      </p:childTnLst>
                                    </p:cTn>
                                  </p:par>
                                  <p:par>
                                    <p:cTn id="67" presetID="23" presetClass="entr" presetSubtype="16" fill="hold" grpId="0" nodeType="withEffect">
                                      <p:stCondLst>
                                        <p:cond delay="1600"/>
                                      </p:stCondLst>
                                      <p:childTnLst>
                                        <p:set>
                                          <p:cBhvr>
                                            <p:cTn id="68" dur="1" fill="hold">
                                              <p:stCondLst>
                                                <p:cond delay="0"/>
                                              </p:stCondLst>
                                            </p:cTn>
                                            <p:tgtEl>
                                              <p:spTgt spid="135"/>
                                            </p:tgtEl>
                                            <p:attrNameLst>
                                              <p:attrName>style.visibility</p:attrName>
                                            </p:attrNameLst>
                                          </p:cBhvr>
                                          <p:to>
                                            <p:strVal val="visible"/>
                                          </p:to>
                                        </p:set>
                                        <p:anim calcmode="lin" valueType="num">
                                          <p:cBhvr>
                                            <p:cTn id="69" dur="300" fill="hold"/>
                                            <p:tgtEl>
                                              <p:spTgt spid="135"/>
                                            </p:tgtEl>
                                            <p:attrNameLst>
                                              <p:attrName>ppt_w</p:attrName>
                                            </p:attrNameLst>
                                          </p:cBhvr>
                                          <p:tavLst>
                                            <p:tav tm="0">
                                              <p:val>
                                                <p:fltVal val="0"/>
                                              </p:val>
                                            </p:tav>
                                            <p:tav tm="100000">
                                              <p:val>
                                                <p:strVal val="#ppt_w"/>
                                              </p:val>
                                            </p:tav>
                                          </p:tavLst>
                                        </p:anim>
                                        <p:anim calcmode="lin" valueType="num">
                                          <p:cBhvr>
                                            <p:cTn id="70" dur="300" fill="hold"/>
                                            <p:tgtEl>
                                              <p:spTgt spid="135"/>
                                            </p:tgtEl>
                                            <p:attrNameLst>
                                              <p:attrName>ppt_h</p:attrName>
                                            </p:attrNameLst>
                                          </p:cBhvr>
                                          <p:tavLst>
                                            <p:tav tm="0">
                                              <p:val>
                                                <p:fltVal val="0"/>
                                              </p:val>
                                            </p:tav>
                                            <p:tav tm="100000">
                                              <p:val>
                                                <p:strVal val="#ppt_h"/>
                                              </p:val>
                                            </p:tav>
                                          </p:tavLst>
                                        </p:anim>
                                      </p:childTnLst>
                                    </p:cTn>
                                  </p:par>
                                  <p:par>
                                    <p:cTn id="71" presetID="6" presetClass="emph" presetSubtype="0" autoRev="1" fill="hold" grpId="1" nodeType="withEffect">
                                      <p:stCondLst>
                                        <p:cond delay="1900"/>
                                      </p:stCondLst>
                                      <p:childTnLst>
                                        <p:animScale>
                                          <p:cBhvr>
                                            <p:cTn id="72" dur="150" fill="hold"/>
                                            <p:tgtEl>
                                              <p:spTgt spid="135"/>
                                            </p:tgtEl>
                                          </p:cBhvr>
                                          <p:by x="110000" y="110000"/>
                                        </p:animScale>
                                      </p:childTnLst>
                                    </p:cTn>
                                  </p:par>
                                  <p:par>
                                    <p:cTn id="73" presetID="22" presetClass="entr" presetSubtype="4" fill="hold" nodeType="withEffect">
                                      <p:stCondLst>
                                        <p:cond delay="1900"/>
                                      </p:stCondLst>
                                      <p:childTnLst>
                                        <p:set>
                                          <p:cBhvr>
                                            <p:cTn id="74" dur="1" fill="hold">
                                              <p:stCondLst>
                                                <p:cond delay="0"/>
                                              </p:stCondLst>
                                            </p:cTn>
                                            <p:tgtEl>
                                              <p:spTgt spid="139"/>
                                            </p:tgtEl>
                                            <p:attrNameLst>
                                              <p:attrName>style.visibility</p:attrName>
                                            </p:attrNameLst>
                                          </p:cBhvr>
                                          <p:to>
                                            <p:strVal val="visible"/>
                                          </p:to>
                                        </p:set>
                                        <p:animEffect transition="in" filter="wipe(down)">
                                          <p:cBhvr>
                                            <p:cTn id="75" dur="500"/>
                                            <p:tgtEl>
                                              <p:spTgt spid="139"/>
                                            </p:tgtEl>
                                          </p:cBhvr>
                                        </p:animEffect>
                                      </p:childTnLst>
                                    </p:cTn>
                                  </p:par>
                                  <p:par>
                                    <p:cTn id="76" presetID="23" presetClass="entr" presetSubtype="16" fill="hold" grpId="0" nodeType="withEffect">
                                      <p:stCondLst>
                                        <p:cond delay="1900"/>
                                      </p:stCondLst>
                                      <p:childTnLst>
                                        <p:set>
                                          <p:cBhvr>
                                            <p:cTn id="77" dur="1" fill="hold">
                                              <p:stCondLst>
                                                <p:cond delay="0"/>
                                              </p:stCondLst>
                                            </p:cTn>
                                            <p:tgtEl>
                                              <p:spTgt spid="136"/>
                                            </p:tgtEl>
                                            <p:attrNameLst>
                                              <p:attrName>style.visibility</p:attrName>
                                            </p:attrNameLst>
                                          </p:cBhvr>
                                          <p:to>
                                            <p:strVal val="visible"/>
                                          </p:to>
                                        </p:set>
                                        <p:anim calcmode="lin" valueType="num">
                                          <p:cBhvr>
                                            <p:cTn id="78" dur="300" fill="hold"/>
                                            <p:tgtEl>
                                              <p:spTgt spid="136"/>
                                            </p:tgtEl>
                                            <p:attrNameLst>
                                              <p:attrName>ppt_w</p:attrName>
                                            </p:attrNameLst>
                                          </p:cBhvr>
                                          <p:tavLst>
                                            <p:tav tm="0">
                                              <p:val>
                                                <p:fltVal val="0"/>
                                              </p:val>
                                            </p:tav>
                                            <p:tav tm="100000">
                                              <p:val>
                                                <p:strVal val="#ppt_w"/>
                                              </p:val>
                                            </p:tav>
                                          </p:tavLst>
                                        </p:anim>
                                        <p:anim calcmode="lin" valueType="num">
                                          <p:cBhvr>
                                            <p:cTn id="79" dur="300" fill="hold"/>
                                            <p:tgtEl>
                                              <p:spTgt spid="136"/>
                                            </p:tgtEl>
                                            <p:attrNameLst>
                                              <p:attrName>ppt_h</p:attrName>
                                            </p:attrNameLst>
                                          </p:cBhvr>
                                          <p:tavLst>
                                            <p:tav tm="0">
                                              <p:val>
                                                <p:fltVal val="0"/>
                                              </p:val>
                                            </p:tav>
                                            <p:tav tm="100000">
                                              <p:val>
                                                <p:strVal val="#ppt_h"/>
                                              </p:val>
                                            </p:tav>
                                          </p:tavLst>
                                        </p:anim>
                                      </p:childTnLst>
                                    </p:cTn>
                                  </p:par>
                                  <p:par>
                                    <p:cTn id="80" presetID="6" presetClass="emph" presetSubtype="0" autoRev="1" fill="hold" grpId="1" nodeType="withEffect">
                                      <p:stCondLst>
                                        <p:cond delay="2200"/>
                                      </p:stCondLst>
                                      <p:childTnLst>
                                        <p:animScale>
                                          <p:cBhvr>
                                            <p:cTn id="81" dur="150" fill="hold"/>
                                            <p:tgtEl>
                                              <p:spTgt spid="136"/>
                                            </p:tgtEl>
                                          </p:cBhvr>
                                          <p:by x="110000" y="110000"/>
                                        </p:animScale>
                                      </p:childTnLst>
                                    </p:cTn>
                                  </p:par>
                                  <p:par>
                                    <p:cTn id="82" presetID="22" presetClass="entr" presetSubtype="1" fill="hold" nodeType="withEffect">
                                      <p:stCondLst>
                                        <p:cond delay="2200"/>
                                      </p:stCondLst>
                                      <p:childTnLst>
                                        <p:set>
                                          <p:cBhvr>
                                            <p:cTn id="83" dur="1" fill="hold">
                                              <p:stCondLst>
                                                <p:cond delay="0"/>
                                              </p:stCondLst>
                                            </p:cTn>
                                            <p:tgtEl>
                                              <p:spTgt spid="138"/>
                                            </p:tgtEl>
                                            <p:attrNameLst>
                                              <p:attrName>style.visibility</p:attrName>
                                            </p:attrNameLst>
                                          </p:cBhvr>
                                          <p:to>
                                            <p:strVal val="visible"/>
                                          </p:to>
                                        </p:set>
                                        <p:animEffect transition="in" filter="wipe(up)">
                                          <p:cBhvr>
                                            <p:cTn id="84" dur="500"/>
                                            <p:tgtEl>
                                              <p:spTgt spid="138"/>
                                            </p:tgtEl>
                                          </p:cBhvr>
                                        </p:animEffect>
                                      </p:childTnLst>
                                    </p:cTn>
                                  </p:par>
                                  <p:par>
                                    <p:cTn id="85" presetID="42" presetClass="entr" presetSubtype="0" fill="hold" grpId="0" nodeType="withEffect">
                                      <p:stCondLst>
                                        <p:cond delay="2650"/>
                                      </p:stCondLst>
                                      <p:childTnLst>
                                        <p:set>
                                          <p:cBhvr>
                                            <p:cTn id="86" dur="1" fill="hold">
                                              <p:stCondLst>
                                                <p:cond delay="0"/>
                                              </p:stCondLst>
                                            </p:cTn>
                                            <p:tgtEl>
                                              <p:spTgt spid="39"/>
                                            </p:tgtEl>
                                            <p:attrNameLst>
                                              <p:attrName>style.visibility</p:attrName>
                                            </p:attrNameLst>
                                          </p:cBhvr>
                                          <p:to>
                                            <p:strVal val="visible"/>
                                          </p:to>
                                        </p:set>
                                        <p:animEffect transition="in" filter="fade">
                                          <p:cBhvr>
                                            <p:cTn id="87" dur="500"/>
                                            <p:tgtEl>
                                              <p:spTgt spid="39"/>
                                            </p:tgtEl>
                                          </p:cBhvr>
                                        </p:animEffect>
                                        <p:anim calcmode="lin" valueType="num">
                                          <p:cBhvr>
                                            <p:cTn id="88" dur="500" fill="hold"/>
                                            <p:tgtEl>
                                              <p:spTgt spid="39"/>
                                            </p:tgtEl>
                                            <p:attrNameLst>
                                              <p:attrName>ppt_x</p:attrName>
                                            </p:attrNameLst>
                                          </p:cBhvr>
                                          <p:tavLst>
                                            <p:tav tm="0">
                                              <p:val>
                                                <p:strVal val="#ppt_x"/>
                                              </p:val>
                                            </p:tav>
                                            <p:tav tm="100000">
                                              <p:val>
                                                <p:strVal val="#ppt_x"/>
                                              </p:val>
                                            </p:tav>
                                          </p:tavLst>
                                        </p:anim>
                                        <p:anim calcmode="lin" valueType="num">
                                          <p:cBhvr>
                                            <p:cTn id="89" dur="500" fill="hold"/>
                                            <p:tgtEl>
                                              <p:spTgt spid="39"/>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2350"/>
                                      </p:stCondLst>
                                      <p:childTnLst>
                                        <p:set>
                                          <p:cBhvr>
                                            <p:cTn id="91" dur="1" fill="hold">
                                              <p:stCondLst>
                                                <p:cond delay="0"/>
                                              </p:stCondLst>
                                            </p:cTn>
                                            <p:tgtEl>
                                              <p:spTgt spid="10"/>
                                            </p:tgtEl>
                                            <p:attrNameLst>
                                              <p:attrName>style.visibility</p:attrName>
                                            </p:attrNameLst>
                                          </p:cBhvr>
                                          <p:to>
                                            <p:strVal val="visible"/>
                                          </p:to>
                                        </p:set>
                                        <p:animEffect transition="in" filter="fade">
                                          <p:cBhvr>
                                            <p:cTn id="92" dur="500"/>
                                            <p:tgtEl>
                                              <p:spTgt spid="10"/>
                                            </p:tgtEl>
                                          </p:cBhvr>
                                        </p:animEffect>
                                        <p:anim calcmode="lin" valueType="num">
                                          <p:cBhvr>
                                            <p:cTn id="93" dur="500" fill="hold"/>
                                            <p:tgtEl>
                                              <p:spTgt spid="10"/>
                                            </p:tgtEl>
                                            <p:attrNameLst>
                                              <p:attrName>ppt_x</p:attrName>
                                            </p:attrNameLst>
                                          </p:cBhvr>
                                          <p:tavLst>
                                            <p:tav tm="0">
                                              <p:val>
                                                <p:strVal val="#ppt_x"/>
                                              </p:val>
                                            </p:tav>
                                            <p:tav tm="100000">
                                              <p:val>
                                                <p:strVal val="#ppt_x"/>
                                              </p:val>
                                            </p:tav>
                                          </p:tavLst>
                                        </p:anim>
                                        <p:anim calcmode="lin" valueType="num">
                                          <p:cBhvr>
                                            <p:cTn id="94" dur="500" fill="hold"/>
                                            <p:tgtEl>
                                              <p:spTgt spid="10"/>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2050"/>
                                      </p:stCondLst>
                                      <p:childTnLst>
                                        <p:set>
                                          <p:cBhvr>
                                            <p:cTn id="96" dur="1" fill="hold">
                                              <p:stCondLst>
                                                <p:cond delay="0"/>
                                              </p:stCondLst>
                                            </p:cTn>
                                            <p:tgtEl>
                                              <p:spTgt spid="9"/>
                                            </p:tgtEl>
                                            <p:attrNameLst>
                                              <p:attrName>style.visibility</p:attrName>
                                            </p:attrNameLst>
                                          </p:cBhvr>
                                          <p:to>
                                            <p:strVal val="visible"/>
                                          </p:to>
                                        </p:set>
                                        <p:animEffect transition="in" filter="fade">
                                          <p:cBhvr>
                                            <p:cTn id="97" dur="500"/>
                                            <p:tgtEl>
                                              <p:spTgt spid="9"/>
                                            </p:tgtEl>
                                          </p:cBhvr>
                                        </p:animEffect>
                                        <p:anim calcmode="lin" valueType="num">
                                          <p:cBhvr>
                                            <p:cTn id="98" dur="500" fill="hold"/>
                                            <p:tgtEl>
                                              <p:spTgt spid="9"/>
                                            </p:tgtEl>
                                            <p:attrNameLst>
                                              <p:attrName>ppt_x</p:attrName>
                                            </p:attrNameLst>
                                          </p:cBhvr>
                                          <p:tavLst>
                                            <p:tav tm="0">
                                              <p:val>
                                                <p:strVal val="#ppt_x"/>
                                              </p:val>
                                            </p:tav>
                                            <p:tav tm="100000">
                                              <p:val>
                                                <p:strVal val="#ppt_x"/>
                                              </p:val>
                                            </p:tav>
                                          </p:tavLst>
                                        </p:anim>
                                        <p:anim calcmode="lin" valueType="num">
                                          <p:cBhvr>
                                            <p:cTn id="99" dur="500" fill="hold"/>
                                            <p:tgtEl>
                                              <p:spTgt spid="9"/>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1750"/>
                                      </p:stCondLst>
                                      <p:childTnLst>
                                        <p:set>
                                          <p:cBhvr>
                                            <p:cTn id="101" dur="1" fill="hold">
                                              <p:stCondLst>
                                                <p:cond delay="0"/>
                                              </p:stCondLst>
                                            </p:cTn>
                                            <p:tgtEl>
                                              <p:spTgt spid="8"/>
                                            </p:tgtEl>
                                            <p:attrNameLst>
                                              <p:attrName>style.visibility</p:attrName>
                                            </p:attrNameLst>
                                          </p:cBhvr>
                                          <p:to>
                                            <p:strVal val="visible"/>
                                          </p:to>
                                        </p:set>
                                        <p:animEffect transition="in" filter="fade">
                                          <p:cBhvr>
                                            <p:cTn id="102" dur="500"/>
                                            <p:tgtEl>
                                              <p:spTgt spid="8"/>
                                            </p:tgtEl>
                                          </p:cBhvr>
                                        </p:animEffect>
                                        <p:anim calcmode="lin" valueType="num">
                                          <p:cBhvr>
                                            <p:cTn id="103" dur="500" fill="hold"/>
                                            <p:tgtEl>
                                              <p:spTgt spid="8"/>
                                            </p:tgtEl>
                                            <p:attrNameLst>
                                              <p:attrName>ppt_x</p:attrName>
                                            </p:attrNameLst>
                                          </p:cBhvr>
                                          <p:tavLst>
                                            <p:tav tm="0">
                                              <p:val>
                                                <p:strVal val="#ppt_x"/>
                                              </p:val>
                                            </p:tav>
                                            <p:tav tm="100000">
                                              <p:val>
                                                <p:strVal val="#ppt_x"/>
                                              </p:val>
                                            </p:tav>
                                          </p:tavLst>
                                        </p:anim>
                                        <p:anim calcmode="lin" valueType="num">
                                          <p:cBhvr>
                                            <p:cTn id="10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39" grpId="0"/>
          <p:bldP spid="132" grpId="0" animBg="1"/>
          <p:bldP spid="132" grpId="1" animBg="1"/>
          <p:bldP spid="134" grpId="0" animBg="1"/>
          <p:bldP spid="134" grpId="1" animBg="1"/>
          <p:bldP spid="135" grpId="0" animBg="1"/>
          <p:bldP spid="135" grpId="1" animBg="1"/>
          <p:bldP spid="136" grpId="0" animBg="1"/>
          <p:bldP spid="136" grpId="1"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12" fill="hold" nodeType="withEffect">
                                      <p:stCondLst>
                                        <p:cond delay="250"/>
                                      </p:stCondLst>
                                      <p:childTnLst>
                                        <p:set>
                                          <p:cBhvr>
                                            <p:cTn id="10" dur="1" fill="hold">
                                              <p:stCondLst>
                                                <p:cond delay="0"/>
                                              </p:stCondLst>
                                            </p:cTn>
                                            <p:tgtEl>
                                              <p:spTgt spid="82"/>
                                            </p:tgtEl>
                                            <p:attrNameLst>
                                              <p:attrName>style.visibility</p:attrName>
                                            </p:attrNameLst>
                                          </p:cBhvr>
                                          <p:to>
                                            <p:strVal val="visible"/>
                                          </p:to>
                                        </p:set>
                                        <p:anim calcmode="lin" valueType="num">
                                          <p:cBhvr additive="base">
                                            <p:cTn id="11" dur="500" fill="hold"/>
                                            <p:tgtEl>
                                              <p:spTgt spid="82"/>
                                            </p:tgtEl>
                                            <p:attrNameLst>
                                              <p:attrName>ppt_x</p:attrName>
                                            </p:attrNameLst>
                                          </p:cBhvr>
                                          <p:tavLst>
                                            <p:tav tm="0">
                                              <p:val>
                                                <p:strVal val="0-#ppt_w/2"/>
                                              </p:val>
                                            </p:tav>
                                            <p:tav tm="100000">
                                              <p:val>
                                                <p:strVal val="#ppt_x"/>
                                              </p:val>
                                            </p:tav>
                                          </p:tavLst>
                                        </p:anim>
                                        <p:anim calcmode="lin" valueType="num">
                                          <p:cBhvr additive="base">
                                            <p:cTn id="12" dur="500" fill="hold"/>
                                            <p:tgtEl>
                                              <p:spTgt spid="82"/>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300"/>
                                      </p:stCondLst>
                                      <p:childTnLst>
                                        <p:set>
                                          <p:cBhvr>
                                            <p:cTn id="14" dur="1" fill="hold">
                                              <p:stCondLst>
                                                <p:cond delay="0"/>
                                              </p:stCondLst>
                                            </p:cTn>
                                            <p:tgtEl>
                                              <p:spTgt spid="86"/>
                                            </p:tgtEl>
                                            <p:attrNameLst>
                                              <p:attrName>style.visibility</p:attrName>
                                            </p:attrNameLst>
                                          </p:cBhvr>
                                          <p:to>
                                            <p:strVal val="visible"/>
                                          </p:to>
                                        </p:set>
                                        <p:anim calcmode="lin" valueType="num">
                                          <p:cBhvr additive="base">
                                            <p:cTn id="15" dur="500" fill="hold"/>
                                            <p:tgtEl>
                                              <p:spTgt spid="86"/>
                                            </p:tgtEl>
                                            <p:attrNameLst>
                                              <p:attrName>ppt_x</p:attrName>
                                            </p:attrNameLst>
                                          </p:cBhvr>
                                          <p:tavLst>
                                            <p:tav tm="0">
                                              <p:val>
                                                <p:strVal val="0-#ppt_w/2"/>
                                              </p:val>
                                            </p:tav>
                                            <p:tav tm="100000">
                                              <p:val>
                                                <p:strVal val="#ppt_x"/>
                                              </p:val>
                                            </p:tav>
                                          </p:tavLst>
                                        </p:anim>
                                        <p:anim calcmode="lin" valueType="num">
                                          <p:cBhvr additive="base">
                                            <p:cTn id="16" dur="500" fill="hold"/>
                                            <p:tgtEl>
                                              <p:spTgt spid="86"/>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400"/>
                                      </p:stCondLst>
                                      <p:childTnLst>
                                        <p:set>
                                          <p:cBhvr>
                                            <p:cTn id="18" dur="1" fill="hold">
                                              <p:stCondLst>
                                                <p:cond delay="0"/>
                                              </p:stCondLst>
                                            </p:cTn>
                                            <p:tgtEl>
                                              <p:spTgt spid="108"/>
                                            </p:tgtEl>
                                            <p:attrNameLst>
                                              <p:attrName>style.visibility</p:attrName>
                                            </p:attrNameLst>
                                          </p:cBhvr>
                                          <p:to>
                                            <p:strVal val="visible"/>
                                          </p:to>
                                        </p:set>
                                        <p:anim calcmode="lin" valueType="num">
                                          <p:cBhvr additive="base">
                                            <p:cTn id="19" dur="500" fill="hold"/>
                                            <p:tgtEl>
                                              <p:spTgt spid="108"/>
                                            </p:tgtEl>
                                            <p:attrNameLst>
                                              <p:attrName>ppt_x</p:attrName>
                                            </p:attrNameLst>
                                          </p:cBhvr>
                                          <p:tavLst>
                                            <p:tav tm="0">
                                              <p:val>
                                                <p:strVal val="0-#ppt_w/2"/>
                                              </p:val>
                                            </p:tav>
                                            <p:tav tm="100000">
                                              <p:val>
                                                <p:strVal val="#ppt_x"/>
                                              </p:val>
                                            </p:tav>
                                          </p:tavLst>
                                        </p:anim>
                                        <p:anim calcmode="lin" valueType="num">
                                          <p:cBhvr additive="base">
                                            <p:cTn id="20" dur="500" fill="hold"/>
                                            <p:tgtEl>
                                              <p:spTgt spid="108"/>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300"/>
                                      </p:stCondLst>
                                      <p:childTnLst>
                                        <p:set>
                                          <p:cBhvr>
                                            <p:cTn id="22" dur="1" fill="hold">
                                              <p:stCondLst>
                                                <p:cond delay="0"/>
                                              </p:stCondLst>
                                            </p:cTn>
                                            <p:tgtEl>
                                              <p:spTgt spid="110"/>
                                            </p:tgtEl>
                                            <p:attrNameLst>
                                              <p:attrName>style.visibility</p:attrName>
                                            </p:attrNameLst>
                                          </p:cBhvr>
                                          <p:to>
                                            <p:strVal val="visible"/>
                                          </p:to>
                                        </p:set>
                                        <p:anim calcmode="lin" valueType="num">
                                          <p:cBhvr additive="base">
                                            <p:cTn id="23" dur="500" fill="hold"/>
                                            <p:tgtEl>
                                              <p:spTgt spid="110"/>
                                            </p:tgtEl>
                                            <p:attrNameLst>
                                              <p:attrName>ppt_x</p:attrName>
                                            </p:attrNameLst>
                                          </p:cBhvr>
                                          <p:tavLst>
                                            <p:tav tm="0">
                                              <p:val>
                                                <p:strVal val="0-#ppt_w/2"/>
                                              </p:val>
                                            </p:tav>
                                            <p:tav tm="100000">
                                              <p:val>
                                                <p:strVal val="#ppt_x"/>
                                              </p:val>
                                            </p:tav>
                                          </p:tavLst>
                                        </p:anim>
                                        <p:anim calcmode="lin" valueType="num">
                                          <p:cBhvr additive="base">
                                            <p:cTn id="24" dur="500" fill="hold"/>
                                            <p:tgtEl>
                                              <p:spTgt spid="110"/>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400"/>
                                      </p:stCondLst>
                                      <p:childTnLst>
                                        <p:set>
                                          <p:cBhvr>
                                            <p:cTn id="26" dur="1" fill="hold">
                                              <p:stCondLst>
                                                <p:cond delay="0"/>
                                              </p:stCondLst>
                                            </p:cTn>
                                            <p:tgtEl>
                                              <p:spTgt spid="111"/>
                                            </p:tgtEl>
                                            <p:attrNameLst>
                                              <p:attrName>style.visibility</p:attrName>
                                            </p:attrNameLst>
                                          </p:cBhvr>
                                          <p:to>
                                            <p:strVal val="visible"/>
                                          </p:to>
                                        </p:set>
                                        <p:anim calcmode="lin" valueType="num">
                                          <p:cBhvr additive="base">
                                            <p:cTn id="27" dur="500" fill="hold"/>
                                            <p:tgtEl>
                                              <p:spTgt spid="111"/>
                                            </p:tgtEl>
                                            <p:attrNameLst>
                                              <p:attrName>ppt_x</p:attrName>
                                            </p:attrNameLst>
                                          </p:cBhvr>
                                          <p:tavLst>
                                            <p:tav tm="0">
                                              <p:val>
                                                <p:strVal val="0-#ppt_w/2"/>
                                              </p:val>
                                            </p:tav>
                                            <p:tav tm="100000">
                                              <p:val>
                                                <p:strVal val="#ppt_x"/>
                                              </p:val>
                                            </p:tav>
                                          </p:tavLst>
                                        </p:anim>
                                        <p:anim calcmode="lin" valueType="num">
                                          <p:cBhvr additive="base">
                                            <p:cTn id="28" dur="500" fill="hold"/>
                                            <p:tgtEl>
                                              <p:spTgt spid="111"/>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700"/>
                                      </p:stCondLst>
                                      <p:childTnLst>
                                        <p:set>
                                          <p:cBhvr>
                                            <p:cTn id="30" dur="1" fill="hold">
                                              <p:stCondLst>
                                                <p:cond delay="0"/>
                                              </p:stCondLst>
                                            </p:cTn>
                                            <p:tgtEl>
                                              <p:spTgt spid="114"/>
                                            </p:tgtEl>
                                            <p:attrNameLst>
                                              <p:attrName>style.visibility</p:attrName>
                                            </p:attrNameLst>
                                          </p:cBhvr>
                                          <p:to>
                                            <p:strVal val="visible"/>
                                          </p:to>
                                        </p:set>
                                        <p:anim calcmode="lin" valueType="num">
                                          <p:cBhvr additive="base">
                                            <p:cTn id="31" dur="500" fill="hold"/>
                                            <p:tgtEl>
                                              <p:spTgt spid="114"/>
                                            </p:tgtEl>
                                            <p:attrNameLst>
                                              <p:attrName>ppt_x</p:attrName>
                                            </p:attrNameLst>
                                          </p:cBhvr>
                                          <p:tavLst>
                                            <p:tav tm="0">
                                              <p:val>
                                                <p:strVal val="0-#ppt_w/2"/>
                                              </p:val>
                                            </p:tav>
                                            <p:tav tm="100000">
                                              <p:val>
                                                <p:strVal val="#ppt_x"/>
                                              </p:val>
                                            </p:tav>
                                          </p:tavLst>
                                        </p:anim>
                                        <p:anim calcmode="lin" valueType="num">
                                          <p:cBhvr additive="base">
                                            <p:cTn id="32" dur="500" fill="hold"/>
                                            <p:tgtEl>
                                              <p:spTgt spid="114"/>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500"/>
                                      </p:stCondLst>
                                      <p:childTnLst>
                                        <p:set>
                                          <p:cBhvr>
                                            <p:cTn id="34" dur="1" fill="hold">
                                              <p:stCondLst>
                                                <p:cond delay="0"/>
                                              </p:stCondLst>
                                            </p:cTn>
                                            <p:tgtEl>
                                              <p:spTgt spid="115"/>
                                            </p:tgtEl>
                                            <p:attrNameLst>
                                              <p:attrName>style.visibility</p:attrName>
                                            </p:attrNameLst>
                                          </p:cBhvr>
                                          <p:to>
                                            <p:strVal val="visible"/>
                                          </p:to>
                                        </p:set>
                                        <p:anim calcmode="lin" valueType="num">
                                          <p:cBhvr additive="base">
                                            <p:cTn id="35" dur="500" fill="hold"/>
                                            <p:tgtEl>
                                              <p:spTgt spid="115"/>
                                            </p:tgtEl>
                                            <p:attrNameLst>
                                              <p:attrName>ppt_x</p:attrName>
                                            </p:attrNameLst>
                                          </p:cBhvr>
                                          <p:tavLst>
                                            <p:tav tm="0">
                                              <p:val>
                                                <p:strVal val="0-#ppt_w/2"/>
                                              </p:val>
                                            </p:tav>
                                            <p:tav tm="100000">
                                              <p:val>
                                                <p:strVal val="#ppt_x"/>
                                              </p:val>
                                            </p:tav>
                                          </p:tavLst>
                                        </p:anim>
                                        <p:anim calcmode="lin" valueType="num">
                                          <p:cBhvr additive="base">
                                            <p:cTn id="36" dur="500" fill="hold"/>
                                            <p:tgtEl>
                                              <p:spTgt spid="115"/>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500"/>
                                      </p:stCondLst>
                                      <p:childTnLst>
                                        <p:set>
                                          <p:cBhvr>
                                            <p:cTn id="38" dur="1" fill="hold">
                                              <p:stCondLst>
                                                <p:cond delay="0"/>
                                              </p:stCondLst>
                                            </p:cTn>
                                            <p:tgtEl>
                                              <p:spTgt spid="117"/>
                                            </p:tgtEl>
                                            <p:attrNameLst>
                                              <p:attrName>style.visibility</p:attrName>
                                            </p:attrNameLst>
                                          </p:cBhvr>
                                          <p:to>
                                            <p:strVal val="visible"/>
                                          </p:to>
                                        </p:set>
                                        <p:anim calcmode="lin" valueType="num">
                                          <p:cBhvr additive="base">
                                            <p:cTn id="39" dur="500" fill="hold"/>
                                            <p:tgtEl>
                                              <p:spTgt spid="117"/>
                                            </p:tgtEl>
                                            <p:attrNameLst>
                                              <p:attrName>ppt_x</p:attrName>
                                            </p:attrNameLst>
                                          </p:cBhvr>
                                          <p:tavLst>
                                            <p:tav tm="0">
                                              <p:val>
                                                <p:strVal val="0-#ppt_w/2"/>
                                              </p:val>
                                            </p:tav>
                                            <p:tav tm="100000">
                                              <p:val>
                                                <p:strVal val="#ppt_x"/>
                                              </p:val>
                                            </p:tav>
                                          </p:tavLst>
                                        </p:anim>
                                        <p:anim calcmode="lin" valueType="num">
                                          <p:cBhvr additive="base">
                                            <p:cTn id="40" dur="500" fill="hold"/>
                                            <p:tgtEl>
                                              <p:spTgt spid="117"/>
                                            </p:tgtEl>
                                            <p:attrNameLst>
                                              <p:attrName>ppt_y</p:attrName>
                                            </p:attrNameLst>
                                          </p:cBhvr>
                                          <p:tavLst>
                                            <p:tav tm="0">
                                              <p:val>
                                                <p:strVal val="1+#ppt_h/2"/>
                                              </p:val>
                                            </p:tav>
                                            <p:tav tm="100000">
                                              <p:val>
                                                <p:strVal val="#ppt_y"/>
                                              </p:val>
                                            </p:tav>
                                          </p:tavLst>
                                        </p:anim>
                                      </p:childTnLst>
                                    </p:cTn>
                                  </p:par>
                                  <p:par>
                                    <p:cTn id="41" presetID="2" presetClass="entr" presetSubtype="12" fill="hold" nodeType="withEffect">
                                      <p:stCondLst>
                                        <p:cond delay="600"/>
                                      </p:stCondLst>
                                      <p:childTnLst>
                                        <p:set>
                                          <p:cBhvr>
                                            <p:cTn id="42" dur="1" fill="hold">
                                              <p:stCondLst>
                                                <p:cond delay="0"/>
                                              </p:stCondLst>
                                            </p:cTn>
                                            <p:tgtEl>
                                              <p:spTgt spid="118"/>
                                            </p:tgtEl>
                                            <p:attrNameLst>
                                              <p:attrName>style.visibility</p:attrName>
                                            </p:attrNameLst>
                                          </p:cBhvr>
                                          <p:to>
                                            <p:strVal val="visible"/>
                                          </p:to>
                                        </p:set>
                                        <p:anim calcmode="lin" valueType="num">
                                          <p:cBhvr additive="base">
                                            <p:cTn id="43" dur="500" fill="hold"/>
                                            <p:tgtEl>
                                              <p:spTgt spid="118"/>
                                            </p:tgtEl>
                                            <p:attrNameLst>
                                              <p:attrName>ppt_x</p:attrName>
                                            </p:attrNameLst>
                                          </p:cBhvr>
                                          <p:tavLst>
                                            <p:tav tm="0">
                                              <p:val>
                                                <p:strVal val="0-#ppt_w/2"/>
                                              </p:val>
                                            </p:tav>
                                            <p:tav tm="100000">
                                              <p:val>
                                                <p:strVal val="#ppt_x"/>
                                              </p:val>
                                            </p:tav>
                                          </p:tavLst>
                                        </p:anim>
                                        <p:anim calcmode="lin" valueType="num">
                                          <p:cBhvr additive="base">
                                            <p:cTn id="44" dur="500" fill="hold"/>
                                            <p:tgtEl>
                                              <p:spTgt spid="118"/>
                                            </p:tgtEl>
                                            <p:attrNameLst>
                                              <p:attrName>ppt_y</p:attrName>
                                            </p:attrNameLst>
                                          </p:cBhvr>
                                          <p:tavLst>
                                            <p:tav tm="0">
                                              <p:val>
                                                <p:strVal val="1+#ppt_h/2"/>
                                              </p:val>
                                            </p:tav>
                                            <p:tav tm="100000">
                                              <p:val>
                                                <p:strVal val="#ppt_y"/>
                                              </p:val>
                                            </p:tav>
                                          </p:tavLst>
                                        </p:anim>
                                      </p:childTnLst>
                                    </p:cTn>
                                  </p:par>
                                  <p:par>
                                    <p:cTn id="45" presetID="2" presetClass="entr" presetSubtype="12" fill="hold" nodeType="withEffect">
                                      <p:stCondLst>
                                        <p:cond delay="400"/>
                                      </p:stCondLst>
                                      <p:childTnLst>
                                        <p:set>
                                          <p:cBhvr>
                                            <p:cTn id="46" dur="1" fill="hold">
                                              <p:stCondLst>
                                                <p:cond delay="0"/>
                                              </p:stCondLst>
                                            </p:cTn>
                                            <p:tgtEl>
                                              <p:spTgt spid="119"/>
                                            </p:tgtEl>
                                            <p:attrNameLst>
                                              <p:attrName>style.visibility</p:attrName>
                                            </p:attrNameLst>
                                          </p:cBhvr>
                                          <p:to>
                                            <p:strVal val="visible"/>
                                          </p:to>
                                        </p:set>
                                        <p:anim calcmode="lin" valueType="num">
                                          <p:cBhvr additive="base">
                                            <p:cTn id="47" dur="500" fill="hold"/>
                                            <p:tgtEl>
                                              <p:spTgt spid="119"/>
                                            </p:tgtEl>
                                            <p:attrNameLst>
                                              <p:attrName>ppt_x</p:attrName>
                                            </p:attrNameLst>
                                          </p:cBhvr>
                                          <p:tavLst>
                                            <p:tav tm="0">
                                              <p:val>
                                                <p:strVal val="0-#ppt_w/2"/>
                                              </p:val>
                                            </p:tav>
                                            <p:tav tm="100000">
                                              <p:val>
                                                <p:strVal val="#ppt_x"/>
                                              </p:val>
                                            </p:tav>
                                          </p:tavLst>
                                        </p:anim>
                                        <p:anim calcmode="lin" valueType="num">
                                          <p:cBhvr additive="base">
                                            <p:cTn id="48" dur="500" fill="hold"/>
                                            <p:tgtEl>
                                              <p:spTgt spid="119"/>
                                            </p:tgtEl>
                                            <p:attrNameLst>
                                              <p:attrName>ppt_y</p:attrName>
                                            </p:attrNameLst>
                                          </p:cBhvr>
                                          <p:tavLst>
                                            <p:tav tm="0">
                                              <p:val>
                                                <p:strVal val="1+#ppt_h/2"/>
                                              </p:val>
                                            </p:tav>
                                            <p:tav tm="100000">
                                              <p:val>
                                                <p:strVal val="#ppt_y"/>
                                              </p:val>
                                            </p:tav>
                                          </p:tavLst>
                                        </p:anim>
                                      </p:childTnLst>
                                    </p:cTn>
                                  </p:par>
                                  <p:par>
                                    <p:cTn id="49" presetID="23" presetClass="entr" presetSubtype="16" fill="hold" grpId="0" nodeType="withEffect">
                                      <p:stCondLst>
                                        <p:cond delay="1000"/>
                                      </p:stCondLst>
                                      <p:childTnLst>
                                        <p:set>
                                          <p:cBhvr>
                                            <p:cTn id="50" dur="1" fill="hold">
                                              <p:stCondLst>
                                                <p:cond delay="0"/>
                                              </p:stCondLst>
                                            </p:cTn>
                                            <p:tgtEl>
                                              <p:spTgt spid="132"/>
                                            </p:tgtEl>
                                            <p:attrNameLst>
                                              <p:attrName>style.visibility</p:attrName>
                                            </p:attrNameLst>
                                          </p:cBhvr>
                                          <p:to>
                                            <p:strVal val="visible"/>
                                          </p:to>
                                        </p:set>
                                        <p:anim calcmode="lin" valueType="num">
                                          <p:cBhvr>
                                            <p:cTn id="51" dur="300" fill="hold"/>
                                            <p:tgtEl>
                                              <p:spTgt spid="132"/>
                                            </p:tgtEl>
                                            <p:attrNameLst>
                                              <p:attrName>ppt_w</p:attrName>
                                            </p:attrNameLst>
                                          </p:cBhvr>
                                          <p:tavLst>
                                            <p:tav tm="0">
                                              <p:val>
                                                <p:fltVal val="0"/>
                                              </p:val>
                                            </p:tav>
                                            <p:tav tm="100000">
                                              <p:val>
                                                <p:strVal val="#ppt_w"/>
                                              </p:val>
                                            </p:tav>
                                          </p:tavLst>
                                        </p:anim>
                                        <p:anim calcmode="lin" valueType="num">
                                          <p:cBhvr>
                                            <p:cTn id="52" dur="300" fill="hold"/>
                                            <p:tgtEl>
                                              <p:spTgt spid="132"/>
                                            </p:tgtEl>
                                            <p:attrNameLst>
                                              <p:attrName>ppt_h</p:attrName>
                                            </p:attrNameLst>
                                          </p:cBhvr>
                                          <p:tavLst>
                                            <p:tav tm="0">
                                              <p:val>
                                                <p:fltVal val="0"/>
                                              </p:val>
                                            </p:tav>
                                            <p:tav tm="100000">
                                              <p:val>
                                                <p:strVal val="#ppt_h"/>
                                              </p:val>
                                            </p:tav>
                                          </p:tavLst>
                                        </p:anim>
                                      </p:childTnLst>
                                    </p:cTn>
                                  </p:par>
                                  <p:par>
                                    <p:cTn id="53" presetID="6" presetClass="emph" presetSubtype="0" autoRev="1" fill="hold" grpId="1" nodeType="withEffect">
                                      <p:stCondLst>
                                        <p:cond delay="1300"/>
                                      </p:stCondLst>
                                      <p:childTnLst>
                                        <p:animScale>
                                          <p:cBhvr>
                                            <p:cTn id="54" dur="150" fill="hold"/>
                                            <p:tgtEl>
                                              <p:spTgt spid="132"/>
                                            </p:tgtEl>
                                          </p:cBhvr>
                                          <p:by x="110000" y="110000"/>
                                        </p:animScale>
                                      </p:childTnLst>
                                    </p:cTn>
                                  </p:par>
                                  <p:par>
                                    <p:cTn id="55" presetID="22" presetClass="entr" presetSubtype="4" fill="hold" nodeType="withEffect">
                                      <p:stCondLst>
                                        <p:cond delay="1300"/>
                                      </p:stCondLst>
                                      <p:childTnLst>
                                        <p:set>
                                          <p:cBhvr>
                                            <p:cTn id="56" dur="1" fill="hold">
                                              <p:stCondLst>
                                                <p:cond delay="0"/>
                                              </p:stCondLst>
                                            </p:cTn>
                                            <p:tgtEl>
                                              <p:spTgt spid="140"/>
                                            </p:tgtEl>
                                            <p:attrNameLst>
                                              <p:attrName>style.visibility</p:attrName>
                                            </p:attrNameLst>
                                          </p:cBhvr>
                                          <p:to>
                                            <p:strVal val="visible"/>
                                          </p:to>
                                        </p:set>
                                        <p:animEffect transition="in" filter="wipe(down)">
                                          <p:cBhvr>
                                            <p:cTn id="57" dur="500"/>
                                            <p:tgtEl>
                                              <p:spTgt spid="140"/>
                                            </p:tgtEl>
                                          </p:cBhvr>
                                        </p:animEffect>
                                      </p:childTnLst>
                                    </p:cTn>
                                  </p:par>
                                  <p:par>
                                    <p:cTn id="58" presetID="23" presetClass="entr" presetSubtype="16" fill="hold" grpId="0" nodeType="withEffect">
                                      <p:stCondLst>
                                        <p:cond delay="1300"/>
                                      </p:stCondLst>
                                      <p:childTnLst>
                                        <p:set>
                                          <p:cBhvr>
                                            <p:cTn id="59" dur="1" fill="hold">
                                              <p:stCondLst>
                                                <p:cond delay="0"/>
                                              </p:stCondLst>
                                            </p:cTn>
                                            <p:tgtEl>
                                              <p:spTgt spid="134"/>
                                            </p:tgtEl>
                                            <p:attrNameLst>
                                              <p:attrName>style.visibility</p:attrName>
                                            </p:attrNameLst>
                                          </p:cBhvr>
                                          <p:to>
                                            <p:strVal val="visible"/>
                                          </p:to>
                                        </p:set>
                                        <p:anim calcmode="lin" valueType="num">
                                          <p:cBhvr>
                                            <p:cTn id="60" dur="300" fill="hold"/>
                                            <p:tgtEl>
                                              <p:spTgt spid="134"/>
                                            </p:tgtEl>
                                            <p:attrNameLst>
                                              <p:attrName>ppt_w</p:attrName>
                                            </p:attrNameLst>
                                          </p:cBhvr>
                                          <p:tavLst>
                                            <p:tav tm="0">
                                              <p:val>
                                                <p:fltVal val="0"/>
                                              </p:val>
                                            </p:tav>
                                            <p:tav tm="100000">
                                              <p:val>
                                                <p:strVal val="#ppt_w"/>
                                              </p:val>
                                            </p:tav>
                                          </p:tavLst>
                                        </p:anim>
                                        <p:anim calcmode="lin" valueType="num">
                                          <p:cBhvr>
                                            <p:cTn id="61" dur="300" fill="hold"/>
                                            <p:tgtEl>
                                              <p:spTgt spid="134"/>
                                            </p:tgtEl>
                                            <p:attrNameLst>
                                              <p:attrName>ppt_h</p:attrName>
                                            </p:attrNameLst>
                                          </p:cBhvr>
                                          <p:tavLst>
                                            <p:tav tm="0">
                                              <p:val>
                                                <p:fltVal val="0"/>
                                              </p:val>
                                            </p:tav>
                                            <p:tav tm="100000">
                                              <p:val>
                                                <p:strVal val="#ppt_h"/>
                                              </p:val>
                                            </p:tav>
                                          </p:tavLst>
                                        </p:anim>
                                      </p:childTnLst>
                                    </p:cTn>
                                  </p:par>
                                  <p:par>
                                    <p:cTn id="62" presetID="6" presetClass="emph" presetSubtype="0" autoRev="1" fill="hold" grpId="1" nodeType="withEffect">
                                      <p:stCondLst>
                                        <p:cond delay="1600"/>
                                      </p:stCondLst>
                                      <p:childTnLst>
                                        <p:animScale>
                                          <p:cBhvr>
                                            <p:cTn id="63" dur="150" fill="hold"/>
                                            <p:tgtEl>
                                              <p:spTgt spid="134"/>
                                            </p:tgtEl>
                                          </p:cBhvr>
                                          <p:by x="110000" y="110000"/>
                                        </p:animScale>
                                      </p:childTnLst>
                                    </p:cTn>
                                  </p:par>
                                  <p:par>
                                    <p:cTn id="64" presetID="22" presetClass="entr" presetSubtype="1" fill="hold" nodeType="withEffect">
                                      <p:stCondLst>
                                        <p:cond delay="1600"/>
                                      </p:stCondLst>
                                      <p:childTnLst>
                                        <p:set>
                                          <p:cBhvr>
                                            <p:cTn id="65" dur="1" fill="hold">
                                              <p:stCondLst>
                                                <p:cond delay="0"/>
                                              </p:stCondLst>
                                            </p:cTn>
                                            <p:tgtEl>
                                              <p:spTgt spid="137"/>
                                            </p:tgtEl>
                                            <p:attrNameLst>
                                              <p:attrName>style.visibility</p:attrName>
                                            </p:attrNameLst>
                                          </p:cBhvr>
                                          <p:to>
                                            <p:strVal val="visible"/>
                                          </p:to>
                                        </p:set>
                                        <p:animEffect transition="in" filter="wipe(up)">
                                          <p:cBhvr>
                                            <p:cTn id="66" dur="500"/>
                                            <p:tgtEl>
                                              <p:spTgt spid="137"/>
                                            </p:tgtEl>
                                          </p:cBhvr>
                                        </p:animEffect>
                                      </p:childTnLst>
                                    </p:cTn>
                                  </p:par>
                                  <p:par>
                                    <p:cTn id="67" presetID="23" presetClass="entr" presetSubtype="16" fill="hold" grpId="0" nodeType="withEffect">
                                      <p:stCondLst>
                                        <p:cond delay="1600"/>
                                      </p:stCondLst>
                                      <p:childTnLst>
                                        <p:set>
                                          <p:cBhvr>
                                            <p:cTn id="68" dur="1" fill="hold">
                                              <p:stCondLst>
                                                <p:cond delay="0"/>
                                              </p:stCondLst>
                                            </p:cTn>
                                            <p:tgtEl>
                                              <p:spTgt spid="135"/>
                                            </p:tgtEl>
                                            <p:attrNameLst>
                                              <p:attrName>style.visibility</p:attrName>
                                            </p:attrNameLst>
                                          </p:cBhvr>
                                          <p:to>
                                            <p:strVal val="visible"/>
                                          </p:to>
                                        </p:set>
                                        <p:anim calcmode="lin" valueType="num">
                                          <p:cBhvr>
                                            <p:cTn id="69" dur="300" fill="hold"/>
                                            <p:tgtEl>
                                              <p:spTgt spid="135"/>
                                            </p:tgtEl>
                                            <p:attrNameLst>
                                              <p:attrName>ppt_w</p:attrName>
                                            </p:attrNameLst>
                                          </p:cBhvr>
                                          <p:tavLst>
                                            <p:tav tm="0">
                                              <p:val>
                                                <p:fltVal val="0"/>
                                              </p:val>
                                            </p:tav>
                                            <p:tav tm="100000">
                                              <p:val>
                                                <p:strVal val="#ppt_w"/>
                                              </p:val>
                                            </p:tav>
                                          </p:tavLst>
                                        </p:anim>
                                        <p:anim calcmode="lin" valueType="num">
                                          <p:cBhvr>
                                            <p:cTn id="70" dur="300" fill="hold"/>
                                            <p:tgtEl>
                                              <p:spTgt spid="135"/>
                                            </p:tgtEl>
                                            <p:attrNameLst>
                                              <p:attrName>ppt_h</p:attrName>
                                            </p:attrNameLst>
                                          </p:cBhvr>
                                          <p:tavLst>
                                            <p:tav tm="0">
                                              <p:val>
                                                <p:fltVal val="0"/>
                                              </p:val>
                                            </p:tav>
                                            <p:tav tm="100000">
                                              <p:val>
                                                <p:strVal val="#ppt_h"/>
                                              </p:val>
                                            </p:tav>
                                          </p:tavLst>
                                        </p:anim>
                                      </p:childTnLst>
                                    </p:cTn>
                                  </p:par>
                                  <p:par>
                                    <p:cTn id="71" presetID="6" presetClass="emph" presetSubtype="0" autoRev="1" fill="hold" grpId="1" nodeType="withEffect">
                                      <p:stCondLst>
                                        <p:cond delay="1900"/>
                                      </p:stCondLst>
                                      <p:childTnLst>
                                        <p:animScale>
                                          <p:cBhvr>
                                            <p:cTn id="72" dur="150" fill="hold"/>
                                            <p:tgtEl>
                                              <p:spTgt spid="135"/>
                                            </p:tgtEl>
                                          </p:cBhvr>
                                          <p:by x="110000" y="110000"/>
                                        </p:animScale>
                                      </p:childTnLst>
                                    </p:cTn>
                                  </p:par>
                                  <p:par>
                                    <p:cTn id="73" presetID="22" presetClass="entr" presetSubtype="4" fill="hold" nodeType="withEffect">
                                      <p:stCondLst>
                                        <p:cond delay="1900"/>
                                      </p:stCondLst>
                                      <p:childTnLst>
                                        <p:set>
                                          <p:cBhvr>
                                            <p:cTn id="74" dur="1" fill="hold">
                                              <p:stCondLst>
                                                <p:cond delay="0"/>
                                              </p:stCondLst>
                                            </p:cTn>
                                            <p:tgtEl>
                                              <p:spTgt spid="139"/>
                                            </p:tgtEl>
                                            <p:attrNameLst>
                                              <p:attrName>style.visibility</p:attrName>
                                            </p:attrNameLst>
                                          </p:cBhvr>
                                          <p:to>
                                            <p:strVal val="visible"/>
                                          </p:to>
                                        </p:set>
                                        <p:animEffect transition="in" filter="wipe(down)">
                                          <p:cBhvr>
                                            <p:cTn id="75" dur="500"/>
                                            <p:tgtEl>
                                              <p:spTgt spid="139"/>
                                            </p:tgtEl>
                                          </p:cBhvr>
                                        </p:animEffect>
                                      </p:childTnLst>
                                    </p:cTn>
                                  </p:par>
                                  <p:par>
                                    <p:cTn id="76" presetID="23" presetClass="entr" presetSubtype="16" fill="hold" grpId="0" nodeType="withEffect">
                                      <p:stCondLst>
                                        <p:cond delay="1900"/>
                                      </p:stCondLst>
                                      <p:childTnLst>
                                        <p:set>
                                          <p:cBhvr>
                                            <p:cTn id="77" dur="1" fill="hold">
                                              <p:stCondLst>
                                                <p:cond delay="0"/>
                                              </p:stCondLst>
                                            </p:cTn>
                                            <p:tgtEl>
                                              <p:spTgt spid="136"/>
                                            </p:tgtEl>
                                            <p:attrNameLst>
                                              <p:attrName>style.visibility</p:attrName>
                                            </p:attrNameLst>
                                          </p:cBhvr>
                                          <p:to>
                                            <p:strVal val="visible"/>
                                          </p:to>
                                        </p:set>
                                        <p:anim calcmode="lin" valueType="num">
                                          <p:cBhvr>
                                            <p:cTn id="78" dur="300" fill="hold"/>
                                            <p:tgtEl>
                                              <p:spTgt spid="136"/>
                                            </p:tgtEl>
                                            <p:attrNameLst>
                                              <p:attrName>ppt_w</p:attrName>
                                            </p:attrNameLst>
                                          </p:cBhvr>
                                          <p:tavLst>
                                            <p:tav tm="0">
                                              <p:val>
                                                <p:fltVal val="0"/>
                                              </p:val>
                                            </p:tav>
                                            <p:tav tm="100000">
                                              <p:val>
                                                <p:strVal val="#ppt_w"/>
                                              </p:val>
                                            </p:tav>
                                          </p:tavLst>
                                        </p:anim>
                                        <p:anim calcmode="lin" valueType="num">
                                          <p:cBhvr>
                                            <p:cTn id="79" dur="300" fill="hold"/>
                                            <p:tgtEl>
                                              <p:spTgt spid="136"/>
                                            </p:tgtEl>
                                            <p:attrNameLst>
                                              <p:attrName>ppt_h</p:attrName>
                                            </p:attrNameLst>
                                          </p:cBhvr>
                                          <p:tavLst>
                                            <p:tav tm="0">
                                              <p:val>
                                                <p:fltVal val="0"/>
                                              </p:val>
                                            </p:tav>
                                            <p:tav tm="100000">
                                              <p:val>
                                                <p:strVal val="#ppt_h"/>
                                              </p:val>
                                            </p:tav>
                                          </p:tavLst>
                                        </p:anim>
                                      </p:childTnLst>
                                    </p:cTn>
                                  </p:par>
                                  <p:par>
                                    <p:cTn id="80" presetID="6" presetClass="emph" presetSubtype="0" autoRev="1" fill="hold" grpId="1" nodeType="withEffect">
                                      <p:stCondLst>
                                        <p:cond delay="2200"/>
                                      </p:stCondLst>
                                      <p:childTnLst>
                                        <p:animScale>
                                          <p:cBhvr>
                                            <p:cTn id="81" dur="150" fill="hold"/>
                                            <p:tgtEl>
                                              <p:spTgt spid="136"/>
                                            </p:tgtEl>
                                          </p:cBhvr>
                                          <p:by x="110000" y="110000"/>
                                        </p:animScale>
                                      </p:childTnLst>
                                    </p:cTn>
                                  </p:par>
                                  <p:par>
                                    <p:cTn id="82" presetID="22" presetClass="entr" presetSubtype="1" fill="hold" nodeType="withEffect">
                                      <p:stCondLst>
                                        <p:cond delay="2200"/>
                                      </p:stCondLst>
                                      <p:childTnLst>
                                        <p:set>
                                          <p:cBhvr>
                                            <p:cTn id="83" dur="1" fill="hold">
                                              <p:stCondLst>
                                                <p:cond delay="0"/>
                                              </p:stCondLst>
                                            </p:cTn>
                                            <p:tgtEl>
                                              <p:spTgt spid="138"/>
                                            </p:tgtEl>
                                            <p:attrNameLst>
                                              <p:attrName>style.visibility</p:attrName>
                                            </p:attrNameLst>
                                          </p:cBhvr>
                                          <p:to>
                                            <p:strVal val="visible"/>
                                          </p:to>
                                        </p:set>
                                        <p:animEffect transition="in" filter="wipe(up)">
                                          <p:cBhvr>
                                            <p:cTn id="84" dur="500"/>
                                            <p:tgtEl>
                                              <p:spTgt spid="138"/>
                                            </p:tgtEl>
                                          </p:cBhvr>
                                        </p:animEffect>
                                      </p:childTnLst>
                                    </p:cTn>
                                  </p:par>
                                  <p:par>
                                    <p:cTn id="85" presetID="42" presetClass="entr" presetSubtype="0" fill="hold" grpId="0" nodeType="withEffect">
                                      <p:stCondLst>
                                        <p:cond delay="2650"/>
                                      </p:stCondLst>
                                      <p:childTnLst>
                                        <p:set>
                                          <p:cBhvr>
                                            <p:cTn id="86" dur="1" fill="hold">
                                              <p:stCondLst>
                                                <p:cond delay="0"/>
                                              </p:stCondLst>
                                            </p:cTn>
                                            <p:tgtEl>
                                              <p:spTgt spid="39"/>
                                            </p:tgtEl>
                                            <p:attrNameLst>
                                              <p:attrName>style.visibility</p:attrName>
                                            </p:attrNameLst>
                                          </p:cBhvr>
                                          <p:to>
                                            <p:strVal val="visible"/>
                                          </p:to>
                                        </p:set>
                                        <p:animEffect transition="in" filter="fade">
                                          <p:cBhvr>
                                            <p:cTn id="87" dur="500"/>
                                            <p:tgtEl>
                                              <p:spTgt spid="39"/>
                                            </p:tgtEl>
                                          </p:cBhvr>
                                        </p:animEffect>
                                        <p:anim calcmode="lin" valueType="num">
                                          <p:cBhvr>
                                            <p:cTn id="88" dur="500" fill="hold"/>
                                            <p:tgtEl>
                                              <p:spTgt spid="39"/>
                                            </p:tgtEl>
                                            <p:attrNameLst>
                                              <p:attrName>ppt_x</p:attrName>
                                            </p:attrNameLst>
                                          </p:cBhvr>
                                          <p:tavLst>
                                            <p:tav tm="0">
                                              <p:val>
                                                <p:strVal val="#ppt_x"/>
                                              </p:val>
                                            </p:tav>
                                            <p:tav tm="100000">
                                              <p:val>
                                                <p:strVal val="#ppt_x"/>
                                              </p:val>
                                            </p:tav>
                                          </p:tavLst>
                                        </p:anim>
                                        <p:anim calcmode="lin" valueType="num">
                                          <p:cBhvr>
                                            <p:cTn id="89" dur="500" fill="hold"/>
                                            <p:tgtEl>
                                              <p:spTgt spid="39"/>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2350"/>
                                      </p:stCondLst>
                                      <p:childTnLst>
                                        <p:set>
                                          <p:cBhvr>
                                            <p:cTn id="91" dur="1" fill="hold">
                                              <p:stCondLst>
                                                <p:cond delay="0"/>
                                              </p:stCondLst>
                                            </p:cTn>
                                            <p:tgtEl>
                                              <p:spTgt spid="10"/>
                                            </p:tgtEl>
                                            <p:attrNameLst>
                                              <p:attrName>style.visibility</p:attrName>
                                            </p:attrNameLst>
                                          </p:cBhvr>
                                          <p:to>
                                            <p:strVal val="visible"/>
                                          </p:to>
                                        </p:set>
                                        <p:animEffect transition="in" filter="fade">
                                          <p:cBhvr>
                                            <p:cTn id="92" dur="500"/>
                                            <p:tgtEl>
                                              <p:spTgt spid="10"/>
                                            </p:tgtEl>
                                          </p:cBhvr>
                                        </p:animEffect>
                                        <p:anim calcmode="lin" valueType="num">
                                          <p:cBhvr>
                                            <p:cTn id="93" dur="500" fill="hold"/>
                                            <p:tgtEl>
                                              <p:spTgt spid="10"/>
                                            </p:tgtEl>
                                            <p:attrNameLst>
                                              <p:attrName>ppt_x</p:attrName>
                                            </p:attrNameLst>
                                          </p:cBhvr>
                                          <p:tavLst>
                                            <p:tav tm="0">
                                              <p:val>
                                                <p:strVal val="#ppt_x"/>
                                              </p:val>
                                            </p:tav>
                                            <p:tav tm="100000">
                                              <p:val>
                                                <p:strVal val="#ppt_x"/>
                                              </p:val>
                                            </p:tav>
                                          </p:tavLst>
                                        </p:anim>
                                        <p:anim calcmode="lin" valueType="num">
                                          <p:cBhvr>
                                            <p:cTn id="94" dur="500" fill="hold"/>
                                            <p:tgtEl>
                                              <p:spTgt spid="10"/>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2050"/>
                                      </p:stCondLst>
                                      <p:childTnLst>
                                        <p:set>
                                          <p:cBhvr>
                                            <p:cTn id="96" dur="1" fill="hold">
                                              <p:stCondLst>
                                                <p:cond delay="0"/>
                                              </p:stCondLst>
                                            </p:cTn>
                                            <p:tgtEl>
                                              <p:spTgt spid="9"/>
                                            </p:tgtEl>
                                            <p:attrNameLst>
                                              <p:attrName>style.visibility</p:attrName>
                                            </p:attrNameLst>
                                          </p:cBhvr>
                                          <p:to>
                                            <p:strVal val="visible"/>
                                          </p:to>
                                        </p:set>
                                        <p:animEffect transition="in" filter="fade">
                                          <p:cBhvr>
                                            <p:cTn id="97" dur="500"/>
                                            <p:tgtEl>
                                              <p:spTgt spid="9"/>
                                            </p:tgtEl>
                                          </p:cBhvr>
                                        </p:animEffect>
                                        <p:anim calcmode="lin" valueType="num">
                                          <p:cBhvr>
                                            <p:cTn id="98" dur="500" fill="hold"/>
                                            <p:tgtEl>
                                              <p:spTgt spid="9"/>
                                            </p:tgtEl>
                                            <p:attrNameLst>
                                              <p:attrName>ppt_x</p:attrName>
                                            </p:attrNameLst>
                                          </p:cBhvr>
                                          <p:tavLst>
                                            <p:tav tm="0">
                                              <p:val>
                                                <p:strVal val="#ppt_x"/>
                                              </p:val>
                                            </p:tav>
                                            <p:tav tm="100000">
                                              <p:val>
                                                <p:strVal val="#ppt_x"/>
                                              </p:val>
                                            </p:tav>
                                          </p:tavLst>
                                        </p:anim>
                                        <p:anim calcmode="lin" valueType="num">
                                          <p:cBhvr>
                                            <p:cTn id="99" dur="500" fill="hold"/>
                                            <p:tgtEl>
                                              <p:spTgt spid="9"/>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1750"/>
                                      </p:stCondLst>
                                      <p:childTnLst>
                                        <p:set>
                                          <p:cBhvr>
                                            <p:cTn id="101" dur="1" fill="hold">
                                              <p:stCondLst>
                                                <p:cond delay="0"/>
                                              </p:stCondLst>
                                            </p:cTn>
                                            <p:tgtEl>
                                              <p:spTgt spid="8"/>
                                            </p:tgtEl>
                                            <p:attrNameLst>
                                              <p:attrName>style.visibility</p:attrName>
                                            </p:attrNameLst>
                                          </p:cBhvr>
                                          <p:to>
                                            <p:strVal val="visible"/>
                                          </p:to>
                                        </p:set>
                                        <p:animEffect transition="in" filter="fade">
                                          <p:cBhvr>
                                            <p:cTn id="102" dur="500"/>
                                            <p:tgtEl>
                                              <p:spTgt spid="8"/>
                                            </p:tgtEl>
                                          </p:cBhvr>
                                        </p:animEffect>
                                        <p:anim calcmode="lin" valueType="num">
                                          <p:cBhvr>
                                            <p:cTn id="103" dur="500" fill="hold"/>
                                            <p:tgtEl>
                                              <p:spTgt spid="8"/>
                                            </p:tgtEl>
                                            <p:attrNameLst>
                                              <p:attrName>ppt_x</p:attrName>
                                            </p:attrNameLst>
                                          </p:cBhvr>
                                          <p:tavLst>
                                            <p:tav tm="0">
                                              <p:val>
                                                <p:strVal val="#ppt_x"/>
                                              </p:val>
                                            </p:tav>
                                            <p:tav tm="100000">
                                              <p:val>
                                                <p:strVal val="#ppt_x"/>
                                              </p:val>
                                            </p:tav>
                                          </p:tavLst>
                                        </p:anim>
                                        <p:anim calcmode="lin" valueType="num">
                                          <p:cBhvr>
                                            <p:cTn id="10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39" grpId="0"/>
          <p:bldP spid="132" grpId="0" animBg="1"/>
          <p:bldP spid="132" grpId="1" animBg="1"/>
          <p:bldP spid="134" grpId="0" animBg="1"/>
          <p:bldP spid="134" grpId="1" animBg="1"/>
          <p:bldP spid="135" grpId="0" animBg="1"/>
          <p:bldP spid="135" grpId="1" animBg="1"/>
          <p:bldP spid="136" grpId="0" animBg="1"/>
          <p:bldP spid="136" grpId="1" animBg="1"/>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7810830" cy="1091464"/>
            <a:chOff x="-161312" y="-173889"/>
            <a:chExt cx="7810830" cy="1091464"/>
          </a:xfrm>
        </p:grpSpPr>
        <p:grpSp>
          <p:nvGrpSpPr>
            <p:cNvPr id="15" name="组合 14"/>
            <p:cNvGrpSpPr/>
            <p:nvPr/>
          </p:nvGrpSpPr>
          <p:grpSpPr>
            <a:xfrm>
              <a:off x="-161312" y="-173889"/>
              <a:ext cx="7810830" cy="1091464"/>
              <a:chOff x="-161312" y="-173889"/>
              <a:chExt cx="7810830"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59" y="171775"/>
                <a:ext cx="6870359"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latin typeface="Times New Roman" panose="02020603050405020304" pitchFamily="18" charset="0"/>
                    <a:ea typeface="宋体" pitchFamily="2" charset="-122"/>
                    <a:cs typeface="Times New Roman" panose="02020603050405020304" pitchFamily="18" charset="0"/>
                  </a:rPr>
                  <a:t>变电所向调度中心传送以下遥信量</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760134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8398881" y="1334491"/>
            <a:ext cx="2569182"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变电所事故总信号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8041747" y="2450049"/>
            <a:ext cx="3128980"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变电所的断路器位置信号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 name="矩形 4"/>
          <p:cNvSpPr/>
          <p:nvPr/>
        </p:nvSpPr>
        <p:spPr>
          <a:xfrm>
            <a:off x="7325174" y="3478522"/>
            <a:ext cx="4189651"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反映运行方式的隔离开关位置信号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 name="矩形 5"/>
          <p:cNvSpPr/>
          <p:nvPr/>
        </p:nvSpPr>
        <p:spPr>
          <a:xfrm>
            <a:off x="6486207" y="4463452"/>
            <a:ext cx="2863812"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断路器事故跳闸总信号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1" name="矩形 10"/>
          <p:cNvSpPr/>
          <p:nvPr/>
        </p:nvSpPr>
        <p:spPr>
          <a:xfrm>
            <a:off x="4636959" y="5245184"/>
            <a:ext cx="2333476"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低周减载动作信号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3" name="椭圆 12"/>
          <p:cNvSpPr/>
          <p:nvPr/>
        </p:nvSpPr>
        <p:spPr>
          <a:xfrm>
            <a:off x="-5753015" y="-5294172"/>
            <a:ext cx="13858482" cy="10908806"/>
          </a:xfrm>
          <a:prstGeom prst="ellipse">
            <a:avLst/>
          </a:prstGeom>
          <a:ln w="19050">
            <a:gradFill>
              <a:gsLst>
                <a:gs pos="0">
                  <a:srgbClr val="1C212B">
                    <a:alpha val="50000"/>
                  </a:srgbClr>
                </a:gs>
                <a:gs pos="100000">
                  <a:schemeClr val="bg1">
                    <a:lumMod val="95000"/>
                    <a:alpha val="50000"/>
                  </a:schemeClr>
                </a:gs>
              </a:gsLst>
              <a:lin ang="5400000" scaled="1"/>
            </a:gradFill>
          </a:ln>
          <a:effectLst>
            <a:outerShdw blurRad="165100" dist="38100" dir="2700000" algn="tl" rotWithShape="0">
              <a:schemeClr val="bg1">
                <a:lumMod val="95000"/>
                <a:alpha val="78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27" name="组合 26"/>
          <p:cNvGrpSpPr/>
          <p:nvPr/>
        </p:nvGrpSpPr>
        <p:grpSpPr>
          <a:xfrm rot="20858488">
            <a:off x="7467237" y="1416066"/>
            <a:ext cx="869024" cy="411096"/>
            <a:chOff x="9074283" y="5749492"/>
            <a:chExt cx="1436676" cy="679625"/>
          </a:xfrm>
        </p:grpSpPr>
        <p:sp>
          <p:nvSpPr>
            <p:cNvPr id="28" name="椭圆 27"/>
            <p:cNvSpPr>
              <a:spLocks noChangeAspect="1"/>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a:spLocks noChangeAspect="1"/>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6810832" y="2448948"/>
            <a:ext cx="1165836" cy="551504"/>
            <a:chOff x="9074283" y="5749492"/>
            <a:chExt cx="1436676" cy="679625"/>
          </a:xfrm>
        </p:grpSpPr>
        <p:sp>
          <p:nvSpPr>
            <p:cNvPr id="31" name="椭圆 30"/>
            <p:cNvSpPr>
              <a:spLocks noChangeAspect="1"/>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a:spLocks noChangeAspect="1"/>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rot="829028">
            <a:off x="5749447" y="3418024"/>
            <a:ext cx="1462647" cy="691912"/>
            <a:chOff x="9074283" y="5749492"/>
            <a:chExt cx="1436676" cy="679625"/>
          </a:xfrm>
        </p:grpSpPr>
        <p:sp>
          <p:nvSpPr>
            <p:cNvPr id="34" name="椭圆 33"/>
            <p:cNvSpPr>
              <a:spLocks noChangeAspect="1"/>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a:spLocks noChangeAspect="1"/>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rot="1700778">
            <a:off x="4517323" y="4265417"/>
            <a:ext cx="1759458" cy="832320"/>
            <a:chOff x="9074283" y="5749492"/>
            <a:chExt cx="1436676" cy="679625"/>
          </a:xfrm>
        </p:grpSpPr>
        <p:sp>
          <p:nvSpPr>
            <p:cNvPr id="37" name="椭圆 36"/>
            <p:cNvSpPr>
              <a:spLocks noChangeAspect="1"/>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a:spLocks noChangeAspect="1"/>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rot="3047271">
            <a:off x="2780585" y="4778336"/>
            <a:ext cx="2056270" cy="972728"/>
            <a:chOff x="9074283" y="5749492"/>
            <a:chExt cx="1436676" cy="679625"/>
          </a:xfrm>
        </p:grpSpPr>
        <p:sp>
          <p:nvSpPr>
            <p:cNvPr id="41" name="椭圆 40"/>
            <p:cNvSpPr>
              <a:spLocks noChangeAspect="1"/>
            </p:cNvSpPr>
            <p:nvPr/>
          </p:nvSpPr>
          <p:spPr>
            <a:xfrm rot="19208021">
              <a:off x="9452807" y="5749492"/>
              <a:ext cx="679625" cy="679625"/>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a:spLocks noChangeAspect="1"/>
            </p:cNvSpPr>
            <p:nvPr/>
          </p:nvSpPr>
          <p:spPr>
            <a:xfrm rot="20758557">
              <a:off x="9074283" y="5960808"/>
              <a:ext cx="1436676" cy="256997"/>
            </a:xfrm>
            <a:prstGeom prst="ellipse">
              <a:avLst/>
            </a:prstGeom>
            <a:noFill/>
            <a:ln>
              <a:gradFill flip="none" rotWithShape="1">
                <a:gsLst>
                  <a:gs pos="100000">
                    <a:schemeClr val="bg1">
                      <a:lumMod val="95000"/>
                    </a:schemeClr>
                  </a:gs>
                  <a:gs pos="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rot="13828870">
            <a:off x="5775948" y="1405710"/>
            <a:ext cx="215900" cy="1739900"/>
            <a:chOff x="10410350" y="3337580"/>
            <a:chExt cx="265270" cy="2395561"/>
          </a:xfrm>
        </p:grpSpPr>
        <p:cxnSp>
          <p:nvCxnSpPr>
            <p:cNvPr id="44" name="直接连接符 43"/>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10410350" y="3337580"/>
              <a:ext cx="265270" cy="982856"/>
              <a:chOff x="9905842" y="4004861"/>
              <a:chExt cx="243046" cy="900514"/>
            </a:xfrm>
          </p:grpSpPr>
          <p:sp>
            <p:nvSpPr>
              <p:cNvPr id="46" name="椭圆 45"/>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48" name="组合 47"/>
          <p:cNvGrpSpPr/>
          <p:nvPr/>
        </p:nvGrpSpPr>
        <p:grpSpPr>
          <a:xfrm rot="13828870">
            <a:off x="2933700" y="1540329"/>
            <a:ext cx="165100" cy="1409700"/>
            <a:chOff x="10410350" y="3337580"/>
            <a:chExt cx="265270" cy="2395561"/>
          </a:xfrm>
        </p:grpSpPr>
        <p:cxnSp>
          <p:nvCxnSpPr>
            <p:cNvPr id="49" name="直接连接符 48"/>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a:off x="10410350" y="3337580"/>
              <a:ext cx="265270" cy="982856"/>
              <a:chOff x="9905842" y="4004861"/>
              <a:chExt cx="243046" cy="900514"/>
            </a:xfrm>
          </p:grpSpPr>
          <p:sp>
            <p:nvSpPr>
              <p:cNvPr id="51" name="椭圆 50"/>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53" name="组合 52"/>
          <p:cNvGrpSpPr/>
          <p:nvPr/>
        </p:nvGrpSpPr>
        <p:grpSpPr>
          <a:xfrm rot="13828870">
            <a:off x="3508828" y="2852058"/>
            <a:ext cx="228600" cy="1701800"/>
            <a:chOff x="10410350" y="3337580"/>
            <a:chExt cx="265270" cy="2395561"/>
          </a:xfrm>
        </p:grpSpPr>
        <p:cxnSp>
          <p:nvCxnSpPr>
            <p:cNvPr id="54" name="直接连接符 53"/>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55" name="组合 54"/>
            <p:cNvGrpSpPr/>
            <p:nvPr/>
          </p:nvGrpSpPr>
          <p:grpSpPr>
            <a:xfrm>
              <a:off x="10410350" y="3337580"/>
              <a:ext cx="265270" cy="982856"/>
              <a:chOff x="9905842" y="4004861"/>
              <a:chExt cx="243046" cy="900514"/>
            </a:xfrm>
          </p:grpSpPr>
          <p:sp>
            <p:nvSpPr>
              <p:cNvPr id="56" name="椭圆 55"/>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58" name="组合 57"/>
          <p:cNvGrpSpPr/>
          <p:nvPr/>
        </p:nvGrpSpPr>
        <p:grpSpPr>
          <a:xfrm rot="13828870">
            <a:off x="758743" y="3199505"/>
            <a:ext cx="139700" cy="1346200"/>
            <a:chOff x="10410350" y="3337580"/>
            <a:chExt cx="265270" cy="2395561"/>
          </a:xfrm>
        </p:grpSpPr>
        <p:cxnSp>
          <p:nvCxnSpPr>
            <p:cNvPr id="59" name="直接连接符 58"/>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60" name="组合 59"/>
            <p:cNvGrpSpPr/>
            <p:nvPr/>
          </p:nvGrpSpPr>
          <p:grpSpPr>
            <a:xfrm>
              <a:off x="10410350" y="3337580"/>
              <a:ext cx="265270" cy="982856"/>
              <a:chOff x="9905842" y="4004861"/>
              <a:chExt cx="243046" cy="900514"/>
            </a:xfrm>
          </p:grpSpPr>
          <p:sp>
            <p:nvSpPr>
              <p:cNvPr id="61" name="椭圆 60"/>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63" name="组合 62"/>
          <p:cNvGrpSpPr/>
          <p:nvPr/>
        </p:nvGrpSpPr>
        <p:grpSpPr>
          <a:xfrm rot="13828870" flipH="1">
            <a:off x="281384" y="1933212"/>
            <a:ext cx="203200" cy="1003300"/>
            <a:chOff x="10410350" y="3337580"/>
            <a:chExt cx="265270" cy="2395561"/>
          </a:xfrm>
        </p:grpSpPr>
        <p:cxnSp>
          <p:nvCxnSpPr>
            <p:cNvPr id="64" name="直接连接符 63"/>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65" name="组合 64"/>
            <p:cNvGrpSpPr/>
            <p:nvPr/>
          </p:nvGrpSpPr>
          <p:grpSpPr>
            <a:xfrm>
              <a:off x="10410350" y="3337580"/>
              <a:ext cx="265270" cy="982856"/>
              <a:chOff x="9905842" y="4004861"/>
              <a:chExt cx="243046" cy="900514"/>
            </a:xfrm>
          </p:grpSpPr>
          <p:sp>
            <p:nvSpPr>
              <p:cNvPr id="66" name="椭圆 65"/>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68" name="组合 67"/>
          <p:cNvGrpSpPr/>
          <p:nvPr/>
        </p:nvGrpSpPr>
        <p:grpSpPr>
          <a:xfrm rot="13828870" flipH="1">
            <a:off x="4660900" y="1447800"/>
            <a:ext cx="139700" cy="1092200"/>
            <a:chOff x="10410350" y="3337580"/>
            <a:chExt cx="265270" cy="2395561"/>
          </a:xfrm>
        </p:grpSpPr>
        <p:cxnSp>
          <p:nvCxnSpPr>
            <p:cNvPr id="69" name="直接连接符 68"/>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10410350" y="3337580"/>
              <a:ext cx="265270" cy="982856"/>
              <a:chOff x="9905842" y="4004861"/>
              <a:chExt cx="243046" cy="900514"/>
            </a:xfrm>
          </p:grpSpPr>
          <p:sp>
            <p:nvSpPr>
              <p:cNvPr id="71" name="椭圆 70"/>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73" name="组合 72"/>
          <p:cNvGrpSpPr/>
          <p:nvPr/>
        </p:nvGrpSpPr>
        <p:grpSpPr>
          <a:xfrm rot="13828870">
            <a:off x="2213058" y="509606"/>
            <a:ext cx="190500" cy="2159000"/>
            <a:chOff x="10410350" y="3337580"/>
            <a:chExt cx="265270" cy="2395561"/>
          </a:xfrm>
        </p:grpSpPr>
        <p:cxnSp>
          <p:nvCxnSpPr>
            <p:cNvPr id="74" name="直接连接符 73"/>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10410350" y="3337580"/>
              <a:ext cx="265270" cy="982856"/>
              <a:chOff x="9905842" y="4004861"/>
              <a:chExt cx="243046" cy="900514"/>
            </a:xfrm>
          </p:grpSpPr>
          <p:sp>
            <p:nvSpPr>
              <p:cNvPr id="76" name="椭圆 75"/>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78" name="组合 77"/>
          <p:cNvGrpSpPr/>
          <p:nvPr/>
        </p:nvGrpSpPr>
        <p:grpSpPr>
          <a:xfrm rot="13828870">
            <a:off x="297172" y="4341377"/>
            <a:ext cx="190500" cy="2159000"/>
            <a:chOff x="10410350" y="3337580"/>
            <a:chExt cx="265270" cy="2395561"/>
          </a:xfrm>
        </p:grpSpPr>
        <p:cxnSp>
          <p:nvCxnSpPr>
            <p:cNvPr id="79" name="直接连接符 78"/>
            <p:cNvCxnSpPr>
              <a:cxnSpLocks noChangeAspect="1"/>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10410350" y="3337580"/>
              <a:ext cx="265270" cy="982856"/>
              <a:chOff x="9905842" y="4004861"/>
              <a:chExt cx="243046" cy="900514"/>
            </a:xfrm>
          </p:grpSpPr>
          <p:sp>
            <p:nvSpPr>
              <p:cNvPr id="81" name="椭圆 80"/>
              <p:cNvSpPr>
                <a:spLocks noChangeAspect="1"/>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a:spLocks noChangeAspect="1"/>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24" name="组合 23"/>
          <p:cNvGrpSpPr/>
          <p:nvPr/>
        </p:nvGrpSpPr>
        <p:grpSpPr>
          <a:xfrm>
            <a:off x="9968263" y="3993868"/>
            <a:ext cx="5140195" cy="4513084"/>
            <a:chOff x="9968263" y="3993868"/>
            <a:chExt cx="5140195" cy="4513084"/>
          </a:xfrm>
        </p:grpSpPr>
        <p:sp>
          <p:nvSpPr>
            <p:cNvPr id="83" name="椭圆 82"/>
            <p:cNvSpPr/>
            <p:nvPr/>
          </p:nvSpPr>
          <p:spPr>
            <a:xfrm rot="14322459">
              <a:off x="10915120" y="4035801"/>
              <a:ext cx="3999186" cy="4387490"/>
            </a:xfrm>
            <a:prstGeom prst="ellipse">
              <a:avLst/>
            </a:prstGeom>
            <a:ln w="19050">
              <a:gradFill>
                <a:gsLst>
                  <a:gs pos="0">
                    <a:srgbClr val="1C212B">
                      <a:alpha val="50000"/>
                    </a:srgbClr>
                  </a:gs>
                  <a:gs pos="100000">
                    <a:schemeClr val="bg1">
                      <a:lumMod val="95000"/>
                      <a:alpha val="50000"/>
                    </a:schemeClr>
                  </a:gs>
                </a:gsLst>
                <a:lin ang="5400000" scaled="1"/>
              </a:gradFill>
            </a:ln>
            <a:effectLst>
              <a:outerShdw blurRad="165100" dist="38100" dir="2700000" algn="tl" rotWithShape="0">
                <a:schemeClr val="bg1">
                  <a:lumMod val="95000"/>
                  <a:alpha val="78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solidFill>
              </a:endParaRPr>
            </a:p>
          </p:txBody>
        </p:sp>
        <p:sp>
          <p:nvSpPr>
            <p:cNvPr id="84" name="椭圆 83"/>
            <p:cNvSpPr/>
            <p:nvPr/>
          </p:nvSpPr>
          <p:spPr>
            <a:xfrm rot="14322459">
              <a:off x="11131059" y="4779108"/>
              <a:ext cx="2591222" cy="2842818"/>
            </a:xfrm>
            <a:prstGeom prst="ellipse">
              <a:avLst/>
            </a:prstGeom>
            <a:ln w="19050">
              <a:gradFill>
                <a:gsLst>
                  <a:gs pos="0">
                    <a:srgbClr val="1C212B">
                      <a:alpha val="50000"/>
                    </a:srgbClr>
                  </a:gs>
                  <a:gs pos="100000">
                    <a:schemeClr val="bg1">
                      <a:lumMod val="95000"/>
                      <a:alpha val="50000"/>
                    </a:schemeClr>
                  </a:gs>
                </a:gsLst>
                <a:lin ang="5400000" scaled="1"/>
              </a:gradFill>
            </a:ln>
            <a:effectLst>
              <a:outerShdw blurRad="165100" dist="38100" dir="2700000" algn="tl" rotWithShape="0">
                <a:schemeClr val="bg1">
                  <a:lumMod val="95000"/>
                  <a:alpha val="78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solidFill>
              </a:endParaRPr>
            </a:p>
          </p:txBody>
        </p:sp>
        <p:sp>
          <p:nvSpPr>
            <p:cNvPr id="85" name="椭圆 84"/>
            <p:cNvSpPr/>
            <p:nvPr/>
          </p:nvSpPr>
          <p:spPr>
            <a:xfrm rot="14322459">
              <a:off x="10187363" y="3774768"/>
              <a:ext cx="4513084" cy="4951284"/>
            </a:xfrm>
            <a:prstGeom prst="ellipse">
              <a:avLst/>
            </a:prstGeom>
            <a:ln w="19050">
              <a:gradFill>
                <a:gsLst>
                  <a:gs pos="0">
                    <a:srgbClr val="1C212B">
                      <a:alpha val="50000"/>
                    </a:srgbClr>
                  </a:gs>
                  <a:gs pos="100000">
                    <a:schemeClr val="bg1">
                      <a:lumMod val="95000"/>
                      <a:alpha val="50000"/>
                    </a:schemeClr>
                  </a:gs>
                </a:gsLst>
                <a:lin ang="5400000" scaled="1"/>
              </a:gradFill>
            </a:ln>
            <a:effectLst>
              <a:outerShdw blurRad="165100" dist="38100" dir="2700000" algn="tl" rotWithShape="0">
                <a:schemeClr val="bg1">
                  <a:lumMod val="95000"/>
                  <a:alpha val="78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solidFill>
              </a:endParaRPr>
            </a:p>
          </p:txBody>
        </p:sp>
      </p:grpSp>
    </p:spTree>
  </p:cSld>
  <p:clrMapOvr>
    <a:masterClrMapping/>
  </p:clrMapOvr>
  <mc:AlternateContent xmlns:mc="http://schemas.openxmlformats.org/markup-compatibility/2006">
    <mc:Choice xmlns:p14="http://schemas.microsoft.com/office/powerpoint/2010/main" Requires="p14">
      <p:transition spd="slow" advTm="5000">
        <p14:switch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1" presetClass="entr" presetSubtype="1"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heel(1)">
                                          <p:cBhvr>
                                            <p:cTn id="11" dur="2000"/>
                                            <p:tgtEl>
                                              <p:spTgt spid="13"/>
                                            </p:tgtEl>
                                          </p:cBhvr>
                                        </p:animEffect>
                                      </p:childTnLst>
                                    </p:cTn>
                                  </p:par>
                                  <p:par>
                                    <p:cTn id="12" presetID="53" presetClass="entr" presetSubtype="16" fill="hold" nodeType="withEffect">
                                      <p:stCondLst>
                                        <p:cond delay="0"/>
                                      </p:stCondLst>
                                      <p:childTnLst>
                                        <p:set>
                                          <p:cBhvr>
                                            <p:cTn id="13" dur="1" fill="hold">
                                              <p:stCondLst>
                                                <p:cond delay="0"/>
                                              </p:stCondLst>
                                            </p:cTn>
                                            <p:tgtEl>
                                              <p:spTgt spid="43"/>
                                            </p:tgtEl>
                                            <p:attrNameLst>
                                              <p:attrName>style.visibility</p:attrName>
                                            </p:attrNameLst>
                                          </p:cBhvr>
                                          <p:to>
                                            <p:strVal val="visible"/>
                                          </p:to>
                                        </p:set>
                                        <p:anim calcmode="lin" valueType="num">
                                          <p:cBhvr>
                                            <p:cTn id="14" dur="750" fill="hold"/>
                                            <p:tgtEl>
                                              <p:spTgt spid="43"/>
                                            </p:tgtEl>
                                            <p:attrNameLst>
                                              <p:attrName>ppt_w</p:attrName>
                                            </p:attrNameLst>
                                          </p:cBhvr>
                                          <p:tavLst>
                                            <p:tav tm="0">
                                              <p:val>
                                                <p:fltVal val="0"/>
                                              </p:val>
                                            </p:tav>
                                            <p:tav tm="100000">
                                              <p:val>
                                                <p:strVal val="#ppt_w"/>
                                              </p:val>
                                            </p:tav>
                                          </p:tavLst>
                                        </p:anim>
                                        <p:anim calcmode="lin" valueType="num">
                                          <p:cBhvr>
                                            <p:cTn id="15" dur="750" fill="hold"/>
                                            <p:tgtEl>
                                              <p:spTgt spid="43"/>
                                            </p:tgtEl>
                                            <p:attrNameLst>
                                              <p:attrName>ppt_h</p:attrName>
                                            </p:attrNameLst>
                                          </p:cBhvr>
                                          <p:tavLst>
                                            <p:tav tm="0">
                                              <p:val>
                                                <p:fltVal val="0"/>
                                              </p:val>
                                            </p:tav>
                                            <p:tav tm="100000">
                                              <p:val>
                                                <p:strVal val="#ppt_h"/>
                                              </p:val>
                                            </p:tav>
                                          </p:tavLst>
                                        </p:anim>
                                        <p:animEffect transition="in" filter="fade">
                                          <p:cBhvr>
                                            <p:cTn id="16" dur="750"/>
                                            <p:tgtEl>
                                              <p:spTgt spid="43"/>
                                            </p:tgtEl>
                                          </p:cBhvr>
                                        </p:animEffect>
                                      </p:childTnLst>
                                    </p:cTn>
                                  </p:par>
                                  <p:par>
                                    <p:cTn id="17" presetID="53" presetClass="entr" presetSubtype="16" fill="hold" nodeType="withEffect">
                                      <p:stCondLst>
                                        <p:cond delay="200"/>
                                      </p:stCondLst>
                                      <p:childTnLst>
                                        <p:set>
                                          <p:cBhvr>
                                            <p:cTn id="18" dur="1" fill="hold">
                                              <p:stCondLst>
                                                <p:cond delay="0"/>
                                              </p:stCondLst>
                                            </p:cTn>
                                            <p:tgtEl>
                                              <p:spTgt spid="48"/>
                                            </p:tgtEl>
                                            <p:attrNameLst>
                                              <p:attrName>style.visibility</p:attrName>
                                            </p:attrNameLst>
                                          </p:cBhvr>
                                          <p:to>
                                            <p:strVal val="visible"/>
                                          </p:to>
                                        </p:set>
                                        <p:anim calcmode="lin" valueType="num">
                                          <p:cBhvr>
                                            <p:cTn id="19" dur="750" fill="hold"/>
                                            <p:tgtEl>
                                              <p:spTgt spid="48"/>
                                            </p:tgtEl>
                                            <p:attrNameLst>
                                              <p:attrName>ppt_w</p:attrName>
                                            </p:attrNameLst>
                                          </p:cBhvr>
                                          <p:tavLst>
                                            <p:tav tm="0">
                                              <p:val>
                                                <p:fltVal val="0"/>
                                              </p:val>
                                            </p:tav>
                                            <p:tav tm="100000">
                                              <p:val>
                                                <p:strVal val="#ppt_w"/>
                                              </p:val>
                                            </p:tav>
                                          </p:tavLst>
                                        </p:anim>
                                        <p:anim calcmode="lin" valueType="num">
                                          <p:cBhvr>
                                            <p:cTn id="20" dur="750" fill="hold"/>
                                            <p:tgtEl>
                                              <p:spTgt spid="48"/>
                                            </p:tgtEl>
                                            <p:attrNameLst>
                                              <p:attrName>ppt_h</p:attrName>
                                            </p:attrNameLst>
                                          </p:cBhvr>
                                          <p:tavLst>
                                            <p:tav tm="0">
                                              <p:val>
                                                <p:fltVal val="0"/>
                                              </p:val>
                                            </p:tav>
                                            <p:tav tm="100000">
                                              <p:val>
                                                <p:strVal val="#ppt_h"/>
                                              </p:val>
                                            </p:tav>
                                          </p:tavLst>
                                        </p:anim>
                                        <p:animEffect transition="in" filter="fade">
                                          <p:cBhvr>
                                            <p:cTn id="21" dur="750"/>
                                            <p:tgtEl>
                                              <p:spTgt spid="48"/>
                                            </p:tgtEl>
                                          </p:cBhvr>
                                        </p:animEffect>
                                      </p:childTnLst>
                                    </p:cTn>
                                  </p:par>
                                  <p:par>
                                    <p:cTn id="22" presetID="53" presetClass="entr" presetSubtype="16" fill="hold" nodeType="withEffect">
                                      <p:stCondLst>
                                        <p:cond delay="200"/>
                                      </p:stCondLst>
                                      <p:childTnLst>
                                        <p:set>
                                          <p:cBhvr>
                                            <p:cTn id="23" dur="1" fill="hold">
                                              <p:stCondLst>
                                                <p:cond delay="0"/>
                                              </p:stCondLst>
                                            </p:cTn>
                                            <p:tgtEl>
                                              <p:spTgt spid="53"/>
                                            </p:tgtEl>
                                            <p:attrNameLst>
                                              <p:attrName>style.visibility</p:attrName>
                                            </p:attrNameLst>
                                          </p:cBhvr>
                                          <p:to>
                                            <p:strVal val="visible"/>
                                          </p:to>
                                        </p:set>
                                        <p:anim calcmode="lin" valueType="num">
                                          <p:cBhvr>
                                            <p:cTn id="24" dur="750" fill="hold"/>
                                            <p:tgtEl>
                                              <p:spTgt spid="53"/>
                                            </p:tgtEl>
                                            <p:attrNameLst>
                                              <p:attrName>ppt_w</p:attrName>
                                            </p:attrNameLst>
                                          </p:cBhvr>
                                          <p:tavLst>
                                            <p:tav tm="0">
                                              <p:val>
                                                <p:fltVal val="0"/>
                                              </p:val>
                                            </p:tav>
                                            <p:tav tm="100000">
                                              <p:val>
                                                <p:strVal val="#ppt_w"/>
                                              </p:val>
                                            </p:tav>
                                          </p:tavLst>
                                        </p:anim>
                                        <p:anim calcmode="lin" valueType="num">
                                          <p:cBhvr>
                                            <p:cTn id="25" dur="750" fill="hold"/>
                                            <p:tgtEl>
                                              <p:spTgt spid="53"/>
                                            </p:tgtEl>
                                            <p:attrNameLst>
                                              <p:attrName>ppt_h</p:attrName>
                                            </p:attrNameLst>
                                          </p:cBhvr>
                                          <p:tavLst>
                                            <p:tav tm="0">
                                              <p:val>
                                                <p:fltVal val="0"/>
                                              </p:val>
                                            </p:tav>
                                            <p:tav tm="100000">
                                              <p:val>
                                                <p:strVal val="#ppt_h"/>
                                              </p:val>
                                            </p:tav>
                                          </p:tavLst>
                                        </p:anim>
                                        <p:animEffect transition="in" filter="fade">
                                          <p:cBhvr>
                                            <p:cTn id="26" dur="750"/>
                                            <p:tgtEl>
                                              <p:spTgt spid="53"/>
                                            </p:tgtEl>
                                          </p:cBhvr>
                                        </p:animEffect>
                                      </p:childTnLst>
                                    </p:cTn>
                                  </p:par>
                                  <p:par>
                                    <p:cTn id="27" presetID="53" presetClass="entr" presetSubtype="16" fill="hold" nodeType="withEffect">
                                      <p:stCondLst>
                                        <p:cond delay="300"/>
                                      </p:stCondLst>
                                      <p:childTnLst>
                                        <p:set>
                                          <p:cBhvr>
                                            <p:cTn id="28" dur="1" fill="hold">
                                              <p:stCondLst>
                                                <p:cond delay="0"/>
                                              </p:stCondLst>
                                            </p:cTn>
                                            <p:tgtEl>
                                              <p:spTgt spid="58"/>
                                            </p:tgtEl>
                                            <p:attrNameLst>
                                              <p:attrName>style.visibility</p:attrName>
                                            </p:attrNameLst>
                                          </p:cBhvr>
                                          <p:to>
                                            <p:strVal val="visible"/>
                                          </p:to>
                                        </p:set>
                                        <p:anim calcmode="lin" valueType="num">
                                          <p:cBhvr>
                                            <p:cTn id="29" dur="750" fill="hold"/>
                                            <p:tgtEl>
                                              <p:spTgt spid="58"/>
                                            </p:tgtEl>
                                            <p:attrNameLst>
                                              <p:attrName>ppt_w</p:attrName>
                                            </p:attrNameLst>
                                          </p:cBhvr>
                                          <p:tavLst>
                                            <p:tav tm="0">
                                              <p:val>
                                                <p:fltVal val="0"/>
                                              </p:val>
                                            </p:tav>
                                            <p:tav tm="100000">
                                              <p:val>
                                                <p:strVal val="#ppt_w"/>
                                              </p:val>
                                            </p:tav>
                                          </p:tavLst>
                                        </p:anim>
                                        <p:anim calcmode="lin" valueType="num">
                                          <p:cBhvr>
                                            <p:cTn id="30" dur="750" fill="hold"/>
                                            <p:tgtEl>
                                              <p:spTgt spid="58"/>
                                            </p:tgtEl>
                                            <p:attrNameLst>
                                              <p:attrName>ppt_h</p:attrName>
                                            </p:attrNameLst>
                                          </p:cBhvr>
                                          <p:tavLst>
                                            <p:tav tm="0">
                                              <p:val>
                                                <p:fltVal val="0"/>
                                              </p:val>
                                            </p:tav>
                                            <p:tav tm="100000">
                                              <p:val>
                                                <p:strVal val="#ppt_h"/>
                                              </p:val>
                                            </p:tav>
                                          </p:tavLst>
                                        </p:anim>
                                        <p:animEffect transition="in" filter="fade">
                                          <p:cBhvr>
                                            <p:cTn id="31" dur="750"/>
                                            <p:tgtEl>
                                              <p:spTgt spid="58"/>
                                            </p:tgtEl>
                                          </p:cBhvr>
                                        </p:animEffect>
                                      </p:childTnLst>
                                    </p:cTn>
                                  </p:par>
                                  <p:par>
                                    <p:cTn id="32" presetID="53" presetClass="entr" presetSubtype="16" fill="hold" nodeType="withEffect">
                                      <p:stCondLst>
                                        <p:cond delay="500"/>
                                      </p:stCondLst>
                                      <p:childTnLst>
                                        <p:set>
                                          <p:cBhvr>
                                            <p:cTn id="33" dur="1" fill="hold">
                                              <p:stCondLst>
                                                <p:cond delay="0"/>
                                              </p:stCondLst>
                                            </p:cTn>
                                            <p:tgtEl>
                                              <p:spTgt spid="63"/>
                                            </p:tgtEl>
                                            <p:attrNameLst>
                                              <p:attrName>style.visibility</p:attrName>
                                            </p:attrNameLst>
                                          </p:cBhvr>
                                          <p:to>
                                            <p:strVal val="visible"/>
                                          </p:to>
                                        </p:set>
                                        <p:anim calcmode="lin" valueType="num">
                                          <p:cBhvr>
                                            <p:cTn id="34" dur="750" fill="hold"/>
                                            <p:tgtEl>
                                              <p:spTgt spid="63"/>
                                            </p:tgtEl>
                                            <p:attrNameLst>
                                              <p:attrName>ppt_w</p:attrName>
                                            </p:attrNameLst>
                                          </p:cBhvr>
                                          <p:tavLst>
                                            <p:tav tm="0">
                                              <p:val>
                                                <p:fltVal val="0"/>
                                              </p:val>
                                            </p:tav>
                                            <p:tav tm="100000">
                                              <p:val>
                                                <p:strVal val="#ppt_w"/>
                                              </p:val>
                                            </p:tav>
                                          </p:tavLst>
                                        </p:anim>
                                        <p:anim calcmode="lin" valueType="num">
                                          <p:cBhvr>
                                            <p:cTn id="35" dur="750" fill="hold"/>
                                            <p:tgtEl>
                                              <p:spTgt spid="63"/>
                                            </p:tgtEl>
                                            <p:attrNameLst>
                                              <p:attrName>ppt_h</p:attrName>
                                            </p:attrNameLst>
                                          </p:cBhvr>
                                          <p:tavLst>
                                            <p:tav tm="0">
                                              <p:val>
                                                <p:fltVal val="0"/>
                                              </p:val>
                                            </p:tav>
                                            <p:tav tm="100000">
                                              <p:val>
                                                <p:strVal val="#ppt_h"/>
                                              </p:val>
                                            </p:tav>
                                          </p:tavLst>
                                        </p:anim>
                                        <p:animEffect transition="in" filter="fade">
                                          <p:cBhvr>
                                            <p:cTn id="36" dur="750"/>
                                            <p:tgtEl>
                                              <p:spTgt spid="63"/>
                                            </p:tgtEl>
                                          </p:cBhvr>
                                        </p:animEffect>
                                      </p:childTnLst>
                                    </p:cTn>
                                  </p:par>
                                  <p:par>
                                    <p:cTn id="37" presetID="53" presetClass="entr" presetSubtype="16" fill="hold" nodeType="withEffect">
                                      <p:stCondLst>
                                        <p:cond delay="300"/>
                                      </p:stCondLst>
                                      <p:childTnLst>
                                        <p:set>
                                          <p:cBhvr>
                                            <p:cTn id="38" dur="1" fill="hold">
                                              <p:stCondLst>
                                                <p:cond delay="0"/>
                                              </p:stCondLst>
                                            </p:cTn>
                                            <p:tgtEl>
                                              <p:spTgt spid="68"/>
                                            </p:tgtEl>
                                            <p:attrNameLst>
                                              <p:attrName>style.visibility</p:attrName>
                                            </p:attrNameLst>
                                          </p:cBhvr>
                                          <p:to>
                                            <p:strVal val="visible"/>
                                          </p:to>
                                        </p:set>
                                        <p:anim calcmode="lin" valueType="num">
                                          <p:cBhvr>
                                            <p:cTn id="39" dur="750" fill="hold"/>
                                            <p:tgtEl>
                                              <p:spTgt spid="68"/>
                                            </p:tgtEl>
                                            <p:attrNameLst>
                                              <p:attrName>ppt_w</p:attrName>
                                            </p:attrNameLst>
                                          </p:cBhvr>
                                          <p:tavLst>
                                            <p:tav tm="0">
                                              <p:val>
                                                <p:fltVal val="0"/>
                                              </p:val>
                                            </p:tav>
                                            <p:tav tm="100000">
                                              <p:val>
                                                <p:strVal val="#ppt_w"/>
                                              </p:val>
                                            </p:tav>
                                          </p:tavLst>
                                        </p:anim>
                                        <p:anim calcmode="lin" valueType="num">
                                          <p:cBhvr>
                                            <p:cTn id="40" dur="750" fill="hold"/>
                                            <p:tgtEl>
                                              <p:spTgt spid="68"/>
                                            </p:tgtEl>
                                            <p:attrNameLst>
                                              <p:attrName>ppt_h</p:attrName>
                                            </p:attrNameLst>
                                          </p:cBhvr>
                                          <p:tavLst>
                                            <p:tav tm="0">
                                              <p:val>
                                                <p:fltVal val="0"/>
                                              </p:val>
                                            </p:tav>
                                            <p:tav tm="100000">
                                              <p:val>
                                                <p:strVal val="#ppt_h"/>
                                              </p:val>
                                            </p:tav>
                                          </p:tavLst>
                                        </p:anim>
                                        <p:animEffect transition="in" filter="fade">
                                          <p:cBhvr>
                                            <p:cTn id="41" dur="750"/>
                                            <p:tgtEl>
                                              <p:spTgt spid="68"/>
                                            </p:tgtEl>
                                          </p:cBhvr>
                                        </p:animEffect>
                                      </p:childTnLst>
                                    </p:cTn>
                                  </p:par>
                                  <p:par>
                                    <p:cTn id="42" presetID="53" presetClass="entr" presetSubtype="16" fill="hold" nodeType="withEffect">
                                      <p:stCondLst>
                                        <p:cond delay="500"/>
                                      </p:stCondLst>
                                      <p:childTnLst>
                                        <p:set>
                                          <p:cBhvr>
                                            <p:cTn id="43" dur="1" fill="hold">
                                              <p:stCondLst>
                                                <p:cond delay="0"/>
                                              </p:stCondLst>
                                            </p:cTn>
                                            <p:tgtEl>
                                              <p:spTgt spid="73"/>
                                            </p:tgtEl>
                                            <p:attrNameLst>
                                              <p:attrName>style.visibility</p:attrName>
                                            </p:attrNameLst>
                                          </p:cBhvr>
                                          <p:to>
                                            <p:strVal val="visible"/>
                                          </p:to>
                                        </p:set>
                                        <p:anim calcmode="lin" valueType="num">
                                          <p:cBhvr>
                                            <p:cTn id="44" dur="750" fill="hold"/>
                                            <p:tgtEl>
                                              <p:spTgt spid="73"/>
                                            </p:tgtEl>
                                            <p:attrNameLst>
                                              <p:attrName>ppt_w</p:attrName>
                                            </p:attrNameLst>
                                          </p:cBhvr>
                                          <p:tavLst>
                                            <p:tav tm="0">
                                              <p:val>
                                                <p:fltVal val="0"/>
                                              </p:val>
                                            </p:tav>
                                            <p:tav tm="100000">
                                              <p:val>
                                                <p:strVal val="#ppt_w"/>
                                              </p:val>
                                            </p:tav>
                                          </p:tavLst>
                                        </p:anim>
                                        <p:anim calcmode="lin" valueType="num">
                                          <p:cBhvr>
                                            <p:cTn id="45" dur="750" fill="hold"/>
                                            <p:tgtEl>
                                              <p:spTgt spid="73"/>
                                            </p:tgtEl>
                                            <p:attrNameLst>
                                              <p:attrName>ppt_h</p:attrName>
                                            </p:attrNameLst>
                                          </p:cBhvr>
                                          <p:tavLst>
                                            <p:tav tm="0">
                                              <p:val>
                                                <p:fltVal val="0"/>
                                              </p:val>
                                            </p:tav>
                                            <p:tav tm="100000">
                                              <p:val>
                                                <p:strVal val="#ppt_h"/>
                                              </p:val>
                                            </p:tav>
                                          </p:tavLst>
                                        </p:anim>
                                        <p:animEffect transition="in" filter="fade">
                                          <p:cBhvr>
                                            <p:cTn id="46" dur="750"/>
                                            <p:tgtEl>
                                              <p:spTgt spid="73"/>
                                            </p:tgtEl>
                                          </p:cBhvr>
                                        </p:animEffect>
                                      </p:childTnLst>
                                    </p:cTn>
                                  </p:par>
                                  <p:par>
                                    <p:cTn id="47" presetID="53" presetClass="entr" presetSubtype="16" fill="hold" nodeType="withEffect">
                                      <p:stCondLst>
                                        <p:cond delay="800"/>
                                      </p:stCondLst>
                                      <p:childTnLst>
                                        <p:set>
                                          <p:cBhvr>
                                            <p:cTn id="48" dur="1" fill="hold">
                                              <p:stCondLst>
                                                <p:cond delay="0"/>
                                              </p:stCondLst>
                                            </p:cTn>
                                            <p:tgtEl>
                                              <p:spTgt spid="78"/>
                                            </p:tgtEl>
                                            <p:attrNameLst>
                                              <p:attrName>style.visibility</p:attrName>
                                            </p:attrNameLst>
                                          </p:cBhvr>
                                          <p:to>
                                            <p:strVal val="visible"/>
                                          </p:to>
                                        </p:set>
                                        <p:anim calcmode="lin" valueType="num">
                                          <p:cBhvr>
                                            <p:cTn id="49" dur="750" fill="hold"/>
                                            <p:tgtEl>
                                              <p:spTgt spid="78"/>
                                            </p:tgtEl>
                                            <p:attrNameLst>
                                              <p:attrName>ppt_w</p:attrName>
                                            </p:attrNameLst>
                                          </p:cBhvr>
                                          <p:tavLst>
                                            <p:tav tm="0">
                                              <p:val>
                                                <p:fltVal val="0"/>
                                              </p:val>
                                            </p:tav>
                                            <p:tav tm="100000">
                                              <p:val>
                                                <p:strVal val="#ppt_w"/>
                                              </p:val>
                                            </p:tav>
                                          </p:tavLst>
                                        </p:anim>
                                        <p:anim calcmode="lin" valueType="num">
                                          <p:cBhvr>
                                            <p:cTn id="50" dur="750" fill="hold"/>
                                            <p:tgtEl>
                                              <p:spTgt spid="78"/>
                                            </p:tgtEl>
                                            <p:attrNameLst>
                                              <p:attrName>ppt_h</p:attrName>
                                            </p:attrNameLst>
                                          </p:cBhvr>
                                          <p:tavLst>
                                            <p:tav tm="0">
                                              <p:val>
                                                <p:fltVal val="0"/>
                                              </p:val>
                                            </p:tav>
                                            <p:tav tm="100000">
                                              <p:val>
                                                <p:strVal val="#ppt_h"/>
                                              </p:val>
                                            </p:tav>
                                          </p:tavLst>
                                        </p:anim>
                                        <p:animEffect transition="in" filter="fade">
                                          <p:cBhvr>
                                            <p:cTn id="51" dur="750"/>
                                            <p:tgtEl>
                                              <p:spTgt spid="78"/>
                                            </p:tgtEl>
                                          </p:cBhvr>
                                        </p:animEffect>
                                      </p:childTnLst>
                                    </p:cTn>
                                  </p:par>
                                  <p:par>
                                    <p:cTn id="52" presetID="23" presetClass="entr" presetSubtype="16" fill="hold" nodeType="withEffect">
                                      <p:stCondLst>
                                        <p:cond delay="1000"/>
                                      </p:stCondLst>
                                      <p:childTnLst>
                                        <p:set>
                                          <p:cBhvr>
                                            <p:cTn id="53" dur="1" fill="hold">
                                              <p:stCondLst>
                                                <p:cond delay="0"/>
                                              </p:stCondLst>
                                            </p:cTn>
                                            <p:tgtEl>
                                              <p:spTgt spid="27"/>
                                            </p:tgtEl>
                                            <p:attrNameLst>
                                              <p:attrName>style.visibility</p:attrName>
                                            </p:attrNameLst>
                                          </p:cBhvr>
                                          <p:to>
                                            <p:strVal val="visible"/>
                                          </p:to>
                                        </p:set>
                                        <p:anim calcmode="lin" valueType="num">
                                          <p:cBhvr>
                                            <p:cTn id="54" dur="300" fill="hold"/>
                                            <p:tgtEl>
                                              <p:spTgt spid="27"/>
                                            </p:tgtEl>
                                            <p:attrNameLst>
                                              <p:attrName>ppt_w</p:attrName>
                                            </p:attrNameLst>
                                          </p:cBhvr>
                                          <p:tavLst>
                                            <p:tav tm="0">
                                              <p:val>
                                                <p:fltVal val="0"/>
                                              </p:val>
                                            </p:tav>
                                            <p:tav tm="100000">
                                              <p:val>
                                                <p:strVal val="#ppt_w"/>
                                              </p:val>
                                            </p:tav>
                                          </p:tavLst>
                                        </p:anim>
                                        <p:anim calcmode="lin" valueType="num">
                                          <p:cBhvr>
                                            <p:cTn id="55" dur="300" fill="hold"/>
                                            <p:tgtEl>
                                              <p:spTgt spid="27"/>
                                            </p:tgtEl>
                                            <p:attrNameLst>
                                              <p:attrName>ppt_h</p:attrName>
                                            </p:attrNameLst>
                                          </p:cBhvr>
                                          <p:tavLst>
                                            <p:tav tm="0">
                                              <p:val>
                                                <p:fltVal val="0"/>
                                              </p:val>
                                            </p:tav>
                                            <p:tav tm="100000">
                                              <p:val>
                                                <p:strVal val="#ppt_h"/>
                                              </p:val>
                                            </p:tav>
                                          </p:tavLst>
                                        </p:anim>
                                      </p:childTnLst>
                                    </p:cTn>
                                  </p:par>
                                  <p:par>
                                    <p:cTn id="56" presetID="6" presetClass="emph" presetSubtype="0" autoRev="1" fill="hold" nodeType="withEffect">
                                      <p:stCondLst>
                                        <p:cond delay="1300"/>
                                      </p:stCondLst>
                                      <p:childTnLst>
                                        <p:animScale>
                                          <p:cBhvr>
                                            <p:cTn id="57" dur="150" fill="hold"/>
                                            <p:tgtEl>
                                              <p:spTgt spid="27"/>
                                            </p:tgtEl>
                                          </p:cBhvr>
                                          <p:by x="110000" y="110000"/>
                                        </p:animScale>
                                      </p:childTnLst>
                                    </p:cTn>
                                  </p:par>
                                  <p:par>
                                    <p:cTn id="58" presetID="2" presetClass="entr" presetSubtype="2" decel="100000" fill="hold" grpId="0" nodeType="withEffect">
                                      <p:stCondLst>
                                        <p:cond delay="1300"/>
                                      </p:stCondLst>
                                      <p:childTnLst>
                                        <p:set>
                                          <p:cBhvr>
                                            <p:cTn id="59" dur="1" fill="hold">
                                              <p:stCondLst>
                                                <p:cond delay="0"/>
                                              </p:stCondLst>
                                            </p:cTn>
                                            <p:tgtEl>
                                              <p:spTgt spid="3"/>
                                            </p:tgtEl>
                                            <p:attrNameLst>
                                              <p:attrName>style.visibility</p:attrName>
                                            </p:attrNameLst>
                                          </p:cBhvr>
                                          <p:to>
                                            <p:strVal val="visible"/>
                                          </p:to>
                                        </p:set>
                                        <p:anim calcmode="lin" valueType="num">
                                          <p:cBhvr additive="base">
                                            <p:cTn id="60" dur="750" fill="hold"/>
                                            <p:tgtEl>
                                              <p:spTgt spid="3"/>
                                            </p:tgtEl>
                                            <p:attrNameLst>
                                              <p:attrName>ppt_x</p:attrName>
                                            </p:attrNameLst>
                                          </p:cBhvr>
                                          <p:tavLst>
                                            <p:tav tm="0">
                                              <p:val>
                                                <p:strVal val="1+#ppt_w/2"/>
                                              </p:val>
                                            </p:tav>
                                            <p:tav tm="100000">
                                              <p:val>
                                                <p:strVal val="#ppt_x"/>
                                              </p:val>
                                            </p:tav>
                                          </p:tavLst>
                                        </p:anim>
                                        <p:anim calcmode="lin" valueType="num">
                                          <p:cBhvr additive="base">
                                            <p:cTn id="61" dur="750" fill="hold"/>
                                            <p:tgtEl>
                                              <p:spTgt spid="3"/>
                                            </p:tgtEl>
                                            <p:attrNameLst>
                                              <p:attrName>ppt_y</p:attrName>
                                            </p:attrNameLst>
                                          </p:cBhvr>
                                          <p:tavLst>
                                            <p:tav tm="0">
                                              <p:val>
                                                <p:strVal val="#ppt_y"/>
                                              </p:val>
                                            </p:tav>
                                            <p:tav tm="100000">
                                              <p:val>
                                                <p:strVal val="#ppt_y"/>
                                              </p:val>
                                            </p:tav>
                                          </p:tavLst>
                                        </p:anim>
                                      </p:childTnLst>
                                    </p:cTn>
                                  </p:par>
                                  <p:par>
                                    <p:cTn id="62" presetID="23" presetClass="entr" presetSubtype="16" fill="hold" nodeType="withEffect">
                                      <p:stCondLst>
                                        <p:cond delay="1300"/>
                                      </p:stCondLst>
                                      <p:childTnLst>
                                        <p:set>
                                          <p:cBhvr>
                                            <p:cTn id="63" dur="1" fill="hold">
                                              <p:stCondLst>
                                                <p:cond delay="0"/>
                                              </p:stCondLst>
                                            </p:cTn>
                                            <p:tgtEl>
                                              <p:spTgt spid="30"/>
                                            </p:tgtEl>
                                            <p:attrNameLst>
                                              <p:attrName>style.visibility</p:attrName>
                                            </p:attrNameLst>
                                          </p:cBhvr>
                                          <p:to>
                                            <p:strVal val="visible"/>
                                          </p:to>
                                        </p:set>
                                        <p:anim calcmode="lin" valueType="num">
                                          <p:cBhvr>
                                            <p:cTn id="64" dur="300" fill="hold"/>
                                            <p:tgtEl>
                                              <p:spTgt spid="30"/>
                                            </p:tgtEl>
                                            <p:attrNameLst>
                                              <p:attrName>ppt_w</p:attrName>
                                            </p:attrNameLst>
                                          </p:cBhvr>
                                          <p:tavLst>
                                            <p:tav tm="0">
                                              <p:val>
                                                <p:fltVal val="0"/>
                                              </p:val>
                                            </p:tav>
                                            <p:tav tm="100000">
                                              <p:val>
                                                <p:strVal val="#ppt_w"/>
                                              </p:val>
                                            </p:tav>
                                          </p:tavLst>
                                        </p:anim>
                                        <p:anim calcmode="lin" valueType="num">
                                          <p:cBhvr>
                                            <p:cTn id="65" dur="300" fill="hold"/>
                                            <p:tgtEl>
                                              <p:spTgt spid="30"/>
                                            </p:tgtEl>
                                            <p:attrNameLst>
                                              <p:attrName>ppt_h</p:attrName>
                                            </p:attrNameLst>
                                          </p:cBhvr>
                                          <p:tavLst>
                                            <p:tav tm="0">
                                              <p:val>
                                                <p:fltVal val="0"/>
                                              </p:val>
                                            </p:tav>
                                            <p:tav tm="100000">
                                              <p:val>
                                                <p:strVal val="#ppt_h"/>
                                              </p:val>
                                            </p:tav>
                                          </p:tavLst>
                                        </p:anim>
                                      </p:childTnLst>
                                    </p:cTn>
                                  </p:par>
                                  <p:par>
                                    <p:cTn id="66" presetID="6" presetClass="emph" presetSubtype="0" autoRev="1" fill="hold" nodeType="withEffect">
                                      <p:stCondLst>
                                        <p:cond delay="1600"/>
                                      </p:stCondLst>
                                      <p:childTnLst>
                                        <p:animScale>
                                          <p:cBhvr>
                                            <p:cTn id="67" dur="150" fill="hold"/>
                                            <p:tgtEl>
                                              <p:spTgt spid="30"/>
                                            </p:tgtEl>
                                          </p:cBhvr>
                                          <p:by x="110000" y="110000"/>
                                        </p:animScale>
                                      </p:childTnLst>
                                    </p:cTn>
                                  </p:par>
                                  <p:par>
                                    <p:cTn id="68" presetID="2" presetClass="entr" presetSubtype="2" decel="100000" fill="hold" grpId="0" nodeType="withEffect">
                                      <p:stCondLst>
                                        <p:cond delay="1600"/>
                                      </p:stCondLst>
                                      <p:childTnLst>
                                        <p:set>
                                          <p:cBhvr>
                                            <p:cTn id="69" dur="1" fill="hold">
                                              <p:stCondLst>
                                                <p:cond delay="0"/>
                                              </p:stCondLst>
                                            </p:cTn>
                                            <p:tgtEl>
                                              <p:spTgt spid="4"/>
                                            </p:tgtEl>
                                            <p:attrNameLst>
                                              <p:attrName>style.visibility</p:attrName>
                                            </p:attrNameLst>
                                          </p:cBhvr>
                                          <p:to>
                                            <p:strVal val="visible"/>
                                          </p:to>
                                        </p:set>
                                        <p:anim calcmode="lin" valueType="num">
                                          <p:cBhvr additive="base">
                                            <p:cTn id="70" dur="750" fill="hold"/>
                                            <p:tgtEl>
                                              <p:spTgt spid="4"/>
                                            </p:tgtEl>
                                            <p:attrNameLst>
                                              <p:attrName>ppt_x</p:attrName>
                                            </p:attrNameLst>
                                          </p:cBhvr>
                                          <p:tavLst>
                                            <p:tav tm="0">
                                              <p:val>
                                                <p:strVal val="1+#ppt_w/2"/>
                                              </p:val>
                                            </p:tav>
                                            <p:tav tm="100000">
                                              <p:val>
                                                <p:strVal val="#ppt_x"/>
                                              </p:val>
                                            </p:tav>
                                          </p:tavLst>
                                        </p:anim>
                                        <p:anim calcmode="lin" valueType="num">
                                          <p:cBhvr additive="base">
                                            <p:cTn id="71" dur="750" fill="hold"/>
                                            <p:tgtEl>
                                              <p:spTgt spid="4"/>
                                            </p:tgtEl>
                                            <p:attrNameLst>
                                              <p:attrName>ppt_y</p:attrName>
                                            </p:attrNameLst>
                                          </p:cBhvr>
                                          <p:tavLst>
                                            <p:tav tm="0">
                                              <p:val>
                                                <p:strVal val="#ppt_y"/>
                                              </p:val>
                                            </p:tav>
                                            <p:tav tm="100000">
                                              <p:val>
                                                <p:strVal val="#ppt_y"/>
                                              </p:val>
                                            </p:tav>
                                          </p:tavLst>
                                        </p:anim>
                                      </p:childTnLst>
                                    </p:cTn>
                                  </p:par>
                                  <p:par>
                                    <p:cTn id="72" presetID="23" presetClass="entr" presetSubtype="16" fill="hold" nodeType="withEffect">
                                      <p:stCondLst>
                                        <p:cond delay="1600"/>
                                      </p:stCondLst>
                                      <p:childTnLst>
                                        <p:set>
                                          <p:cBhvr>
                                            <p:cTn id="73" dur="1" fill="hold">
                                              <p:stCondLst>
                                                <p:cond delay="0"/>
                                              </p:stCondLst>
                                            </p:cTn>
                                            <p:tgtEl>
                                              <p:spTgt spid="33"/>
                                            </p:tgtEl>
                                            <p:attrNameLst>
                                              <p:attrName>style.visibility</p:attrName>
                                            </p:attrNameLst>
                                          </p:cBhvr>
                                          <p:to>
                                            <p:strVal val="visible"/>
                                          </p:to>
                                        </p:set>
                                        <p:anim calcmode="lin" valueType="num">
                                          <p:cBhvr>
                                            <p:cTn id="74" dur="300" fill="hold"/>
                                            <p:tgtEl>
                                              <p:spTgt spid="33"/>
                                            </p:tgtEl>
                                            <p:attrNameLst>
                                              <p:attrName>ppt_w</p:attrName>
                                            </p:attrNameLst>
                                          </p:cBhvr>
                                          <p:tavLst>
                                            <p:tav tm="0">
                                              <p:val>
                                                <p:fltVal val="0"/>
                                              </p:val>
                                            </p:tav>
                                            <p:tav tm="100000">
                                              <p:val>
                                                <p:strVal val="#ppt_w"/>
                                              </p:val>
                                            </p:tav>
                                          </p:tavLst>
                                        </p:anim>
                                        <p:anim calcmode="lin" valueType="num">
                                          <p:cBhvr>
                                            <p:cTn id="75" dur="300" fill="hold"/>
                                            <p:tgtEl>
                                              <p:spTgt spid="33"/>
                                            </p:tgtEl>
                                            <p:attrNameLst>
                                              <p:attrName>ppt_h</p:attrName>
                                            </p:attrNameLst>
                                          </p:cBhvr>
                                          <p:tavLst>
                                            <p:tav tm="0">
                                              <p:val>
                                                <p:fltVal val="0"/>
                                              </p:val>
                                            </p:tav>
                                            <p:tav tm="100000">
                                              <p:val>
                                                <p:strVal val="#ppt_h"/>
                                              </p:val>
                                            </p:tav>
                                          </p:tavLst>
                                        </p:anim>
                                      </p:childTnLst>
                                    </p:cTn>
                                  </p:par>
                                  <p:par>
                                    <p:cTn id="76" presetID="6" presetClass="emph" presetSubtype="0" autoRev="1" fill="hold" nodeType="withEffect">
                                      <p:stCondLst>
                                        <p:cond delay="1900"/>
                                      </p:stCondLst>
                                      <p:childTnLst>
                                        <p:animScale>
                                          <p:cBhvr>
                                            <p:cTn id="77" dur="150" fill="hold"/>
                                            <p:tgtEl>
                                              <p:spTgt spid="33"/>
                                            </p:tgtEl>
                                          </p:cBhvr>
                                          <p:by x="110000" y="110000"/>
                                        </p:animScale>
                                      </p:childTnLst>
                                    </p:cTn>
                                  </p:par>
                                  <p:par>
                                    <p:cTn id="78" presetID="2" presetClass="entr" presetSubtype="2" decel="100000" fill="hold" grpId="0" nodeType="withEffect">
                                      <p:stCondLst>
                                        <p:cond delay="1900"/>
                                      </p:stCondLst>
                                      <p:childTnLst>
                                        <p:set>
                                          <p:cBhvr>
                                            <p:cTn id="79" dur="1" fill="hold">
                                              <p:stCondLst>
                                                <p:cond delay="0"/>
                                              </p:stCondLst>
                                            </p:cTn>
                                            <p:tgtEl>
                                              <p:spTgt spid="5"/>
                                            </p:tgtEl>
                                            <p:attrNameLst>
                                              <p:attrName>style.visibility</p:attrName>
                                            </p:attrNameLst>
                                          </p:cBhvr>
                                          <p:to>
                                            <p:strVal val="visible"/>
                                          </p:to>
                                        </p:set>
                                        <p:anim calcmode="lin" valueType="num">
                                          <p:cBhvr additive="base">
                                            <p:cTn id="80" dur="750" fill="hold"/>
                                            <p:tgtEl>
                                              <p:spTgt spid="5"/>
                                            </p:tgtEl>
                                            <p:attrNameLst>
                                              <p:attrName>ppt_x</p:attrName>
                                            </p:attrNameLst>
                                          </p:cBhvr>
                                          <p:tavLst>
                                            <p:tav tm="0">
                                              <p:val>
                                                <p:strVal val="1+#ppt_w/2"/>
                                              </p:val>
                                            </p:tav>
                                            <p:tav tm="100000">
                                              <p:val>
                                                <p:strVal val="#ppt_x"/>
                                              </p:val>
                                            </p:tav>
                                          </p:tavLst>
                                        </p:anim>
                                        <p:anim calcmode="lin" valueType="num">
                                          <p:cBhvr additive="base">
                                            <p:cTn id="81" dur="750" fill="hold"/>
                                            <p:tgtEl>
                                              <p:spTgt spid="5"/>
                                            </p:tgtEl>
                                            <p:attrNameLst>
                                              <p:attrName>ppt_y</p:attrName>
                                            </p:attrNameLst>
                                          </p:cBhvr>
                                          <p:tavLst>
                                            <p:tav tm="0">
                                              <p:val>
                                                <p:strVal val="#ppt_y"/>
                                              </p:val>
                                            </p:tav>
                                            <p:tav tm="100000">
                                              <p:val>
                                                <p:strVal val="#ppt_y"/>
                                              </p:val>
                                            </p:tav>
                                          </p:tavLst>
                                        </p:anim>
                                      </p:childTnLst>
                                    </p:cTn>
                                  </p:par>
                                  <p:par>
                                    <p:cTn id="82" presetID="23" presetClass="entr" presetSubtype="16" fill="hold" nodeType="withEffect">
                                      <p:stCondLst>
                                        <p:cond delay="1900"/>
                                      </p:stCondLst>
                                      <p:childTnLst>
                                        <p:set>
                                          <p:cBhvr>
                                            <p:cTn id="83" dur="1" fill="hold">
                                              <p:stCondLst>
                                                <p:cond delay="0"/>
                                              </p:stCondLst>
                                            </p:cTn>
                                            <p:tgtEl>
                                              <p:spTgt spid="36"/>
                                            </p:tgtEl>
                                            <p:attrNameLst>
                                              <p:attrName>style.visibility</p:attrName>
                                            </p:attrNameLst>
                                          </p:cBhvr>
                                          <p:to>
                                            <p:strVal val="visible"/>
                                          </p:to>
                                        </p:set>
                                        <p:anim calcmode="lin" valueType="num">
                                          <p:cBhvr>
                                            <p:cTn id="84" dur="300" fill="hold"/>
                                            <p:tgtEl>
                                              <p:spTgt spid="36"/>
                                            </p:tgtEl>
                                            <p:attrNameLst>
                                              <p:attrName>ppt_w</p:attrName>
                                            </p:attrNameLst>
                                          </p:cBhvr>
                                          <p:tavLst>
                                            <p:tav tm="0">
                                              <p:val>
                                                <p:fltVal val="0"/>
                                              </p:val>
                                            </p:tav>
                                            <p:tav tm="100000">
                                              <p:val>
                                                <p:strVal val="#ppt_w"/>
                                              </p:val>
                                            </p:tav>
                                          </p:tavLst>
                                        </p:anim>
                                        <p:anim calcmode="lin" valueType="num">
                                          <p:cBhvr>
                                            <p:cTn id="85" dur="300" fill="hold"/>
                                            <p:tgtEl>
                                              <p:spTgt spid="36"/>
                                            </p:tgtEl>
                                            <p:attrNameLst>
                                              <p:attrName>ppt_h</p:attrName>
                                            </p:attrNameLst>
                                          </p:cBhvr>
                                          <p:tavLst>
                                            <p:tav tm="0">
                                              <p:val>
                                                <p:fltVal val="0"/>
                                              </p:val>
                                            </p:tav>
                                            <p:tav tm="100000">
                                              <p:val>
                                                <p:strVal val="#ppt_h"/>
                                              </p:val>
                                            </p:tav>
                                          </p:tavLst>
                                        </p:anim>
                                      </p:childTnLst>
                                    </p:cTn>
                                  </p:par>
                                  <p:par>
                                    <p:cTn id="86" presetID="6" presetClass="emph" presetSubtype="0" autoRev="1" fill="hold" nodeType="withEffect">
                                      <p:stCondLst>
                                        <p:cond delay="2200"/>
                                      </p:stCondLst>
                                      <p:childTnLst>
                                        <p:animScale>
                                          <p:cBhvr>
                                            <p:cTn id="87" dur="150" fill="hold"/>
                                            <p:tgtEl>
                                              <p:spTgt spid="36"/>
                                            </p:tgtEl>
                                          </p:cBhvr>
                                          <p:by x="110000" y="110000"/>
                                        </p:animScale>
                                      </p:childTnLst>
                                    </p:cTn>
                                  </p:par>
                                  <p:par>
                                    <p:cTn id="88" presetID="2" presetClass="entr" presetSubtype="2" decel="100000" fill="hold" grpId="0" nodeType="withEffect">
                                      <p:stCondLst>
                                        <p:cond delay="2200"/>
                                      </p:stCondLst>
                                      <p:childTnLst>
                                        <p:set>
                                          <p:cBhvr>
                                            <p:cTn id="89" dur="1" fill="hold">
                                              <p:stCondLst>
                                                <p:cond delay="0"/>
                                              </p:stCondLst>
                                            </p:cTn>
                                            <p:tgtEl>
                                              <p:spTgt spid="6"/>
                                            </p:tgtEl>
                                            <p:attrNameLst>
                                              <p:attrName>style.visibility</p:attrName>
                                            </p:attrNameLst>
                                          </p:cBhvr>
                                          <p:to>
                                            <p:strVal val="visible"/>
                                          </p:to>
                                        </p:set>
                                        <p:anim calcmode="lin" valueType="num">
                                          <p:cBhvr additive="base">
                                            <p:cTn id="90" dur="750" fill="hold"/>
                                            <p:tgtEl>
                                              <p:spTgt spid="6"/>
                                            </p:tgtEl>
                                            <p:attrNameLst>
                                              <p:attrName>ppt_x</p:attrName>
                                            </p:attrNameLst>
                                          </p:cBhvr>
                                          <p:tavLst>
                                            <p:tav tm="0">
                                              <p:val>
                                                <p:strVal val="1+#ppt_w/2"/>
                                              </p:val>
                                            </p:tav>
                                            <p:tav tm="100000">
                                              <p:val>
                                                <p:strVal val="#ppt_x"/>
                                              </p:val>
                                            </p:tav>
                                          </p:tavLst>
                                        </p:anim>
                                        <p:anim calcmode="lin" valueType="num">
                                          <p:cBhvr additive="base">
                                            <p:cTn id="91" dur="750" fill="hold"/>
                                            <p:tgtEl>
                                              <p:spTgt spid="6"/>
                                            </p:tgtEl>
                                            <p:attrNameLst>
                                              <p:attrName>ppt_y</p:attrName>
                                            </p:attrNameLst>
                                          </p:cBhvr>
                                          <p:tavLst>
                                            <p:tav tm="0">
                                              <p:val>
                                                <p:strVal val="#ppt_y"/>
                                              </p:val>
                                            </p:tav>
                                            <p:tav tm="100000">
                                              <p:val>
                                                <p:strVal val="#ppt_y"/>
                                              </p:val>
                                            </p:tav>
                                          </p:tavLst>
                                        </p:anim>
                                      </p:childTnLst>
                                    </p:cTn>
                                  </p:par>
                                  <p:par>
                                    <p:cTn id="92" presetID="23" presetClass="entr" presetSubtype="16" fill="hold" nodeType="withEffect">
                                      <p:stCondLst>
                                        <p:cond delay="2200"/>
                                      </p:stCondLst>
                                      <p:childTnLst>
                                        <p:set>
                                          <p:cBhvr>
                                            <p:cTn id="93" dur="1" fill="hold">
                                              <p:stCondLst>
                                                <p:cond delay="0"/>
                                              </p:stCondLst>
                                            </p:cTn>
                                            <p:tgtEl>
                                              <p:spTgt spid="40"/>
                                            </p:tgtEl>
                                            <p:attrNameLst>
                                              <p:attrName>style.visibility</p:attrName>
                                            </p:attrNameLst>
                                          </p:cBhvr>
                                          <p:to>
                                            <p:strVal val="visible"/>
                                          </p:to>
                                        </p:set>
                                        <p:anim calcmode="lin" valueType="num">
                                          <p:cBhvr>
                                            <p:cTn id="94" dur="300" fill="hold"/>
                                            <p:tgtEl>
                                              <p:spTgt spid="40"/>
                                            </p:tgtEl>
                                            <p:attrNameLst>
                                              <p:attrName>ppt_w</p:attrName>
                                            </p:attrNameLst>
                                          </p:cBhvr>
                                          <p:tavLst>
                                            <p:tav tm="0">
                                              <p:val>
                                                <p:fltVal val="0"/>
                                              </p:val>
                                            </p:tav>
                                            <p:tav tm="100000">
                                              <p:val>
                                                <p:strVal val="#ppt_w"/>
                                              </p:val>
                                            </p:tav>
                                          </p:tavLst>
                                        </p:anim>
                                        <p:anim calcmode="lin" valueType="num">
                                          <p:cBhvr>
                                            <p:cTn id="95" dur="300" fill="hold"/>
                                            <p:tgtEl>
                                              <p:spTgt spid="40"/>
                                            </p:tgtEl>
                                            <p:attrNameLst>
                                              <p:attrName>ppt_h</p:attrName>
                                            </p:attrNameLst>
                                          </p:cBhvr>
                                          <p:tavLst>
                                            <p:tav tm="0">
                                              <p:val>
                                                <p:fltVal val="0"/>
                                              </p:val>
                                            </p:tav>
                                            <p:tav tm="100000">
                                              <p:val>
                                                <p:strVal val="#ppt_h"/>
                                              </p:val>
                                            </p:tav>
                                          </p:tavLst>
                                        </p:anim>
                                      </p:childTnLst>
                                    </p:cTn>
                                  </p:par>
                                  <p:par>
                                    <p:cTn id="96" presetID="6" presetClass="emph" presetSubtype="0" autoRev="1" fill="hold" nodeType="withEffect">
                                      <p:stCondLst>
                                        <p:cond delay="2500"/>
                                      </p:stCondLst>
                                      <p:childTnLst>
                                        <p:animScale>
                                          <p:cBhvr>
                                            <p:cTn id="97" dur="150" fill="hold"/>
                                            <p:tgtEl>
                                              <p:spTgt spid="40"/>
                                            </p:tgtEl>
                                          </p:cBhvr>
                                          <p:by x="110000" y="110000"/>
                                        </p:animScale>
                                      </p:childTnLst>
                                    </p:cTn>
                                  </p:par>
                                  <p:par>
                                    <p:cTn id="98" presetID="2" presetClass="entr" presetSubtype="2" decel="100000" fill="hold" grpId="0" nodeType="withEffect">
                                      <p:stCondLst>
                                        <p:cond delay="2500"/>
                                      </p:stCondLst>
                                      <p:childTnLst>
                                        <p:set>
                                          <p:cBhvr>
                                            <p:cTn id="99" dur="1" fill="hold">
                                              <p:stCondLst>
                                                <p:cond delay="0"/>
                                              </p:stCondLst>
                                            </p:cTn>
                                            <p:tgtEl>
                                              <p:spTgt spid="11"/>
                                            </p:tgtEl>
                                            <p:attrNameLst>
                                              <p:attrName>style.visibility</p:attrName>
                                            </p:attrNameLst>
                                          </p:cBhvr>
                                          <p:to>
                                            <p:strVal val="visible"/>
                                          </p:to>
                                        </p:set>
                                        <p:anim calcmode="lin" valueType="num">
                                          <p:cBhvr additive="base">
                                            <p:cTn id="100" dur="750" fill="hold"/>
                                            <p:tgtEl>
                                              <p:spTgt spid="11"/>
                                            </p:tgtEl>
                                            <p:attrNameLst>
                                              <p:attrName>ppt_x</p:attrName>
                                            </p:attrNameLst>
                                          </p:cBhvr>
                                          <p:tavLst>
                                            <p:tav tm="0">
                                              <p:val>
                                                <p:strVal val="1+#ppt_w/2"/>
                                              </p:val>
                                            </p:tav>
                                            <p:tav tm="100000">
                                              <p:val>
                                                <p:strVal val="#ppt_x"/>
                                              </p:val>
                                            </p:tav>
                                          </p:tavLst>
                                        </p:anim>
                                        <p:anim calcmode="lin" valueType="num">
                                          <p:cBhvr additive="base">
                                            <p:cTn id="101" dur="750" fill="hold"/>
                                            <p:tgtEl>
                                              <p:spTgt spid="11"/>
                                            </p:tgtEl>
                                            <p:attrNameLst>
                                              <p:attrName>ppt_y</p:attrName>
                                            </p:attrNameLst>
                                          </p:cBhvr>
                                          <p:tavLst>
                                            <p:tav tm="0">
                                              <p:val>
                                                <p:strVal val="#ppt_y"/>
                                              </p:val>
                                            </p:tav>
                                            <p:tav tm="100000">
                                              <p:val>
                                                <p:strVal val="#ppt_y"/>
                                              </p:val>
                                            </p:tav>
                                          </p:tavLst>
                                        </p:anim>
                                      </p:childTnLst>
                                    </p:cTn>
                                  </p:par>
                                  <p:par>
                                    <p:cTn id="102" presetID="42" presetClass="entr" presetSubtype="0" fill="hold" nodeType="withEffect">
                                      <p:stCondLst>
                                        <p:cond delay="500"/>
                                      </p:stCondLst>
                                      <p:childTnLst>
                                        <p:set>
                                          <p:cBhvr>
                                            <p:cTn id="103" dur="1" fill="hold">
                                              <p:stCondLst>
                                                <p:cond delay="0"/>
                                              </p:stCondLst>
                                            </p:cTn>
                                            <p:tgtEl>
                                              <p:spTgt spid="24"/>
                                            </p:tgtEl>
                                            <p:attrNameLst>
                                              <p:attrName>style.visibility</p:attrName>
                                            </p:attrNameLst>
                                          </p:cBhvr>
                                          <p:to>
                                            <p:strVal val="visible"/>
                                          </p:to>
                                        </p:set>
                                        <p:animEffect transition="in" filter="fade">
                                          <p:cBhvr>
                                            <p:cTn id="104" dur="1000"/>
                                            <p:tgtEl>
                                              <p:spTgt spid="24"/>
                                            </p:tgtEl>
                                          </p:cBhvr>
                                        </p:animEffect>
                                        <p:anim calcmode="lin" valueType="num">
                                          <p:cBhvr>
                                            <p:cTn id="105" dur="1000" fill="hold"/>
                                            <p:tgtEl>
                                              <p:spTgt spid="24"/>
                                            </p:tgtEl>
                                            <p:attrNameLst>
                                              <p:attrName>ppt_x</p:attrName>
                                            </p:attrNameLst>
                                          </p:cBhvr>
                                          <p:tavLst>
                                            <p:tav tm="0">
                                              <p:val>
                                                <p:strVal val="#ppt_x"/>
                                              </p:val>
                                            </p:tav>
                                            <p:tav tm="100000">
                                              <p:val>
                                                <p:strVal val="#ppt_x"/>
                                              </p:val>
                                            </p:tav>
                                          </p:tavLst>
                                        </p:anim>
                                        <p:anim calcmode="lin" valueType="num">
                                          <p:cBhvr>
                                            <p:cTn id="106"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11" grpId="0"/>
          <p:bldP spid="13"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1" presetClass="entr" presetSubtype="1"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heel(1)">
                                          <p:cBhvr>
                                            <p:cTn id="11" dur="2000"/>
                                            <p:tgtEl>
                                              <p:spTgt spid="13"/>
                                            </p:tgtEl>
                                          </p:cBhvr>
                                        </p:animEffect>
                                      </p:childTnLst>
                                    </p:cTn>
                                  </p:par>
                                  <p:par>
                                    <p:cTn id="12" presetID="53" presetClass="entr" presetSubtype="16" fill="hold" nodeType="withEffect">
                                      <p:stCondLst>
                                        <p:cond delay="0"/>
                                      </p:stCondLst>
                                      <p:childTnLst>
                                        <p:set>
                                          <p:cBhvr>
                                            <p:cTn id="13" dur="1" fill="hold">
                                              <p:stCondLst>
                                                <p:cond delay="0"/>
                                              </p:stCondLst>
                                            </p:cTn>
                                            <p:tgtEl>
                                              <p:spTgt spid="43"/>
                                            </p:tgtEl>
                                            <p:attrNameLst>
                                              <p:attrName>style.visibility</p:attrName>
                                            </p:attrNameLst>
                                          </p:cBhvr>
                                          <p:to>
                                            <p:strVal val="visible"/>
                                          </p:to>
                                        </p:set>
                                        <p:anim calcmode="lin" valueType="num">
                                          <p:cBhvr>
                                            <p:cTn id="14" dur="750" fill="hold"/>
                                            <p:tgtEl>
                                              <p:spTgt spid="43"/>
                                            </p:tgtEl>
                                            <p:attrNameLst>
                                              <p:attrName>ppt_w</p:attrName>
                                            </p:attrNameLst>
                                          </p:cBhvr>
                                          <p:tavLst>
                                            <p:tav tm="0">
                                              <p:val>
                                                <p:fltVal val="0"/>
                                              </p:val>
                                            </p:tav>
                                            <p:tav tm="100000">
                                              <p:val>
                                                <p:strVal val="#ppt_w"/>
                                              </p:val>
                                            </p:tav>
                                          </p:tavLst>
                                        </p:anim>
                                        <p:anim calcmode="lin" valueType="num">
                                          <p:cBhvr>
                                            <p:cTn id="15" dur="750" fill="hold"/>
                                            <p:tgtEl>
                                              <p:spTgt spid="43"/>
                                            </p:tgtEl>
                                            <p:attrNameLst>
                                              <p:attrName>ppt_h</p:attrName>
                                            </p:attrNameLst>
                                          </p:cBhvr>
                                          <p:tavLst>
                                            <p:tav tm="0">
                                              <p:val>
                                                <p:fltVal val="0"/>
                                              </p:val>
                                            </p:tav>
                                            <p:tav tm="100000">
                                              <p:val>
                                                <p:strVal val="#ppt_h"/>
                                              </p:val>
                                            </p:tav>
                                          </p:tavLst>
                                        </p:anim>
                                        <p:animEffect transition="in" filter="fade">
                                          <p:cBhvr>
                                            <p:cTn id="16" dur="750"/>
                                            <p:tgtEl>
                                              <p:spTgt spid="43"/>
                                            </p:tgtEl>
                                          </p:cBhvr>
                                        </p:animEffect>
                                      </p:childTnLst>
                                    </p:cTn>
                                  </p:par>
                                  <p:par>
                                    <p:cTn id="17" presetID="53" presetClass="entr" presetSubtype="16" fill="hold" nodeType="withEffect">
                                      <p:stCondLst>
                                        <p:cond delay="200"/>
                                      </p:stCondLst>
                                      <p:childTnLst>
                                        <p:set>
                                          <p:cBhvr>
                                            <p:cTn id="18" dur="1" fill="hold">
                                              <p:stCondLst>
                                                <p:cond delay="0"/>
                                              </p:stCondLst>
                                            </p:cTn>
                                            <p:tgtEl>
                                              <p:spTgt spid="48"/>
                                            </p:tgtEl>
                                            <p:attrNameLst>
                                              <p:attrName>style.visibility</p:attrName>
                                            </p:attrNameLst>
                                          </p:cBhvr>
                                          <p:to>
                                            <p:strVal val="visible"/>
                                          </p:to>
                                        </p:set>
                                        <p:anim calcmode="lin" valueType="num">
                                          <p:cBhvr>
                                            <p:cTn id="19" dur="750" fill="hold"/>
                                            <p:tgtEl>
                                              <p:spTgt spid="48"/>
                                            </p:tgtEl>
                                            <p:attrNameLst>
                                              <p:attrName>ppt_w</p:attrName>
                                            </p:attrNameLst>
                                          </p:cBhvr>
                                          <p:tavLst>
                                            <p:tav tm="0">
                                              <p:val>
                                                <p:fltVal val="0"/>
                                              </p:val>
                                            </p:tav>
                                            <p:tav tm="100000">
                                              <p:val>
                                                <p:strVal val="#ppt_w"/>
                                              </p:val>
                                            </p:tav>
                                          </p:tavLst>
                                        </p:anim>
                                        <p:anim calcmode="lin" valueType="num">
                                          <p:cBhvr>
                                            <p:cTn id="20" dur="750" fill="hold"/>
                                            <p:tgtEl>
                                              <p:spTgt spid="48"/>
                                            </p:tgtEl>
                                            <p:attrNameLst>
                                              <p:attrName>ppt_h</p:attrName>
                                            </p:attrNameLst>
                                          </p:cBhvr>
                                          <p:tavLst>
                                            <p:tav tm="0">
                                              <p:val>
                                                <p:fltVal val="0"/>
                                              </p:val>
                                            </p:tav>
                                            <p:tav tm="100000">
                                              <p:val>
                                                <p:strVal val="#ppt_h"/>
                                              </p:val>
                                            </p:tav>
                                          </p:tavLst>
                                        </p:anim>
                                        <p:animEffect transition="in" filter="fade">
                                          <p:cBhvr>
                                            <p:cTn id="21" dur="750"/>
                                            <p:tgtEl>
                                              <p:spTgt spid="48"/>
                                            </p:tgtEl>
                                          </p:cBhvr>
                                        </p:animEffect>
                                      </p:childTnLst>
                                    </p:cTn>
                                  </p:par>
                                  <p:par>
                                    <p:cTn id="22" presetID="53" presetClass="entr" presetSubtype="16" fill="hold" nodeType="withEffect">
                                      <p:stCondLst>
                                        <p:cond delay="200"/>
                                      </p:stCondLst>
                                      <p:childTnLst>
                                        <p:set>
                                          <p:cBhvr>
                                            <p:cTn id="23" dur="1" fill="hold">
                                              <p:stCondLst>
                                                <p:cond delay="0"/>
                                              </p:stCondLst>
                                            </p:cTn>
                                            <p:tgtEl>
                                              <p:spTgt spid="53"/>
                                            </p:tgtEl>
                                            <p:attrNameLst>
                                              <p:attrName>style.visibility</p:attrName>
                                            </p:attrNameLst>
                                          </p:cBhvr>
                                          <p:to>
                                            <p:strVal val="visible"/>
                                          </p:to>
                                        </p:set>
                                        <p:anim calcmode="lin" valueType="num">
                                          <p:cBhvr>
                                            <p:cTn id="24" dur="750" fill="hold"/>
                                            <p:tgtEl>
                                              <p:spTgt spid="53"/>
                                            </p:tgtEl>
                                            <p:attrNameLst>
                                              <p:attrName>ppt_w</p:attrName>
                                            </p:attrNameLst>
                                          </p:cBhvr>
                                          <p:tavLst>
                                            <p:tav tm="0">
                                              <p:val>
                                                <p:fltVal val="0"/>
                                              </p:val>
                                            </p:tav>
                                            <p:tav tm="100000">
                                              <p:val>
                                                <p:strVal val="#ppt_w"/>
                                              </p:val>
                                            </p:tav>
                                          </p:tavLst>
                                        </p:anim>
                                        <p:anim calcmode="lin" valueType="num">
                                          <p:cBhvr>
                                            <p:cTn id="25" dur="750" fill="hold"/>
                                            <p:tgtEl>
                                              <p:spTgt spid="53"/>
                                            </p:tgtEl>
                                            <p:attrNameLst>
                                              <p:attrName>ppt_h</p:attrName>
                                            </p:attrNameLst>
                                          </p:cBhvr>
                                          <p:tavLst>
                                            <p:tav tm="0">
                                              <p:val>
                                                <p:fltVal val="0"/>
                                              </p:val>
                                            </p:tav>
                                            <p:tav tm="100000">
                                              <p:val>
                                                <p:strVal val="#ppt_h"/>
                                              </p:val>
                                            </p:tav>
                                          </p:tavLst>
                                        </p:anim>
                                        <p:animEffect transition="in" filter="fade">
                                          <p:cBhvr>
                                            <p:cTn id="26" dur="750"/>
                                            <p:tgtEl>
                                              <p:spTgt spid="53"/>
                                            </p:tgtEl>
                                          </p:cBhvr>
                                        </p:animEffect>
                                      </p:childTnLst>
                                    </p:cTn>
                                  </p:par>
                                  <p:par>
                                    <p:cTn id="27" presetID="53" presetClass="entr" presetSubtype="16" fill="hold" nodeType="withEffect">
                                      <p:stCondLst>
                                        <p:cond delay="300"/>
                                      </p:stCondLst>
                                      <p:childTnLst>
                                        <p:set>
                                          <p:cBhvr>
                                            <p:cTn id="28" dur="1" fill="hold">
                                              <p:stCondLst>
                                                <p:cond delay="0"/>
                                              </p:stCondLst>
                                            </p:cTn>
                                            <p:tgtEl>
                                              <p:spTgt spid="58"/>
                                            </p:tgtEl>
                                            <p:attrNameLst>
                                              <p:attrName>style.visibility</p:attrName>
                                            </p:attrNameLst>
                                          </p:cBhvr>
                                          <p:to>
                                            <p:strVal val="visible"/>
                                          </p:to>
                                        </p:set>
                                        <p:anim calcmode="lin" valueType="num">
                                          <p:cBhvr>
                                            <p:cTn id="29" dur="750" fill="hold"/>
                                            <p:tgtEl>
                                              <p:spTgt spid="58"/>
                                            </p:tgtEl>
                                            <p:attrNameLst>
                                              <p:attrName>ppt_w</p:attrName>
                                            </p:attrNameLst>
                                          </p:cBhvr>
                                          <p:tavLst>
                                            <p:tav tm="0">
                                              <p:val>
                                                <p:fltVal val="0"/>
                                              </p:val>
                                            </p:tav>
                                            <p:tav tm="100000">
                                              <p:val>
                                                <p:strVal val="#ppt_w"/>
                                              </p:val>
                                            </p:tav>
                                          </p:tavLst>
                                        </p:anim>
                                        <p:anim calcmode="lin" valueType="num">
                                          <p:cBhvr>
                                            <p:cTn id="30" dur="750" fill="hold"/>
                                            <p:tgtEl>
                                              <p:spTgt spid="58"/>
                                            </p:tgtEl>
                                            <p:attrNameLst>
                                              <p:attrName>ppt_h</p:attrName>
                                            </p:attrNameLst>
                                          </p:cBhvr>
                                          <p:tavLst>
                                            <p:tav tm="0">
                                              <p:val>
                                                <p:fltVal val="0"/>
                                              </p:val>
                                            </p:tav>
                                            <p:tav tm="100000">
                                              <p:val>
                                                <p:strVal val="#ppt_h"/>
                                              </p:val>
                                            </p:tav>
                                          </p:tavLst>
                                        </p:anim>
                                        <p:animEffect transition="in" filter="fade">
                                          <p:cBhvr>
                                            <p:cTn id="31" dur="750"/>
                                            <p:tgtEl>
                                              <p:spTgt spid="58"/>
                                            </p:tgtEl>
                                          </p:cBhvr>
                                        </p:animEffect>
                                      </p:childTnLst>
                                    </p:cTn>
                                  </p:par>
                                  <p:par>
                                    <p:cTn id="32" presetID="53" presetClass="entr" presetSubtype="16" fill="hold" nodeType="withEffect">
                                      <p:stCondLst>
                                        <p:cond delay="500"/>
                                      </p:stCondLst>
                                      <p:childTnLst>
                                        <p:set>
                                          <p:cBhvr>
                                            <p:cTn id="33" dur="1" fill="hold">
                                              <p:stCondLst>
                                                <p:cond delay="0"/>
                                              </p:stCondLst>
                                            </p:cTn>
                                            <p:tgtEl>
                                              <p:spTgt spid="63"/>
                                            </p:tgtEl>
                                            <p:attrNameLst>
                                              <p:attrName>style.visibility</p:attrName>
                                            </p:attrNameLst>
                                          </p:cBhvr>
                                          <p:to>
                                            <p:strVal val="visible"/>
                                          </p:to>
                                        </p:set>
                                        <p:anim calcmode="lin" valueType="num">
                                          <p:cBhvr>
                                            <p:cTn id="34" dur="750" fill="hold"/>
                                            <p:tgtEl>
                                              <p:spTgt spid="63"/>
                                            </p:tgtEl>
                                            <p:attrNameLst>
                                              <p:attrName>ppt_w</p:attrName>
                                            </p:attrNameLst>
                                          </p:cBhvr>
                                          <p:tavLst>
                                            <p:tav tm="0">
                                              <p:val>
                                                <p:fltVal val="0"/>
                                              </p:val>
                                            </p:tav>
                                            <p:tav tm="100000">
                                              <p:val>
                                                <p:strVal val="#ppt_w"/>
                                              </p:val>
                                            </p:tav>
                                          </p:tavLst>
                                        </p:anim>
                                        <p:anim calcmode="lin" valueType="num">
                                          <p:cBhvr>
                                            <p:cTn id="35" dur="750" fill="hold"/>
                                            <p:tgtEl>
                                              <p:spTgt spid="63"/>
                                            </p:tgtEl>
                                            <p:attrNameLst>
                                              <p:attrName>ppt_h</p:attrName>
                                            </p:attrNameLst>
                                          </p:cBhvr>
                                          <p:tavLst>
                                            <p:tav tm="0">
                                              <p:val>
                                                <p:fltVal val="0"/>
                                              </p:val>
                                            </p:tav>
                                            <p:tav tm="100000">
                                              <p:val>
                                                <p:strVal val="#ppt_h"/>
                                              </p:val>
                                            </p:tav>
                                          </p:tavLst>
                                        </p:anim>
                                        <p:animEffect transition="in" filter="fade">
                                          <p:cBhvr>
                                            <p:cTn id="36" dur="750"/>
                                            <p:tgtEl>
                                              <p:spTgt spid="63"/>
                                            </p:tgtEl>
                                          </p:cBhvr>
                                        </p:animEffect>
                                      </p:childTnLst>
                                    </p:cTn>
                                  </p:par>
                                  <p:par>
                                    <p:cTn id="37" presetID="53" presetClass="entr" presetSubtype="16" fill="hold" nodeType="withEffect">
                                      <p:stCondLst>
                                        <p:cond delay="300"/>
                                      </p:stCondLst>
                                      <p:childTnLst>
                                        <p:set>
                                          <p:cBhvr>
                                            <p:cTn id="38" dur="1" fill="hold">
                                              <p:stCondLst>
                                                <p:cond delay="0"/>
                                              </p:stCondLst>
                                            </p:cTn>
                                            <p:tgtEl>
                                              <p:spTgt spid="68"/>
                                            </p:tgtEl>
                                            <p:attrNameLst>
                                              <p:attrName>style.visibility</p:attrName>
                                            </p:attrNameLst>
                                          </p:cBhvr>
                                          <p:to>
                                            <p:strVal val="visible"/>
                                          </p:to>
                                        </p:set>
                                        <p:anim calcmode="lin" valueType="num">
                                          <p:cBhvr>
                                            <p:cTn id="39" dur="750" fill="hold"/>
                                            <p:tgtEl>
                                              <p:spTgt spid="68"/>
                                            </p:tgtEl>
                                            <p:attrNameLst>
                                              <p:attrName>ppt_w</p:attrName>
                                            </p:attrNameLst>
                                          </p:cBhvr>
                                          <p:tavLst>
                                            <p:tav tm="0">
                                              <p:val>
                                                <p:fltVal val="0"/>
                                              </p:val>
                                            </p:tav>
                                            <p:tav tm="100000">
                                              <p:val>
                                                <p:strVal val="#ppt_w"/>
                                              </p:val>
                                            </p:tav>
                                          </p:tavLst>
                                        </p:anim>
                                        <p:anim calcmode="lin" valueType="num">
                                          <p:cBhvr>
                                            <p:cTn id="40" dur="750" fill="hold"/>
                                            <p:tgtEl>
                                              <p:spTgt spid="68"/>
                                            </p:tgtEl>
                                            <p:attrNameLst>
                                              <p:attrName>ppt_h</p:attrName>
                                            </p:attrNameLst>
                                          </p:cBhvr>
                                          <p:tavLst>
                                            <p:tav tm="0">
                                              <p:val>
                                                <p:fltVal val="0"/>
                                              </p:val>
                                            </p:tav>
                                            <p:tav tm="100000">
                                              <p:val>
                                                <p:strVal val="#ppt_h"/>
                                              </p:val>
                                            </p:tav>
                                          </p:tavLst>
                                        </p:anim>
                                        <p:animEffect transition="in" filter="fade">
                                          <p:cBhvr>
                                            <p:cTn id="41" dur="750"/>
                                            <p:tgtEl>
                                              <p:spTgt spid="68"/>
                                            </p:tgtEl>
                                          </p:cBhvr>
                                        </p:animEffect>
                                      </p:childTnLst>
                                    </p:cTn>
                                  </p:par>
                                  <p:par>
                                    <p:cTn id="42" presetID="53" presetClass="entr" presetSubtype="16" fill="hold" nodeType="withEffect">
                                      <p:stCondLst>
                                        <p:cond delay="500"/>
                                      </p:stCondLst>
                                      <p:childTnLst>
                                        <p:set>
                                          <p:cBhvr>
                                            <p:cTn id="43" dur="1" fill="hold">
                                              <p:stCondLst>
                                                <p:cond delay="0"/>
                                              </p:stCondLst>
                                            </p:cTn>
                                            <p:tgtEl>
                                              <p:spTgt spid="73"/>
                                            </p:tgtEl>
                                            <p:attrNameLst>
                                              <p:attrName>style.visibility</p:attrName>
                                            </p:attrNameLst>
                                          </p:cBhvr>
                                          <p:to>
                                            <p:strVal val="visible"/>
                                          </p:to>
                                        </p:set>
                                        <p:anim calcmode="lin" valueType="num">
                                          <p:cBhvr>
                                            <p:cTn id="44" dur="750" fill="hold"/>
                                            <p:tgtEl>
                                              <p:spTgt spid="73"/>
                                            </p:tgtEl>
                                            <p:attrNameLst>
                                              <p:attrName>ppt_w</p:attrName>
                                            </p:attrNameLst>
                                          </p:cBhvr>
                                          <p:tavLst>
                                            <p:tav tm="0">
                                              <p:val>
                                                <p:fltVal val="0"/>
                                              </p:val>
                                            </p:tav>
                                            <p:tav tm="100000">
                                              <p:val>
                                                <p:strVal val="#ppt_w"/>
                                              </p:val>
                                            </p:tav>
                                          </p:tavLst>
                                        </p:anim>
                                        <p:anim calcmode="lin" valueType="num">
                                          <p:cBhvr>
                                            <p:cTn id="45" dur="750" fill="hold"/>
                                            <p:tgtEl>
                                              <p:spTgt spid="73"/>
                                            </p:tgtEl>
                                            <p:attrNameLst>
                                              <p:attrName>ppt_h</p:attrName>
                                            </p:attrNameLst>
                                          </p:cBhvr>
                                          <p:tavLst>
                                            <p:tav tm="0">
                                              <p:val>
                                                <p:fltVal val="0"/>
                                              </p:val>
                                            </p:tav>
                                            <p:tav tm="100000">
                                              <p:val>
                                                <p:strVal val="#ppt_h"/>
                                              </p:val>
                                            </p:tav>
                                          </p:tavLst>
                                        </p:anim>
                                        <p:animEffect transition="in" filter="fade">
                                          <p:cBhvr>
                                            <p:cTn id="46" dur="750"/>
                                            <p:tgtEl>
                                              <p:spTgt spid="73"/>
                                            </p:tgtEl>
                                          </p:cBhvr>
                                        </p:animEffect>
                                      </p:childTnLst>
                                    </p:cTn>
                                  </p:par>
                                  <p:par>
                                    <p:cTn id="47" presetID="53" presetClass="entr" presetSubtype="16" fill="hold" nodeType="withEffect">
                                      <p:stCondLst>
                                        <p:cond delay="800"/>
                                      </p:stCondLst>
                                      <p:childTnLst>
                                        <p:set>
                                          <p:cBhvr>
                                            <p:cTn id="48" dur="1" fill="hold">
                                              <p:stCondLst>
                                                <p:cond delay="0"/>
                                              </p:stCondLst>
                                            </p:cTn>
                                            <p:tgtEl>
                                              <p:spTgt spid="78"/>
                                            </p:tgtEl>
                                            <p:attrNameLst>
                                              <p:attrName>style.visibility</p:attrName>
                                            </p:attrNameLst>
                                          </p:cBhvr>
                                          <p:to>
                                            <p:strVal val="visible"/>
                                          </p:to>
                                        </p:set>
                                        <p:anim calcmode="lin" valueType="num">
                                          <p:cBhvr>
                                            <p:cTn id="49" dur="750" fill="hold"/>
                                            <p:tgtEl>
                                              <p:spTgt spid="78"/>
                                            </p:tgtEl>
                                            <p:attrNameLst>
                                              <p:attrName>ppt_w</p:attrName>
                                            </p:attrNameLst>
                                          </p:cBhvr>
                                          <p:tavLst>
                                            <p:tav tm="0">
                                              <p:val>
                                                <p:fltVal val="0"/>
                                              </p:val>
                                            </p:tav>
                                            <p:tav tm="100000">
                                              <p:val>
                                                <p:strVal val="#ppt_w"/>
                                              </p:val>
                                            </p:tav>
                                          </p:tavLst>
                                        </p:anim>
                                        <p:anim calcmode="lin" valueType="num">
                                          <p:cBhvr>
                                            <p:cTn id="50" dur="750" fill="hold"/>
                                            <p:tgtEl>
                                              <p:spTgt spid="78"/>
                                            </p:tgtEl>
                                            <p:attrNameLst>
                                              <p:attrName>ppt_h</p:attrName>
                                            </p:attrNameLst>
                                          </p:cBhvr>
                                          <p:tavLst>
                                            <p:tav tm="0">
                                              <p:val>
                                                <p:fltVal val="0"/>
                                              </p:val>
                                            </p:tav>
                                            <p:tav tm="100000">
                                              <p:val>
                                                <p:strVal val="#ppt_h"/>
                                              </p:val>
                                            </p:tav>
                                          </p:tavLst>
                                        </p:anim>
                                        <p:animEffect transition="in" filter="fade">
                                          <p:cBhvr>
                                            <p:cTn id="51" dur="750"/>
                                            <p:tgtEl>
                                              <p:spTgt spid="78"/>
                                            </p:tgtEl>
                                          </p:cBhvr>
                                        </p:animEffect>
                                      </p:childTnLst>
                                    </p:cTn>
                                  </p:par>
                                  <p:par>
                                    <p:cTn id="52" presetID="23" presetClass="entr" presetSubtype="16" fill="hold" nodeType="withEffect">
                                      <p:stCondLst>
                                        <p:cond delay="1000"/>
                                      </p:stCondLst>
                                      <p:childTnLst>
                                        <p:set>
                                          <p:cBhvr>
                                            <p:cTn id="53" dur="1" fill="hold">
                                              <p:stCondLst>
                                                <p:cond delay="0"/>
                                              </p:stCondLst>
                                            </p:cTn>
                                            <p:tgtEl>
                                              <p:spTgt spid="27"/>
                                            </p:tgtEl>
                                            <p:attrNameLst>
                                              <p:attrName>style.visibility</p:attrName>
                                            </p:attrNameLst>
                                          </p:cBhvr>
                                          <p:to>
                                            <p:strVal val="visible"/>
                                          </p:to>
                                        </p:set>
                                        <p:anim calcmode="lin" valueType="num">
                                          <p:cBhvr>
                                            <p:cTn id="54" dur="300" fill="hold"/>
                                            <p:tgtEl>
                                              <p:spTgt spid="27"/>
                                            </p:tgtEl>
                                            <p:attrNameLst>
                                              <p:attrName>ppt_w</p:attrName>
                                            </p:attrNameLst>
                                          </p:cBhvr>
                                          <p:tavLst>
                                            <p:tav tm="0">
                                              <p:val>
                                                <p:fltVal val="0"/>
                                              </p:val>
                                            </p:tav>
                                            <p:tav tm="100000">
                                              <p:val>
                                                <p:strVal val="#ppt_w"/>
                                              </p:val>
                                            </p:tav>
                                          </p:tavLst>
                                        </p:anim>
                                        <p:anim calcmode="lin" valueType="num">
                                          <p:cBhvr>
                                            <p:cTn id="55" dur="300" fill="hold"/>
                                            <p:tgtEl>
                                              <p:spTgt spid="27"/>
                                            </p:tgtEl>
                                            <p:attrNameLst>
                                              <p:attrName>ppt_h</p:attrName>
                                            </p:attrNameLst>
                                          </p:cBhvr>
                                          <p:tavLst>
                                            <p:tav tm="0">
                                              <p:val>
                                                <p:fltVal val="0"/>
                                              </p:val>
                                            </p:tav>
                                            <p:tav tm="100000">
                                              <p:val>
                                                <p:strVal val="#ppt_h"/>
                                              </p:val>
                                            </p:tav>
                                          </p:tavLst>
                                        </p:anim>
                                      </p:childTnLst>
                                    </p:cTn>
                                  </p:par>
                                  <p:par>
                                    <p:cTn id="56" presetID="6" presetClass="emph" presetSubtype="0" autoRev="1" fill="hold" nodeType="withEffect">
                                      <p:stCondLst>
                                        <p:cond delay="1300"/>
                                      </p:stCondLst>
                                      <p:childTnLst>
                                        <p:animScale>
                                          <p:cBhvr>
                                            <p:cTn id="57" dur="150" fill="hold"/>
                                            <p:tgtEl>
                                              <p:spTgt spid="27"/>
                                            </p:tgtEl>
                                          </p:cBhvr>
                                          <p:by x="110000" y="110000"/>
                                        </p:animScale>
                                      </p:childTnLst>
                                    </p:cTn>
                                  </p:par>
                                  <p:par>
                                    <p:cTn id="58" presetID="2" presetClass="entr" presetSubtype="2" decel="100000" fill="hold" grpId="0" nodeType="withEffect">
                                      <p:stCondLst>
                                        <p:cond delay="1300"/>
                                      </p:stCondLst>
                                      <p:childTnLst>
                                        <p:set>
                                          <p:cBhvr>
                                            <p:cTn id="59" dur="1" fill="hold">
                                              <p:stCondLst>
                                                <p:cond delay="0"/>
                                              </p:stCondLst>
                                            </p:cTn>
                                            <p:tgtEl>
                                              <p:spTgt spid="3"/>
                                            </p:tgtEl>
                                            <p:attrNameLst>
                                              <p:attrName>style.visibility</p:attrName>
                                            </p:attrNameLst>
                                          </p:cBhvr>
                                          <p:to>
                                            <p:strVal val="visible"/>
                                          </p:to>
                                        </p:set>
                                        <p:anim calcmode="lin" valueType="num">
                                          <p:cBhvr additive="base">
                                            <p:cTn id="60" dur="750" fill="hold"/>
                                            <p:tgtEl>
                                              <p:spTgt spid="3"/>
                                            </p:tgtEl>
                                            <p:attrNameLst>
                                              <p:attrName>ppt_x</p:attrName>
                                            </p:attrNameLst>
                                          </p:cBhvr>
                                          <p:tavLst>
                                            <p:tav tm="0">
                                              <p:val>
                                                <p:strVal val="1+#ppt_w/2"/>
                                              </p:val>
                                            </p:tav>
                                            <p:tav tm="100000">
                                              <p:val>
                                                <p:strVal val="#ppt_x"/>
                                              </p:val>
                                            </p:tav>
                                          </p:tavLst>
                                        </p:anim>
                                        <p:anim calcmode="lin" valueType="num">
                                          <p:cBhvr additive="base">
                                            <p:cTn id="61" dur="750" fill="hold"/>
                                            <p:tgtEl>
                                              <p:spTgt spid="3"/>
                                            </p:tgtEl>
                                            <p:attrNameLst>
                                              <p:attrName>ppt_y</p:attrName>
                                            </p:attrNameLst>
                                          </p:cBhvr>
                                          <p:tavLst>
                                            <p:tav tm="0">
                                              <p:val>
                                                <p:strVal val="#ppt_y"/>
                                              </p:val>
                                            </p:tav>
                                            <p:tav tm="100000">
                                              <p:val>
                                                <p:strVal val="#ppt_y"/>
                                              </p:val>
                                            </p:tav>
                                          </p:tavLst>
                                        </p:anim>
                                      </p:childTnLst>
                                    </p:cTn>
                                  </p:par>
                                  <p:par>
                                    <p:cTn id="62" presetID="23" presetClass="entr" presetSubtype="16" fill="hold" nodeType="withEffect">
                                      <p:stCondLst>
                                        <p:cond delay="1300"/>
                                      </p:stCondLst>
                                      <p:childTnLst>
                                        <p:set>
                                          <p:cBhvr>
                                            <p:cTn id="63" dur="1" fill="hold">
                                              <p:stCondLst>
                                                <p:cond delay="0"/>
                                              </p:stCondLst>
                                            </p:cTn>
                                            <p:tgtEl>
                                              <p:spTgt spid="30"/>
                                            </p:tgtEl>
                                            <p:attrNameLst>
                                              <p:attrName>style.visibility</p:attrName>
                                            </p:attrNameLst>
                                          </p:cBhvr>
                                          <p:to>
                                            <p:strVal val="visible"/>
                                          </p:to>
                                        </p:set>
                                        <p:anim calcmode="lin" valueType="num">
                                          <p:cBhvr>
                                            <p:cTn id="64" dur="300" fill="hold"/>
                                            <p:tgtEl>
                                              <p:spTgt spid="30"/>
                                            </p:tgtEl>
                                            <p:attrNameLst>
                                              <p:attrName>ppt_w</p:attrName>
                                            </p:attrNameLst>
                                          </p:cBhvr>
                                          <p:tavLst>
                                            <p:tav tm="0">
                                              <p:val>
                                                <p:fltVal val="0"/>
                                              </p:val>
                                            </p:tav>
                                            <p:tav tm="100000">
                                              <p:val>
                                                <p:strVal val="#ppt_w"/>
                                              </p:val>
                                            </p:tav>
                                          </p:tavLst>
                                        </p:anim>
                                        <p:anim calcmode="lin" valueType="num">
                                          <p:cBhvr>
                                            <p:cTn id="65" dur="300" fill="hold"/>
                                            <p:tgtEl>
                                              <p:spTgt spid="30"/>
                                            </p:tgtEl>
                                            <p:attrNameLst>
                                              <p:attrName>ppt_h</p:attrName>
                                            </p:attrNameLst>
                                          </p:cBhvr>
                                          <p:tavLst>
                                            <p:tav tm="0">
                                              <p:val>
                                                <p:fltVal val="0"/>
                                              </p:val>
                                            </p:tav>
                                            <p:tav tm="100000">
                                              <p:val>
                                                <p:strVal val="#ppt_h"/>
                                              </p:val>
                                            </p:tav>
                                          </p:tavLst>
                                        </p:anim>
                                      </p:childTnLst>
                                    </p:cTn>
                                  </p:par>
                                  <p:par>
                                    <p:cTn id="66" presetID="6" presetClass="emph" presetSubtype="0" autoRev="1" fill="hold" nodeType="withEffect">
                                      <p:stCondLst>
                                        <p:cond delay="1600"/>
                                      </p:stCondLst>
                                      <p:childTnLst>
                                        <p:animScale>
                                          <p:cBhvr>
                                            <p:cTn id="67" dur="150" fill="hold"/>
                                            <p:tgtEl>
                                              <p:spTgt spid="30"/>
                                            </p:tgtEl>
                                          </p:cBhvr>
                                          <p:by x="110000" y="110000"/>
                                        </p:animScale>
                                      </p:childTnLst>
                                    </p:cTn>
                                  </p:par>
                                  <p:par>
                                    <p:cTn id="68" presetID="2" presetClass="entr" presetSubtype="2" decel="100000" fill="hold" grpId="0" nodeType="withEffect">
                                      <p:stCondLst>
                                        <p:cond delay="1600"/>
                                      </p:stCondLst>
                                      <p:childTnLst>
                                        <p:set>
                                          <p:cBhvr>
                                            <p:cTn id="69" dur="1" fill="hold">
                                              <p:stCondLst>
                                                <p:cond delay="0"/>
                                              </p:stCondLst>
                                            </p:cTn>
                                            <p:tgtEl>
                                              <p:spTgt spid="4"/>
                                            </p:tgtEl>
                                            <p:attrNameLst>
                                              <p:attrName>style.visibility</p:attrName>
                                            </p:attrNameLst>
                                          </p:cBhvr>
                                          <p:to>
                                            <p:strVal val="visible"/>
                                          </p:to>
                                        </p:set>
                                        <p:anim calcmode="lin" valueType="num">
                                          <p:cBhvr additive="base">
                                            <p:cTn id="70" dur="750" fill="hold"/>
                                            <p:tgtEl>
                                              <p:spTgt spid="4"/>
                                            </p:tgtEl>
                                            <p:attrNameLst>
                                              <p:attrName>ppt_x</p:attrName>
                                            </p:attrNameLst>
                                          </p:cBhvr>
                                          <p:tavLst>
                                            <p:tav tm="0">
                                              <p:val>
                                                <p:strVal val="1+#ppt_w/2"/>
                                              </p:val>
                                            </p:tav>
                                            <p:tav tm="100000">
                                              <p:val>
                                                <p:strVal val="#ppt_x"/>
                                              </p:val>
                                            </p:tav>
                                          </p:tavLst>
                                        </p:anim>
                                        <p:anim calcmode="lin" valueType="num">
                                          <p:cBhvr additive="base">
                                            <p:cTn id="71" dur="750" fill="hold"/>
                                            <p:tgtEl>
                                              <p:spTgt spid="4"/>
                                            </p:tgtEl>
                                            <p:attrNameLst>
                                              <p:attrName>ppt_y</p:attrName>
                                            </p:attrNameLst>
                                          </p:cBhvr>
                                          <p:tavLst>
                                            <p:tav tm="0">
                                              <p:val>
                                                <p:strVal val="#ppt_y"/>
                                              </p:val>
                                            </p:tav>
                                            <p:tav tm="100000">
                                              <p:val>
                                                <p:strVal val="#ppt_y"/>
                                              </p:val>
                                            </p:tav>
                                          </p:tavLst>
                                        </p:anim>
                                      </p:childTnLst>
                                    </p:cTn>
                                  </p:par>
                                  <p:par>
                                    <p:cTn id="72" presetID="23" presetClass="entr" presetSubtype="16" fill="hold" nodeType="withEffect">
                                      <p:stCondLst>
                                        <p:cond delay="1600"/>
                                      </p:stCondLst>
                                      <p:childTnLst>
                                        <p:set>
                                          <p:cBhvr>
                                            <p:cTn id="73" dur="1" fill="hold">
                                              <p:stCondLst>
                                                <p:cond delay="0"/>
                                              </p:stCondLst>
                                            </p:cTn>
                                            <p:tgtEl>
                                              <p:spTgt spid="33"/>
                                            </p:tgtEl>
                                            <p:attrNameLst>
                                              <p:attrName>style.visibility</p:attrName>
                                            </p:attrNameLst>
                                          </p:cBhvr>
                                          <p:to>
                                            <p:strVal val="visible"/>
                                          </p:to>
                                        </p:set>
                                        <p:anim calcmode="lin" valueType="num">
                                          <p:cBhvr>
                                            <p:cTn id="74" dur="300" fill="hold"/>
                                            <p:tgtEl>
                                              <p:spTgt spid="33"/>
                                            </p:tgtEl>
                                            <p:attrNameLst>
                                              <p:attrName>ppt_w</p:attrName>
                                            </p:attrNameLst>
                                          </p:cBhvr>
                                          <p:tavLst>
                                            <p:tav tm="0">
                                              <p:val>
                                                <p:fltVal val="0"/>
                                              </p:val>
                                            </p:tav>
                                            <p:tav tm="100000">
                                              <p:val>
                                                <p:strVal val="#ppt_w"/>
                                              </p:val>
                                            </p:tav>
                                          </p:tavLst>
                                        </p:anim>
                                        <p:anim calcmode="lin" valueType="num">
                                          <p:cBhvr>
                                            <p:cTn id="75" dur="300" fill="hold"/>
                                            <p:tgtEl>
                                              <p:spTgt spid="33"/>
                                            </p:tgtEl>
                                            <p:attrNameLst>
                                              <p:attrName>ppt_h</p:attrName>
                                            </p:attrNameLst>
                                          </p:cBhvr>
                                          <p:tavLst>
                                            <p:tav tm="0">
                                              <p:val>
                                                <p:fltVal val="0"/>
                                              </p:val>
                                            </p:tav>
                                            <p:tav tm="100000">
                                              <p:val>
                                                <p:strVal val="#ppt_h"/>
                                              </p:val>
                                            </p:tav>
                                          </p:tavLst>
                                        </p:anim>
                                      </p:childTnLst>
                                    </p:cTn>
                                  </p:par>
                                  <p:par>
                                    <p:cTn id="76" presetID="6" presetClass="emph" presetSubtype="0" autoRev="1" fill="hold" nodeType="withEffect">
                                      <p:stCondLst>
                                        <p:cond delay="1900"/>
                                      </p:stCondLst>
                                      <p:childTnLst>
                                        <p:animScale>
                                          <p:cBhvr>
                                            <p:cTn id="77" dur="150" fill="hold"/>
                                            <p:tgtEl>
                                              <p:spTgt spid="33"/>
                                            </p:tgtEl>
                                          </p:cBhvr>
                                          <p:by x="110000" y="110000"/>
                                        </p:animScale>
                                      </p:childTnLst>
                                    </p:cTn>
                                  </p:par>
                                  <p:par>
                                    <p:cTn id="78" presetID="2" presetClass="entr" presetSubtype="2" decel="100000" fill="hold" grpId="0" nodeType="withEffect">
                                      <p:stCondLst>
                                        <p:cond delay="1900"/>
                                      </p:stCondLst>
                                      <p:childTnLst>
                                        <p:set>
                                          <p:cBhvr>
                                            <p:cTn id="79" dur="1" fill="hold">
                                              <p:stCondLst>
                                                <p:cond delay="0"/>
                                              </p:stCondLst>
                                            </p:cTn>
                                            <p:tgtEl>
                                              <p:spTgt spid="5"/>
                                            </p:tgtEl>
                                            <p:attrNameLst>
                                              <p:attrName>style.visibility</p:attrName>
                                            </p:attrNameLst>
                                          </p:cBhvr>
                                          <p:to>
                                            <p:strVal val="visible"/>
                                          </p:to>
                                        </p:set>
                                        <p:anim calcmode="lin" valueType="num">
                                          <p:cBhvr additive="base">
                                            <p:cTn id="80" dur="750" fill="hold"/>
                                            <p:tgtEl>
                                              <p:spTgt spid="5"/>
                                            </p:tgtEl>
                                            <p:attrNameLst>
                                              <p:attrName>ppt_x</p:attrName>
                                            </p:attrNameLst>
                                          </p:cBhvr>
                                          <p:tavLst>
                                            <p:tav tm="0">
                                              <p:val>
                                                <p:strVal val="1+#ppt_w/2"/>
                                              </p:val>
                                            </p:tav>
                                            <p:tav tm="100000">
                                              <p:val>
                                                <p:strVal val="#ppt_x"/>
                                              </p:val>
                                            </p:tav>
                                          </p:tavLst>
                                        </p:anim>
                                        <p:anim calcmode="lin" valueType="num">
                                          <p:cBhvr additive="base">
                                            <p:cTn id="81" dur="750" fill="hold"/>
                                            <p:tgtEl>
                                              <p:spTgt spid="5"/>
                                            </p:tgtEl>
                                            <p:attrNameLst>
                                              <p:attrName>ppt_y</p:attrName>
                                            </p:attrNameLst>
                                          </p:cBhvr>
                                          <p:tavLst>
                                            <p:tav tm="0">
                                              <p:val>
                                                <p:strVal val="#ppt_y"/>
                                              </p:val>
                                            </p:tav>
                                            <p:tav tm="100000">
                                              <p:val>
                                                <p:strVal val="#ppt_y"/>
                                              </p:val>
                                            </p:tav>
                                          </p:tavLst>
                                        </p:anim>
                                      </p:childTnLst>
                                    </p:cTn>
                                  </p:par>
                                  <p:par>
                                    <p:cTn id="82" presetID="23" presetClass="entr" presetSubtype="16" fill="hold" nodeType="withEffect">
                                      <p:stCondLst>
                                        <p:cond delay="1900"/>
                                      </p:stCondLst>
                                      <p:childTnLst>
                                        <p:set>
                                          <p:cBhvr>
                                            <p:cTn id="83" dur="1" fill="hold">
                                              <p:stCondLst>
                                                <p:cond delay="0"/>
                                              </p:stCondLst>
                                            </p:cTn>
                                            <p:tgtEl>
                                              <p:spTgt spid="36"/>
                                            </p:tgtEl>
                                            <p:attrNameLst>
                                              <p:attrName>style.visibility</p:attrName>
                                            </p:attrNameLst>
                                          </p:cBhvr>
                                          <p:to>
                                            <p:strVal val="visible"/>
                                          </p:to>
                                        </p:set>
                                        <p:anim calcmode="lin" valueType="num">
                                          <p:cBhvr>
                                            <p:cTn id="84" dur="300" fill="hold"/>
                                            <p:tgtEl>
                                              <p:spTgt spid="36"/>
                                            </p:tgtEl>
                                            <p:attrNameLst>
                                              <p:attrName>ppt_w</p:attrName>
                                            </p:attrNameLst>
                                          </p:cBhvr>
                                          <p:tavLst>
                                            <p:tav tm="0">
                                              <p:val>
                                                <p:fltVal val="0"/>
                                              </p:val>
                                            </p:tav>
                                            <p:tav tm="100000">
                                              <p:val>
                                                <p:strVal val="#ppt_w"/>
                                              </p:val>
                                            </p:tav>
                                          </p:tavLst>
                                        </p:anim>
                                        <p:anim calcmode="lin" valueType="num">
                                          <p:cBhvr>
                                            <p:cTn id="85" dur="300" fill="hold"/>
                                            <p:tgtEl>
                                              <p:spTgt spid="36"/>
                                            </p:tgtEl>
                                            <p:attrNameLst>
                                              <p:attrName>ppt_h</p:attrName>
                                            </p:attrNameLst>
                                          </p:cBhvr>
                                          <p:tavLst>
                                            <p:tav tm="0">
                                              <p:val>
                                                <p:fltVal val="0"/>
                                              </p:val>
                                            </p:tav>
                                            <p:tav tm="100000">
                                              <p:val>
                                                <p:strVal val="#ppt_h"/>
                                              </p:val>
                                            </p:tav>
                                          </p:tavLst>
                                        </p:anim>
                                      </p:childTnLst>
                                    </p:cTn>
                                  </p:par>
                                  <p:par>
                                    <p:cTn id="86" presetID="6" presetClass="emph" presetSubtype="0" autoRev="1" fill="hold" nodeType="withEffect">
                                      <p:stCondLst>
                                        <p:cond delay="2200"/>
                                      </p:stCondLst>
                                      <p:childTnLst>
                                        <p:animScale>
                                          <p:cBhvr>
                                            <p:cTn id="87" dur="150" fill="hold"/>
                                            <p:tgtEl>
                                              <p:spTgt spid="36"/>
                                            </p:tgtEl>
                                          </p:cBhvr>
                                          <p:by x="110000" y="110000"/>
                                        </p:animScale>
                                      </p:childTnLst>
                                    </p:cTn>
                                  </p:par>
                                  <p:par>
                                    <p:cTn id="88" presetID="2" presetClass="entr" presetSubtype="2" decel="100000" fill="hold" grpId="0" nodeType="withEffect">
                                      <p:stCondLst>
                                        <p:cond delay="2200"/>
                                      </p:stCondLst>
                                      <p:childTnLst>
                                        <p:set>
                                          <p:cBhvr>
                                            <p:cTn id="89" dur="1" fill="hold">
                                              <p:stCondLst>
                                                <p:cond delay="0"/>
                                              </p:stCondLst>
                                            </p:cTn>
                                            <p:tgtEl>
                                              <p:spTgt spid="6"/>
                                            </p:tgtEl>
                                            <p:attrNameLst>
                                              <p:attrName>style.visibility</p:attrName>
                                            </p:attrNameLst>
                                          </p:cBhvr>
                                          <p:to>
                                            <p:strVal val="visible"/>
                                          </p:to>
                                        </p:set>
                                        <p:anim calcmode="lin" valueType="num">
                                          <p:cBhvr additive="base">
                                            <p:cTn id="90" dur="750" fill="hold"/>
                                            <p:tgtEl>
                                              <p:spTgt spid="6"/>
                                            </p:tgtEl>
                                            <p:attrNameLst>
                                              <p:attrName>ppt_x</p:attrName>
                                            </p:attrNameLst>
                                          </p:cBhvr>
                                          <p:tavLst>
                                            <p:tav tm="0">
                                              <p:val>
                                                <p:strVal val="1+#ppt_w/2"/>
                                              </p:val>
                                            </p:tav>
                                            <p:tav tm="100000">
                                              <p:val>
                                                <p:strVal val="#ppt_x"/>
                                              </p:val>
                                            </p:tav>
                                          </p:tavLst>
                                        </p:anim>
                                        <p:anim calcmode="lin" valueType="num">
                                          <p:cBhvr additive="base">
                                            <p:cTn id="91" dur="750" fill="hold"/>
                                            <p:tgtEl>
                                              <p:spTgt spid="6"/>
                                            </p:tgtEl>
                                            <p:attrNameLst>
                                              <p:attrName>ppt_y</p:attrName>
                                            </p:attrNameLst>
                                          </p:cBhvr>
                                          <p:tavLst>
                                            <p:tav tm="0">
                                              <p:val>
                                                <p:strVal val="#ppt_y"/>
                                              </p:val>
                                            </p:tav>
                                            <p:tav tm="100000">
                                              <p:val>
                                                <p:strVal val="#ppt_y"/>
                                              </p:val>
                                            </p:tav>
                                          </p:tavLst>
                                        </p:anim>
                                      </p:childTnLst>
                                    </p:cTn>
                                  </p:par>
                                  <p:par>
                                    <p:cTn id="92" presetID="23" presetClass="entr" presetSubtype="16" fill="hold" nodeType="withEffect">
                                      <p:stCondLst>
                                        <p:cond delay="2200"/>
                                      </p:stCondLst>
                                      <p:childTnLst>
                                        <p:set>
                                          <p:cBhvr>
                                            <p:cTn id="93" dur="1" fill="hold">
                                              <p:stCondLst>
                                                <p:cond delay="0"/>
                                              </p:stCondLst>
                                            </p:cTn>
                                            <p:tgtEl>
                                              <p:spTgt spid="40"/>
                                            </p:tgtEl>
                                            <p:attrNameLst>
                                              <p:attrName>style.visibility</p:attrName>
                                            </p:attrNameLst>
                                          </p:cBhvr>
                                          <p:to>
                                            <p:strVal val="visible"/>
                                          </p:to>
                                        </p:set>
                                        <p:anim calcmode="lin" valueType="num">
                                          <p:cBhvr>
                                            <p:cTn id="94" dur="300" fill="hold"/>
                                            <p:tgtEl>
                                              <p:spTgt spid="40"/>
                                            </p:tgtEl>
                                            <p:attrNameLst>
                                              <p:attrName>ppt_w</p:attrName>
                                            </p:attrNameLst>
                                          </p:cBhvr>
                                          <p:tavLst>
                                            <p:tav tm="0">
                                              <p:val>
                                                <p:fltVal val="0"/>
                                              </p:val>
                                            </p:tav>
                                            <p:tav tm="100000">
                                              <p:val>
                                                <p:strVal val="#ppt_w"/>
                                              </p:val>
                                            </p:tav>
                                          </p:tavLst>
                                        </p:anim>
                                        <p:anim calcmode="lin" valueType="num">
                                          <p:cBhvr>
                                            <p:cTn id="95" dur="300" fill="hold"/>
                                            <p:tgtEl>
                                              <p:spTgt spid="40"/>
                                            </p:tgtEl>
                                            <p:attrNameLst>
                                              <p:attrName>ppt_h</p:attrName>
                                            </p:attrNameLst>
                                          </p:cBhvr>
                                          <p:tavLst>
                                            <p:tav tm="0">
                                              <p:val>
                                                <p:fltVal val="0"/>
                                              </p:val>
                                            </p:tav>
                                            <p:tav tm="100000">
                                              <p:val>
                                                <p:strVal val="#ppt_h"/>
                                              </p:val>
                                            </p:tav>
                                          </p:tavLst>
                                        </p:anim>
                                      </p:childTnLst>
                                    </p:cTn>
                                  </p:par>
                                  <p:par>
                                    <p:cTn id="96" presetID="6" presetClass="emph" presetSubtype="0" autoRev="1" fill="hold" nodeType="withEffect">
                                      <p:stCondLst>
                                        <p:cond delay="2500"/>
                                      </p:stCondLst>
                                      <p:childTnLst>
                                        <p:animScale>
                                          <p:cBhvr>
                                            <p:cTn id="97" dur="150" fill="hold"/>
                                            <p:tgtEl>
                                              <p:spTgt spid="40"/>
                                            </p:tgtEl>
                                          </p:cBhvr>
                                          <p:by x="110000" y="110000"/>
                                        </p:animScale>
                                      </p:childTnLst>
                                    </p:cTn>
                                  </p:par>
                                  <p:par>
                                    <p:cTn id="98" presetID="2" presetClass="entr" presetSubtype="2" decel="100000" fill="hold" grpId="0" nodeType="withEffect">
                                      <p:stCondLst>
                                        <p:cond delay="2500"/>
                                      </p:stCondLst>
                                      <p:childTnLst>
                                        <p:set>
                                          <p:cBhvr>
                                            <p:cTn id="99" dur="1" fill="hold">
                                              <p:stCondLst>
                                                <p:cond delay="0"/>
                                              </p:stCondLst>
                                            </p:cTn>
                                            <p:tgtEl>
                                              <p:spTgt spid="11"/>
                                            </p:tgtEl>
                                            <p:attrNameLst>
                                              <p:attrName>style.visibility</p:attrName>
                                            </p:attrNameLst>
                                          </p:cBhvr>
                                          <p:to>
                                            <p:strVal val="visible"/>
                                          </p:to>
                                        </p:set>
                                        <p:anim calcmode="lin" valueType="num">
                                          <p:cBhvr additive="base">
                                            <p:cTn id="100" dur="750" fill="hold"/>
                                            <p:tgtEl>
                                              <p:spTgt spid="11"/>
                                            </p:tgtEl>
                                            <p:attrNameLst>
                                              <p:attrName>ppt_x</p:attrName>
                                            </p:attrNameLst>
                                          </p:cBhvr>
                                          <p:tavLst>
                                            <p:tav tm="0">
                                              <p:val>
                                                <p:strVal val="1+#ppt_w/2"/>
                                              </p:val>
                                            </p:tav>
                                            <p:tav tm="100000">
                                              <p:val>
                                                <p:strVal val="#ppt_x"/>
                                              </p:val>
                                            </p:tav>
                                          </p:tavLst>
                                        </p:anim>
                                        <p:anim calcmode="lin" valueType="num">
                                          <p:cBhvr additive="base">
                                            <p:cTn id="101" dur="750" fill="hold"/>
                                            <p:tgtEl>
                                              <p:spTgt spid="11"/>
                                            </p:tgtEl>
                                            <p:attrNameLst>
                                              <p:attrName>ppt_y</p:attrName>
                                            </p:attrNameLst>
                                          </p:cBhvr>
                                          <p:tavLst>
                                            <p:tav tm="0">
                                              <p:val>
                                                <p:strVal val="#ppt_y"/>
                                              </p:val>
                                            </p:tav>
                                            <p:tav tm="100000">
                                              <p:val>
                                                <p:strVal val="#ppt_y"/>
                                              </p:val>
                                            </p:tav>
                                          </p:tavLst>
                                        </p:anim>
                                      </p:childTnLst>
                                    </p:cTn>
                                  </p:par>
                                  <p:par>
                                    <p:cTn id="102" presetID="42" presetClass="entr" presetSubtype="0" fill="hold" nodeType="withEffect">
                                      <p:stCondLst>
                                        <p:cond delay="500"/>
                                      </p:stCondLst>
                                      <p:childTnLst>
                                        <p:set>
                                          <p:cBhvr>
                                            <p:cTn id="103" dur="1" fill="hold">
                                              <p:stCondLst>
                                                <p:cond delay="0"/>
                                              </p:stCondLst>
                                            </p:cTn>
                                            <p:tgtEl>
                                              <p:spTgt spid="24"/>
                                            </p:tgtEl>
                                            <p:attrNameLst>
                                              <p:attrName>style.visibility</p:attrName>
                                            </p:attrNameLst>
                                          </p:cBhvr>
                                          <p:to>
                                            <p:strVal val="visible"/>
                                          </p:to>
                                        </p:set>
                                        <p:animEffect transition="in" filter="fade">
                                          <p:cBhvr>
                                            <p:cTn id="104" dur="1000"/>
                                            <p:tgtEl>
                                              <p:spTgt spid="24"/>
                                            </p:tgtEl>
                                          </p:cBhvr>
                                        </p:animEffect>
                                        <p:anim calcmode="lin" valueType="num">
                                          <p:cBhvr>
                                            <p:cTn id="105" dur="1000" fill="hold"/>
                                            <p:tgtEl>
                                              <p:spTgt spid="24"/>
                                            </p:tgtEl>
                                            <p:attrNameLst>
                                              <p:attrName>ppt_x</p:attrName>
                                            </p:attrNameLst>
                                          </p:cBhvr>
                                          <p:tavLst>
                                            <p:tav tm="0">
                                              <p:val>
                                                <p:strVal val="#ppt_x"/>
                                              </p:val>
                                            </p:tav>
                                            <p:tav tm="100000">
                                              <p:val>
                                                <p:strVal val="#ppt_x"/>
                                              </p:val>
                                            </p:tav>
                                          </p:tavLst>
                                        </p:anim>
                                        <p:anim calcmode="lin" valueType="num">
                                          <p:cBhvr>
                                            <p:cTn id="106"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11" grpId="0"/>
          <p:bldP spid="13"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9010844" cy="1091464"/>
            <a:chOff x="-161312" y="-173889"/>
            <a:chExt cx="9010844" cy="1091464"/>
          </a:xfrm>
        </p:grpSpPr>
        <p:grpSp>
          <p:nvGrpSpPr>
            <p:cNvPr id="15" name="组合 14"/>
            <p:cNvGrpSpPr/>
            <p:nvPr/>
          </p:nvGrpSpPr>
          <p:grpSpPr>
            <a:xfrm>
              <a:off x="-161312" y="-173889"/>
              <a:ext cx="9010844" cy="1091464"/>
              <a:chOff x="-161312" y="-173889"/>
              <a:chExt cx="9010844"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8070372"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latin typeface="Times New Roman" panose="02020603050405020304" pitchFamily="18" charset="0"/>
                    <a:ea typeface="宋体" pitchFamily="2" charset="-122"/>
                    <a:cs typeface="Times New Roman" panose="02020603050405020304" pitchFamily="18" charset="0"/>
                  </a:rPr>
                  <a:t>调度中心向变电所传送下列遥控、遥调命令</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8856712"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1158270" y="4234934"/>
            <a:ext cx="2022372"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断路器的分合</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2768590" y="2101334"/>
            <a:ext cx="4008630"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有载调压变压器抽头位置的调整</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 name="矩形 4"/>
          <p:cNvSpPr/>
          <p:nvPr/>
        </p:nvSpPr>
        <p:spPr>
          <a:xfrm>
            <a:off x="5500554" y="4615934"/>
            <a:ext cx="2112656"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预告信号的复归</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 name="矩形 5"/>
          <p:cNvSpPr/>
          <p:nvPr/>
        </p:nvSpPr>
        <p:spPr>
          <a:xfrm>
            <a:off x="6869920" y="2768084"/>
            <a:ext cx="2654363"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距离保护闭锁的复归</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7" name="矩形 6"/>
          <p:cNvSpPr/>
          <p:nvPr/>
        </p:nvSpPr>
        <p:spPr>
          <a:xfrm>
            <a:off x="9309008" y="5693104"/>
            <a:ext cx="2383509" cy="467307"/>
          </a:xfrm>
          <a:prstGeom prst="rect">
            <a:avLst/>
          </a:prstGeom>
          <a:noFill/>
        </p:spPr>
        <p:txBody>
          <a:bodyPr wrap="square" rtlCol="0">
            <a:spAutoFit/>
          </a:bodyPr>
          <a:lstStyle/>
          <a:p>
            <a:pPr>
              <a:lnSpc>
                <a:spcPct val="130000"/>
              </a:lnSpc>
            </a:pP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信号继电器的复归</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67" name="组合 66"/>
          <p:cNvGrpSpPr/>
          <p:nvPr/>
        </p:nvGrpSpPr>
        <p:grpSpPr>
          <a:xfrm>
            <a:off x="990600" y="2905125"/>
            <a:ext cx="9869715" cy="2750619"/>
            <a:chOff x="990600" y="2905125"/>
            <a:chExt cx="9869715" cy="2750619"/>
          </a:xfrm>
        </p:grpSpPr>
        <p:cxnSp>
          <p:nvCxnSpPr>
            <p:cNvPr id="24" name="直接连接符 23"/>
            <p:cNvCxnSpPr/>
            <p:nvPr/>
          </p:nvCxnSpPr>
          <p:spPr>
            <a:xfrm flipH="1">
              <a:off x="2092223" y="2946400"/>
              <a:ext cx="2149577" cy="114361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990600" y="3524250"/>
              <a:ext cx="901700" cy="57150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flipV="1">
              <a:off x="4241800" y="2974777"/>
              <a:ext cx="2133600" cy="1501973"/>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6473724" y="3549650"/>
              <a:ext cx="1120876" cy="95946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flipV="1">
              <a:off x="7609114" y="3482778"/>
              <a:ext cx="2249715" cy="1921072"/>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9739439" y="4696279"/>
              <a:ext cx="1120876" cy="95946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1851025" y="4060825"/>
              <a:ext cx="76200" cy="762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4219575" y="2905125"/>
              <a:ext cx="76200" cy="762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6353175" y="4441825"/>
              <a:ext cx="76200" cy="762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7571014" y="3511550"/>
              <a:ext cx="76200" cy="762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835243" y="5384430"/>
              <a:ext cx="76200" cy="762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3000">
        <p14:switch dir="r"/>
      </p:transition>
    </mc:Choice>
    <mc:Fallback>
      <p:transition spd="slow" advTm="3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500"/>
                                      </p:stCondLst>
                                      <p:childTnLst>
                                        <p:set>
                                          <p:cBhvr>
                                            <p:cTn id="10" dur="1" fill="hold">
                                              <p:stCondLst>
                                                <p:cond delay="0"/>
                                              </p:stCondLst>
                                            </p:cTn>
                                            <p:tgtEl>
                                              <p:spTgt spid="67"/>
                                            </p:tgtEl>
                                            <p:attrNameLst>
                                              <p:attrName>style.visibility</p:attrName>
                                            </p:attrNameLst>
                                          </p:cBhvr>
                                          <p:to>
                                            <p:strVal val="visible"/>
                                          </p:to>
                                        </p:set>
                                        <p:animEffect transition="in" filter="wipe(left)">
                                          <p:cBhvr>
                                            <p:cTn id="11" dur="1250"/>
                                            <p:tgtEl>
                                              <p:spTgt spid="6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7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90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110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13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500"/>
                                      </p:stCondLst>
                                      <p:childTnLst>
                                        <p:set>
                                          <p:cBhvr>
                                            <p:cTn id="10" dur="1" fill="hold">
                                              <p:stCondLst>
                                                <p:cond delay="0"/>
                                              </p:stCondLst>
                                            </p:cTn>
                                            <p:tgtEl>
                                              <p:spTgt spid="67"/>
                                            </p:tgtEl>
                                            <p:attrNameLst>
                                              <p:attrName>style.visibility</p:attrName>
                                            </p:attrNameLst>
                                          </p:cBhvr>
                                          <p:to>
                                            <p:strVal val="visible"/>
                                          </p:to>
                                        </p:set>
                                        <p:animEffect transition="in" filter="wipe(left)">
                                          <p:cBhvr>
                                            <p:cTn id="11" dur="1250"/>
                                            <p:tgtEl>
                                              <p:spTgt spid="6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7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90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110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13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4638062" cy="1091464"/>
            <a:chOff x="-161312" y="-173889"/>
            <a:chExt cx="4638062" cy="1091464"/>
          </a:xfrm>
        </p:grpSpPr>
        <p:grpSp>
          <p:nvGrpSpPr>
            <p:cNvPr id="15" name="组合 14"/>
            <p:cNvGrpSpPr/>
            <p:nvPr/>
          </p:nvGrpSpPr>
          <p:grpSpPr>
            <a:xfrm>
              <a:off x="-161312" y="-173889"/>
              <a:ext cx="4523762" cy="1091464"/>
              <a:chOff x="-161312" y="-173889"/>
              <a:chExt cx="452376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58329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远动子站</a:t>
                </a:r>
                <a:r>
                  <a:rPr lang="zh-CN" altLang="en-US" dirty="0"/>
                  <a:t>系统方案</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49942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a:off x="1405822" y="1307378"/>
            <a:ext cx="1375404" cy="1375404"/>
            <a:chOff x="2635719" y="2031279"/>
            <a:chExt cx="1375404" cy="1375404"/>
          </a:xfrm>
        </p:grpSpPr>
        <p:grpSp>
          <p:nvGrpSpPr>
            <p:cNvPr id="11" name="组合 10"/>
            <p:cNvGrpSpPr/>
            <p:nvPr/>
          </p:nvGrpSpPr>
          <p:grpSpPr>
            <a:xfrm>
              <a:off x="3039039" y="2323287"/>
              <a:ext cx="530666" cy="772338"/>
              <a:chOff x="5690324" y="3674589"/>
              <a:chExt cx="315161" cy="458690"/>
            </a:xfrm>
            <a:gradFill>
              <a:gsLst>
                <a:gs pos="97122">
                  <a:srgbClr val="B0D3F2"/>
                </a:gs>
                <a:gs pos="0">
                  <a:schemeClr val="bg1">
                    <a:lumMod val="95000"/>
                  </a:schemeClr>
                </a:gs>
              </a:gsLst>
              <a:lin ang="5400000" scaled="1"/>
            </a:gradFill>
            <a:effectLst>
              <a:outerShdw blurRad="228600" sx="111000" sy="111000" algn="ctr" rotWithShape="0">
                <a:srgbClr val="B0D3F2">
                  <a:alpha val="82000"/>
                </a:srgbClr>
              </a:outerShdw>
            </a:effectLst>
          </p:grpSpPr>
          <p:sp>
            <p:nvSpPr>
              <p:cNvPr id="27" name="Freeform 36"/>
              <p:cNvSpPr>
                <a:spLocks noChangeArrowheads="1"/>
              </p:cNvSpPr>
              <p:nvPr/>
            </p:nvSpPr>
            <p:spPr bwMode="auto">
              <a:xfrm flipH="1">
                <a:off x="5782664" y="4054991"/>
                <a:ext cx="130481" cy="78288"/>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0"/>
                  <a:gd name="T34" fmla="*/ 0 h 48"/>
                  <a:gd name="T35" fmla="*/ 80 w 80"/>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sp>
            <p:nvSpPr>
              <p:cNvPr id="28" name="Freeform 37"/>
              <p:cNvSpPr>
                <a:spLocks noEditPoints="1" noChangeArrowheads="1"/>
              </p:cNvSpPr>
              <p:nvPr/>
            </p:nvSpPr>
            <p:spPr bwMode="auto">
              <a:xfrm flipH="1">
                <a:off x="5690324" y="3674589"/>
                <a:ext cx="315161" cy="367353"/>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224"/>
                  <a:gd name="T53" fmla="*/ 192 w 192"/>
                  <a:gd name="T54" fmla="*/ 224 h 2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grpSp>
        <p:grpSp>
          <p:nvGrpSpPr>
            <p:cNvPr id="13" name="组合 12"/>
            <p:cNvGrpSpPr/>
            <p:nvPr/>
          </p:nvGrpSpPr>
          <p:grpSpPr>
            <a:xfrm>
              <a:off x="2635719" y="2031279"/>
              <a:ext cx="1375404" cy="1375404"/>
              <a:chOff x="2635719" y="2031279"/>
              <a:chExt cx="1375404" cy="1375404"/>
            </a:xfrm>
          </p:grpSpPr>
          <p:sp>
            <p:nvSpPr>
              <p:cNvPr id="35" name="椭圆 34"/>
              <p:cNvSpPr/>
              <p:nvPr/>
            </p:nvSpPr>
            <p:spPr>
              <a:xfrm rot="19111958" flipH="1">
                <a:off x="2747955" y="2143515"/>
                <a:ext cx="1150932" cy="1150932"/>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36" name="椭圆 35"/>
              <p:cNvSpPr/>
              <p:nvPr/>
            </p:nvSpPr>
            <p:spPr>
              <a:xfrm rot="6917787" flipH="1">
                <a:off x="2635719" y="2031279"/>
                <a:ext cx="1375404" cy="1375404"/>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sp>
        <p:nvSpPr>
          <p:cNvPr id="44" name="矩形 43"/>
          <p:cNvSpPr/>
          <p:nvPr/>
        </p:nvSpPr>
        <p:spPr>
          <a:xfrm>
            <a:off x="703843" y="3545292"/>
            <a:ext cx="2779362" cy="2492990"/>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远动装置可配置多种通信规约（如：部颁规约</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CDT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IEC60870-5-101</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POLLING</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IEC 60870-5-104</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等通信规约）。</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55" name="组合 54"/>
          <p:cNvGrpSpPr/>
          <p:nvPr/>
        </p:nvGrpSpPr>
        <p:grpSpPr>
          <a:xfrm>
            <a:off x="686840" y="2906884"/>
            <a:ext cx="2813369" cy="553757"/>
            <a:chOff x="990523" y="3150337"/>
            <a:chExt cx="2813369" cy="553757"/>
          </a:xfrm>
        </p:grpSpPr>
        <p:sp>
          <p:nvSpPr>
            <p:cNvPr id="8" name="矩形 7"/>
            <p:cNvSpPr/>
            <p:nvPr/>
          </p:nvSpPr>
          <p:spPr>
            <a:xfrm>
              <a:off x="1057627" y="3193640"/>
              <a:ext cx="2746265"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远动装置通信规约 </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6" name="矩形 45"/>
            <p:cNvSpPr/>
            <p:nvPr/>
          </p:nvSpPr>
          <p:spPr>
            <a:xfrm>
              <a:off x="990523" y="3150337"/>
              <a:ext cx="2806561" cy="55375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椭圆 50"/>
          <p:cNvSpPr>
            <a:spLocks noChangeAspect="1"/>
          </p:cNvSpPr>
          <p:nvPr/>
        </p:nvSpPr>
        <p:spPr>
          <a:xfrm rot="19255319">
            <a:off x="5231431" y="3938736"/>
            <a:ext cx="1990741" cy="1990744"/>
          </a:xfrm>
          <a:prstGeom prst="ellipse">
            <a:avLst/>
          </a:prstGeom>
          <a:gradFill flip="none" rotWithShape="1">
            <a:gsLst>
              <a:gs pos="0">
                <a:srgbClr val="F2F2F2"/>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a:spLocks noChangeAspect="1"/>
          </p:cNvSpPr>
          <p:nvPr/>
        </p:nvSpPr>
        <p:spPr>
          <a:xfrm rot="20805855">
            <a:off x="4122669" y="4557718"/>
            <a:ext cx="4208276" cy="752790"/>
          </a:xfrm>
          <a:prstGeom prst="ellipse">
            <a:avLst/>
          </a:prstGeom>
          <a:ln w="12700">
            <a:gradFill>
              <a:gsLst>
                <a:gs pos="0">
                  <a:srgbClr val="1C212B">
                    <a:alpha val="0"/>
                  </a:srgbClr>
                </a:gs>
                <a:gs pos="97122">
                  <a:srgbClr val="8A9AB0"/>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6" name="椭圆 55"/>
          <p:cNvSpPr>
            <a:spLocks noChangeAspect="1"/>
          </p:cNvSpPr>
          <p:nvPr/>
        </p:nvSpPr>
        <p:spPr>
          <a:xfrm rot="20758129">
            <a:off x="3207849" y="4538541"/>
            <a:ext cx="5648054" cy="1010342"/>
          </a:xfrm>
          <a:prstGeom prst="ellipse">
            <a:avLst/>
          </a:prstGeom>
          <a:ln w="12700">
            <a:gradFill>
              <a:gsLst>
                <a:gs pos="0">
                  <a:srgbClr val="1C212B">
                    <a:alpha val="0"/>
                  </a:srgbClr>
                </a:gs>
                <a:gs pos="97122">
                  <a:srgbClr val="8A9AB0"/>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7" name="椭圆 56"/>
          <p:cNvSpPr>
            <a:spLocks noChangeAspect="1"/>
          </p:cNvSpPr>
          <p:nvPr/>
        </p:nvSpPr>
        <p:spPr>
          <a:xfrm rot="20948486">
            <a:off x="1495469" y="4460838"/>
            <a:ext cx="8950846" cy="1601156"/>
          </a:xfrm>
          <a:prstGeom prst="ellipse">
            <a:avLst/>
          </a:prstGeom>
          <a:ln w="12700">
            <a:gradFill>
              <a:gsLst>
                <a:gs pos="0">
                  <a:srgbClr val="1C212B">
                    <a:alpha val="0"/>
                  </a:srgbClr>
                </a:gs>
                <a:gs pos="97122">
                  <a:srgbClr val="8A9AB0"/>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60" name="椭圆 59"/>
          <p:cNvSpPr>
            <a:spLocks noChangeAspect="1"/>
          </p:cNvSpPr>
          <p:nvPr/>
        </p:nvSpPr>
        <p:spPr>
          <a:xfrm rot="21168884">
            <a:off x="-1520508" y="3843253"/>
            <a:ext cx="14943092" cy="2673068"/>
          </a:xfrm>
          <a:prstGeom prst="ellipse">
            <a:avLst/>
          </a:prstGeom>
          <a:ln w="12700">
            <a:gradFill>
              <a:gsLst>
                <a:gs pos="0">
                  <a:srgbClr val="1C212B">
                    <a:alpha val="0"/>
                  </a:srgbClr>
                </a:gs>
                <a:gs pos="97122">
                  <a:srgbClr val="8A9AB0"/>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43" name="组合 42"/>
          <p:cNvGrpSpPr/>
          <p:nvPr/>
        </p:nvGrpSpPr>
        <p:grpSpPr>
          <a:xfrm>
            <a:off x="8931865" y="567011"/>
            <a:ext cx="1375404" cy="1375404"/>
            <a:chOff x="8804045" y="2031279"/>
            <a:chExt cx="1375404" cy="1375404"/>
          </a:xfrm>
        </p:grpSpPr>
        <p:grpSp>
          <p:nvGrpSpPr>
            <p:cNvPr id="12" name="组合 11"/>
            <p:cNvGrpSpPr/>
            <p:nvPr/>
          </p:nvGrpSpPr>
          <p:grpSpPr>
            <a:xfrm>
              <a:off x="9056455" y="2477453"/>
              <a:ext cx="870584" cy="483056"/>
              <a:chOff x="6864061" y="1408756"/>
              <a:chExt cx="471794" cy="261781"/>
            </a:xfrm>
            <a:gradFill>
              <a:gsLst>
                <a:gs pos="97122">
                  <a:srgbClr val="B0D3F2"/>
                </a:gs>
                <a:gs pos="0">
                  <a:schemeClr val="bg1">
                    <a:lumMod val="95000"/>
                  </a:schemeClr>
                </a:gs>
              </a:gsLst>
              <a:lin ang="5400000" scaled="1"/>
            </a:gradFill>
            <a:effectLst>
              <a:outerShdw blurRad="431800" sx="123000" sy="123000" algn="ctr" rotWithShape="0">
                <a:srgbClr val="B0D3F2">
                  <a:alpha val="56000"/>
                </a:srgbClr>
              </a:outerShdw>
            </a:effectLst>
          </p:grpSpPr>
          <p:sp>
            <p:nvSpPr>
              <p:cNvPr id="32" name="Freeform 98"/>
              <p:cNvSpPr>
                <a:spLocks noChangeArrowheads="1"/>
              </p:cNvSpPr>
              <p:nvPr/>
            </p:nvSpPr>
            <p:spPr bwMode="auto">
              <a:xfrm flipH="1">
                <a:off x="6968827" y="1526488"/>
                <a:ext cx="314299" cy="92108"/>
              </a:xfrm>
              <a:custGeom>
                <a:avLst/>
                <a:gdLst>
                  <a:gd name="T0" fmla="*/ 192 w 192"/>
                  <a:gd name="T1" fmla="*/ 18 h 56"/>
                  <a:gd name="T2" fmla="*/ 80 w 192"/>
                  <a:gd name="T3" fmla="*/ 40 h 56"/>
                  <a:gd name="T4" fmla="*/ 88 w 192"/>
                  <a:gd name="T5" fmla="*/ 0 h 56"/>
                  <a:gd name="T6" fmla="*/ 82 w 192"/>
                  <a:gd name="T7" fmla="*/ 0 h 56"/>
                  <a:gd name="T8" fmla="*/ 3 w 192"/>
                  <a:gd name="T9" fmla="*/ 16 h 56"/>
                  <a:gd name="T10" fmla="*/ 0 w 192"/>
                  <a:gd name="T11" fmla="*/ 16 h 56"/>
                  <a:gd name="T12" fmla="*/ 0 w 192"/>
                  <a:gd name="T13" fmla="*/ 56 h 56"/>
                  <a:gd name="T14" fmla="*/ 192 w 192"/>
                  <a:gd name="T15" fmla="*/ 56 h 56"/>
                  <a:gd name="T16" fmla="*/ 192 w 192"/>
                  <a:gd name="T17" fmla="*/ 18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2"/>
                  <a:gd name="T28" fmla="*/ 0 h 56"/>
                  <a:gd name="T29" fmla="*/ 192 w 192"/>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2" h="56">
                    <a:moveTo>
                      <a:pt x="192" y="18"/>
                    </a:moveTo>
                    <a:cubicBezTo>
                      <a:pt x="80" y="40"/>
                      <a:pt x="80" y="40"/>
                      <a:pt x="80" y="40"/>
                    </a:cubicBezTo>
                    <a:cubicBezTo>
                      <a:pt x="88" y="0"/>
                      <a:pt x="88" y="0"/>
                      <a:pt x="88" y="0"/>
                    </a:cubicBezTo>
                    <a:cubicBezTo>
                      <a:pt x="82" y="0"/>
                      <a:pt x="82" y="0"/>
                      <a:pt x="82" y="0"/>
                    </a:cubicBezTo>
                    <a:cubicBezTo>
                      <a:pt x="3" y="16"/>
                      <a:pt x="3" y="16"/>
                      <a:pt x="3" y="16"/>
                    </a:cubicBezTo>
                    <a:cubicBezTo>
                      <a:pt x="2" y="16"/>
                      <a:pt x="1" y="16"/>
                      <a:pt x="0" y="16"/>
                    </a:cubicBezTo>
                    <a:cubicBezTo>
                      <a:pt x="0" y="56"/>
                      <a:pt x="0" y="56"/>
                      <a:pt x="0" y="56"/>
                    </a:cubicBezTo>
                    <a:cubicBezTo>
                      <a:pt x="192" y="56"/>
                      <a:pt x="192" y="56"/>
                      <a:pt x="192" y="56"/>
                    </a:cubicBezTo>
                    <a:lnTo>
                      <a:pt x="192" y="18"/>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sp>
            <p:nvSpPr>
              <p:cNvPr id="33" name="Freeform 99"/>
              <p:cNvSpPr>
                <a:spLocks noEditPoints="1" noChangeArrowheads="1"/>
              </p:cNvSpPr>
              <p:nvPr/>
            </p:nvSpPr>
            <p:spPr bwMode="auto">
              <a:xfrm flipH="1">
                <a:off x="6864061" y="1408756"/>
                <a:ext cx="471794" cy="261781"/>
              </a:xfrm>
              <a:custGeom>
                <a:avLst/>
                <a:gdLst>
                  <a:gd name="T0" fmla="*/ 272 w 288"/>
                  <a:gd name="T1" fmla="*/ 40 h 160"/>
                  <a:gd name="T2" fmla="*/ 256 w 288"/>
                  <a:gd name="T3" fmla="*/ 40 h 160"/>
                  <a:gd name="T4" fmla="*/ 256 w 288"/>
                  <a:gd name="T5" fmla="*/ 16 h 160"/>
                  <a:gd name="T6" fmla="*/ 240 w 288"/>
                  <a:gd name="T7" fmla="*/ 0 h 160"/>
                  <a:gd name="T8" fmla="*/ 16 w 288"/>
                  <a:gd name="T9" fmla="*/ 0 h 160"/>
                  <a:gd name="T10" fmla="*/ 0 w 288"/>
                  <a:gd name="T11" fmla="*/ 16 h 160"/>
                  <a:gd name="T12" fmla="*/ 0 w 288"/>
                  <a:gd name="T13" fmla="*/ 144 h 160"/>
                  <a:gd name="T14" fmla="*/ 16 w 288"/>
                  <a:gd name="T15" fmla="*/ 160 h 160"/>
                  <a:gd name="T16" fmla="*/ 240 w 288"/>
                  <a:gd name="T17" fmla="*/ 160 h 160"/>
                  <a:gd name="T18" fmla="*/ 256 w 288"/>
                  <a:gd name="T19" fmla="*/ 144 h 160"/>
                  <a:gd name="T20" fmla="*/ 256 w 288"/>
                  <a:gd name="T21" fmla="*/ 120 h 160"/>
                  <a:gd name="T22" fmla="*/ 272 w 288"/>
                  <a:gd name="T23" fmla="*/ 120 h 160"/>
                  <a:gd name="T24" fmla="*/ 288 w 288"/>
                  <a:gd name="T25" fmla="*/ 104 h 160"/>
                  <a:gd name="T26" fmla="*/ 288 w 288"/>
                  <a:gd name="T27" fmla="*/ 56 h 160"/>
                  <a:gd name="T28" fmla="*/ 272 w 288"/>
                  <a:gd name="T29" fmla="*/ 40 h 160"/>
                  <a:gd name="T30" fmla="*/ 240 w 288"/>
                  <a:gd name="T31" fmla="*/ 144 h 160"/>
                  <a:gd name="T32" fmla="*/ 16 w 288"/>
                  <a:gd name="T33" fmla="*/ 144 h 160"/>
                  <a:gd name="T34" fmla="*/ 16 w 288"/>
                  <a:gd name="T35" fmla="*/ 16 h 160"/>
                  <a:gd name="T36" fmla="*/ 240 w 288"/>
                  <a:gd name="T37" fmla="*/ 16 h 160"/>
                  <a:gd name="T38" fmla="*/ 240 w 288"/>
                  <a:gd name="T39" fmla="*/ 144 h 16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88"/>
                  <a:gd name="T61" fmla="*/ 0 h 160"/>
                  <a:gd name="T62" fmla="*/ 288 w 288"/>
                  <a:gd name="T63" fmla="*/ 160 h 16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88" h="160">
                    <a:moveTo>
                      <a:pt x="272" y="40"/>
                    </a:moveTo>
                    <a:cubicBezTo>
                      <a:pt x="256" y="40"/>
                      <a:pt x="256" y="40"/>
                      <a:pt x="256" y="40"/>
                    </a:cubicBezTo>
                    <a:cubicBezTo>
                      <a:pt x="256" y="16"/>
                      <a:pt x="256" y="16"/>
                      <a:pt x="256" y="16"/>
                    </a:cubicBezTo>
                    <a:cubicBezTo>
                      <a:pt x="256" y="7"/>
                      <a:pt x="249" y="0"/>
                      <a:pt x="240" y="0"/>
                    </a:cubicBezTo>
                    <a:cubicBezTo>
                      <a:pt x="16" y="0"/>
                      <a:pt x="16" y="0"/>
                      <a:pt x="16" y="0"/>
                    </a:cubicBezTo>
                    <a:cubicBezTo>
                      <a:pt x="7" y="0"/>
                      <a:pt x="0" y="7"/>
                      <a:pt x="0" y="16"/>
                    </a:cubicBezTo>
                    <a:cubicBezTo>
                      <a:pt x="0" y="144"/>
                      <a:pt x="0" y="144"/>
                      <a:pt x="0" y="144"/>
                    </a:cubicBezTo>
                    <a:cubicBezTo>
                      <a:pt x="0" y="153"/>
                      <a:pt x="7" y="160"/>
                      <a:pt x="16" y="160"/>
                    </a:cubicBezTo>
                    <a:cubicBezTo>
                      <a:pt x="240" y="160"/>
                      <a:pt x="240" y="160"/>
                      <a:pt x="240" y="160"/>
                    </a:cubicBezTo>
                    <a:cubicBezTo>
                      <a:pt x="249" y="160"/>
                      <a:pt x="256" y="153"/>
                      <a:pt x="256" y="144"/>
                    </a:cubicBezTo>
                    <a:cubicBezTo>
                      <a:pt x="256" y="120"/>
                      <a:pt x="256" y="120"/>
                      <a:pt x="256" y="120"/>
                    </a:cubicBezTo>
                    <a:cubicBezTo>
                      <a:pt x="272" y="120"/>
                      <a:pt x="272" y="120"/>
                      <a:pt x="272" y="120"/>
                    </a:cubicBezTo>
                    <a:cubicBezTo>
                      <a:pt x="281" y="120"/>
                      <a:pt x="288" y="113"/>
                      <a:pt x="288" y="104"/>
                    </a:cubicBezTo>
                    <a:cubicBezTo>
                      <a:pt x="288" y="56"/>
                      <a:pt x="288" y="56"/>
                      <a:pt x="288" y="56"/>
                    </a:cubicBezTo>
                    <a:cubicBezTo>
                      <a:pt x="288" y="47"/>
                      <a:pt x="281" y="40"/>
                      <a:pt x="272" y="40"/>
                    </a:cubicBezTo>
                    <a:close/>
                    <a:moveTo>
                      <a:pt x="240" y="144"/>
                    </a:moveTo>
                    <a:cubicBezTo>
                      <a:pt x="16" y="144"/>
                      <a:pt x="16" y="144"/>
                      <a:pt x="16" y="144"/>
                    </a:cubicBezTo>
                    <a:cubicBezTo>
                      <a:pt x="16" y="16"/>
                      <a:pt x="16" y="16"/>
                      <a:pt x="16" y="16"/>
                    </a:cubicBezTo>
                    <a:cubicBezTo>
                      <a:pt x="240" y="16"/>
                      <a:pt x="240" y="16"/>
                      <a:pt x="240" y="16"/>
                    </a:cubicBezTo>
                    <a:lnTo>
                      <a:pt x="240" y="144"/>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sp>
            <p:nvSpPr>
              <p:cNvPr id="34" name="Freeform 100"/>
              <p:cNvSpPr>
                <a:spLocks noChangeArrowheads="1"/>
              </p:cNvSpPr>
              <p:nvPr/>
            </p:nvSpPr>
            <p:spPr bwMode="auto">
              <a:xfrm flipH="1">
                <a:off x="6968827" y="1461389"/>
                <a:ext cx="314299" cy="91416"/>
              </a:xfrm>
              <a:custGeom>
                <a:avLst/>
                <a:gdLst>
                  <a:gd name="T0" fmla="*/ 112 w 192"/>
                  <a:gd name="T1" fmla="*/ 56 h 56"/>
                  <a:gd name="T2" fmla="*/ 118 w 192"/>
                  <a:gd name="T3" fmla="*/ 56 h 56"/>
                  <a:gd name="T4" fmla="*/ 189 w 192"/>
                  <a:gd name="T5" fmla="*/ 42 h 56"/>
                  <a:gd name="T6" fmla="*/ 192 w 192"/>
                  <a:gd name="T7" fmla="*/ 42 h 56"/>
                  <a:gd name="T8" fmla="*/ 192 w 192"/>
                  <a:gd name="T9" fmla="*/ 0 h 56"/>
                  <a:gd name="T10" fmla="*/ 0 w 192"/>
                  <a:gd name="T11" fmla="*/ 0 h 56"/>
                  <a:gd name="T12" fmla="*/ 0 w 192"/>
                  <a:gd name="T13" fmla="*/ 40 h 56"/>
                  <a:gd name="T14" fmla="*/ 120 w 192"/>
                  <a:gd name="T15" fmla="*/ 16 h 56"/>
                  <a:gd name="T16" fmla="*/ 112 w 192"/>
                  <a:gd name="T17" fmla="*/ 56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2"/>
                  <a:gd name="T28" fmla="*/ 0 h 56"/>
                  <a:gd name="T29" fmla="*/ 192 w 192"/>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2" h="56">
                    <a:moveTo>
                      <a:pt x="112" y="56"/>
                    </a:moveTo>
                    <a:cubicBezTo>
                      <a:pt x="118" y="56"/>
                      <a:pt x="118" y="56"/>
                      <a:pt x="118" y="56"/>
                    </a:cubicBezTo>
                    <a:cubicBezTo>
                      <a:pt x="189" y="42"/>
                      <a:pt x="189" y="42"/>
                      <a:pt x="189" y="42"/>
                    </a:cubicBezTo>
                    <a:cubicBezTo>
                      <a:pt x="190" y="42"/>
                      <a:pt x="191" y="42"/>
                      <a:pt x="192" y="42"/>
                    </a:cubicBezTo>
                    <a:cubicBezTo>
                      <a:pt x="192" y="0"/>
                      <a:pt x="192" y="0"/>
                      <a:pt x="192" y="0"/>
                    </a:cubicBezTo>
                    <a:cubicBezTo>
                      <a:pt x="0" y="0"/>
                      <a:pt x="0" y="0"/>
                      <a:pt x="0" y="0"/>
                    </a:cubicBezTo>
                    <a:cubicBezTo>
                      <a:pt x="0" y="40"/>
                      <a:pt x="0" y="40"/>
                      <a:pt x="0" y="40"/>
                    </a:cubicBezTo>
                    <a:cubicBezTo>
                      <a:pt x="120" y="16"/>
                      <a:pt x="120" y="16"/>
                      <a:pt x="120" y="16"/>
                    </a:cubicBezTo>
                    <a:lnTo>
                      <a:pt x="112" y="56"/>
                    </a:ln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grpSp>
        <p:grpSp>
          <p:nvGrpSpPr>
            <p:cNvPr id="37" name="组合 36"/>
            <p:cNvGrpSpPr/>
            <p:nvPr/>
          </p:nvGrpSpPr>
          <p:grpSpPr>
            <a:xfrm>
              <a:off x="8804045" y="2031279"/>
              <a:ext cx="1375404" cy="1375404"/>
              <a:chOff x="2635719" y="2031279"/>
              <a:chExt cx="1375404" cy="1375404"/>
            </a:xfrm>
          </p:grpSpPr>
          <p:sp>
            <p:nvSpPr>
              <p:cNvPr id="38" name="椭圆 37"/>
              <p:cNvSpPr/>
              <p:nvPr/>
            </p:nvSpPr>
            <p:spPr>
              <a:xfrm rot="19111958" flipH="1">
                <a:off x="2747955" y="2143515"/>
                <a:ext cx="1150932" cy="1150932"/>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39" name="椭圆 38"/>
              <p:cNvSpPr/>
              <p:nvPr/>
            </p:nvSpPr>
            <p:spPr>
              <a:xfrm rot="6917787" flipH="1">
                <a:off x="2635719" y="2031279"/>
                <a:ext cx="1375404" cy="1375404"/>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sp>
        <p:nvSpPr>
          <p:cNvPr id="45" name="矩形 44"/>
          <p:cNvSpPr/>
          <p:nvPr/>
        </p:nvSpPr>
        <p:spPr>
          <a:xfrm>
            <a:off x="7842427" y="2850436"/>
            <a:ext cx="3554280" cy="169277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远动装置直接采用变电站二次</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220V</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直流电源。光通信设备采用</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DC220V/DC-48V</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变换电源，或配置</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UPS</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电源。</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54" name="组合 53"/>
          <p:cNvGrpSpPr/>
          <p:nvPr/>
        </p:nvGrpSpPr>
        <p:grpSpPr>
          <a:xfrm>
            <a:off x="7782334" y="2151019"/>
            <a:ext cx="3674466" cy="553757"/>
            <a:chOff x="7701290" y="3150337"/>
            <a:chExt cx="3674466" cy="553757"/>
          </a:xfrm>
        </p:grpSpPr>
        <p:sp>
          <p:nvSpPr>
            <p:cNvPr id="9" name="矩形 8"/>
            <p:cNvSpPr/>
            <p:nvPr/>
          </p:nvSpPr>
          <p:spPr>
            <a:xfrm>
              <a:off x="7713862" y="3192673"/>
              <a:ext cx="358440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远动子站不间断电源系统</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7" name="矩形 46"/>
            <p:cNvSpPr/>
            <p:nvPr/>
          </p:nvSpPr>
          <p:spPr>
            <a:xfrm>
              <a:off x="7701290" y="3150337"/>
              <a:ext cx="3674466" cy="553757"/>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5619592" y="2195111"/>
            <a:ext cx="243046" cy="2221766"/>
            <a:chOff x="9905842" y="4004861"/>
            <a:chExt cx="243046" cy="2221766"/>
          </a:xfrm>
        </p:grpSpPr>
        <p:cxnSp>
          <p:nvCxnSpPr>
            <p:cNvPr id="63" name="直接连接符 62"/>
            <p:cNvCxnSpPr/>
            <p:nvPr/>
          </p:nvCxnSpPr>
          <p:spPr>
            <a:xfrm>
              <a:off x="10029371" y="4020456"/>
              <a:ext cx="0" cy="2206171"/>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9905842" y="4004861"/>
              <a:ext cx="243046" cy="900514"/>
              <a:chOff x="9905842" y="4004861"/>
              <a:chExt cx="243046" cy="900514"/>
            </a:xfrm>
          </p:grpSpPr>
          <p:sp>
            <p:nvSpPr>
              <p:cNvPr id="65" name="椭圆 64"/>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67" name="组合 66"/>
          <p:cNvGrpSpPr/>
          <p:nvPr/>
        </p:nvGrpSpPr>
        <p:grpSpPr>
          <a:xfrm>
            <a:off x="6019642" y="2620561"/>
            <a:ext cx="243046" cy="1796315"/>
            <a:chOff x="10305892" y="4430311"/>
            <a:chExt cx="243046" cy="1796315"/>
          </a:xfrm>
        </p:grpSpPr>
        <p:cxnSp>
          <p:nvCxnSpPr>
            <p:cNvPr id="68" name="直接连接符 67"/>
            <p:cNvCxnSpPr/>
            <p:nvPr/>
          </p:nvCxnSpPr>
          <p:spPr>
            <a:xfrm>
              <a:off x="10421257" y="4441372"/>
              <a:ext cx="0" cy="1785254"/>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69" name="组合 68"/>
            <p:cNvGrpSpPr/>
            <p:nvPr/>
          </p:nvGrpSpPr>
          <p:grpSpPr>
            <a:xfrm>
              <a:off x="10305892" y="4430311"/>
              <a:ext cx="243046" cy="900514"/>
              <a:chOff x="9905842" y="4004861"/>
              <a:chExt cx="243046" cy="900514"/>
            </a:xfrm>
          </p:grpSpPr>
          <p:sp>
            <p:nvSpPr>
              <p:cNvPr id="70" name="椭圆 69"/>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72" name="组合 71"/>
          <p:cNvGrpSpPr/>
          <p:nvPr/>
        </p:nvGrpSpPr>
        <p:grpSpPr>
          <a:xfrm>
            <a:off x="5801520" y="1126406"/>
            <a:ext cx="351630" cy="3101785"/>
            <a:chOff x="10087770" y="2936156"/>
            <a:chExt cx="351630" cy="3101785"/>
          </a:xfrm>
        </p:grpSpPr>
        <p:cxnSp>
          <p:nvCxnSpPr>
            <p:cNvPr id="73" name="直接连接符 72"/>
            <p:cNvCxnSpPr/>
            <p:nvPr/>
          </p:nvCxnSpPr>
          <p:spPr>
            <a:xfrm>
              <a:off x="10247086" y="2946400"/>
              <a:ext cx="0" cy="3091541"/>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10087770" y="2936156"/>
              <a:ext cx="351630" cy="1148164"/>
              <a:chOff x="9905842" y="4004861"/>
              <a:chExt cx="243046" cy="900514"/>
            </a:xfrm>
          </p:grpSpPr>
          <p:sp>
            <p:nvSpPr>
              <p:cNvPr id="75" name="椭圆 74"/>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77" name="组合 76"/>
          <p:cNvGrpSpPr/>
          <p:nvPr/>
        </p:nvGrpSpPr>
        <p:grpSpPr>
          <a:xfrm>
            <a:off x="6124100" y="1527830"/>
            <a:ext cx="265270" cy="2395561"/>
            <a:chOff x="10410350" y="3337580"/>
            <a:chExt cx="265270" cy="2395561"/>
          </a:xfrm>
        </p:grpSpPr>
        <p:cxnSp>
          <p:nvCxnSpPr>
            <p:cNvPr id="78" name="直接连接符 77"/>
            <p:cNvCxnSpPr/>
            <p:nvPr/>
          </p:nvCxnSpPr>
          <p:spPr>
            <a:xfrm>
              <a:off x="10537372" y="3338286"/>
              <a:ext cx="0" cy="2394855"/>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79" name="组合 78"/>
            <p:cNvGrpSpPr/>
            <p:nvPr/>
          </p:nvGrpSpPr>
          <p:grpSpPr>
            <a:xfrm>
              <a:off x="10410350" y="3337580"/>
              <a:ext cx="265270" cy="982856"/>
              <a:chOff x="9905842" y="4004861"/>
              <a:chExt cx="243046" cy="900514"/>
            </a:xfrm>
          </p:grpSpPr>
          <p:sp>
            <p:nvSpPr>
              <p:cNvPr id="80" name="椭圆 79"/>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82" name="组合 81"/>
          <p:cNvGrpSpPr/>
          <p:nvPr/>
        </p:nvGrpSpPr>
        <p:grpSpPr>
          <a:xfrm>
            <a:off x="6391320" y="1871117"/>
            <a:ext cx="173310" cy="1108847"/>
            <a:chOff x="10677570" y="3680867"/>
            <a:chExt cx="173310" cy="1108847"/>
          </a:xfrm>
        </p:grpSpPr>
        <p:cxnSp>
          <p:nvCxnSpPr>
            <p:cNvPr id="83" name="直接连接符 82"/>
            <p:cNvCxnSpPr/>
            <p:nvPr/>
          </p:nvCxnSpPr>
          <p:spPr>
            <a:xfrm>
              <a:off x="10755086" y="3686628"/>
              <a:ext cx="0" cy="1103086"/>
            </a:xfrm>
            <a:prstGeom prst="line">
              <a:avLst/>
            </a:prstGeom>
            <a:ln w="19050">
              <a:gradFill flip="none" rotWithShape="1">
                <a:gsLst>
                  <a:gs pos="0">
                    <a:schemeClr val="bg1">
                      <a:lumMod val="95000"/>
                    </a:schemeClr>
                  </a:gs>
                  <a:gs pos="100000">
                    <a:srgbClr val="1C212B">
                      <a:alpha val="0"/>
                    </a:srgbClr>
                  </a:gs>
                </a:gsLst>
                <a:lin ang="5400000" scaled="1"/>
                <a:tileRect/>
              </a:gradFill>
            </a:ln>
            <a:effectLst>
              <a:outerShdw blurRad="38100" sx="102000" sy="102000" algn="ctr" rotWithShape="0">
                <a:srgbClr val="B0D3F2">
                  <a:alpha val="60000"/>
                </a:srgbClr>
              </a:outerShdw>
            </a:effectLst>
          </p:spPr>
          <p:style>
            <a:lnRef idx="1">
              <a:schemeClr val="accent1"/>
            </a:lnRef>
            <a:fillRef idx="0">
              <a:schemeClr val="accent1"/>
            </a:fillRef>
            <a:effectRef idx="0">
              <a:schemeClr val="accent1"/>
            </a:effectRef>
            <a:fontRef idx="minor">
              <a:schemeClr val="tx1"/>
            </a:fontRef>
          </p:style>
        </p:cxnSp>
        <p:grpSp>
          <p:nvGrpSpPr>
            <p:cNvPr id="84" name="组合 83"/>
            <p:cNvGrpSpPr/>
            <p:nvPr/>
          </p:nvGrpSpPr>
          <p:grpSpPr>
            <a:xfrm>
              <a:off x="10677570" y="3680867"/>
              <a:ext cx="173310" cy="642134"/>
              <a:chOff x="9905842" y="4004861"/>
              <a:chExt cx="243046" cy="900514"/>
            </a:xfrm>
          </p:grpSpPr>
          <p:sp>
            <p:nvSpPr>
              <p:cNvPr id="85" name="椭圆 84"/>
              <p:cNvSpPr/>
              <p:nvPr/>
            </p:nvSpPr>
            <p:spPr>
              <a:xfrm>
                <a:off x="9935643" y="4010795"/>
                <a:ext cx="183082" cy="894580"/>
              </a:xfrm>
              <a:prstGeom prst="ellipse">
                <a:avLst/>
              </a:prstGeom>
              <a:gradFill flip="none" rotWithShape="1">
                <a:gsLst>
                  <a:gs pos="0">
                    <a:srgbClr val="F2F2F2">
                      <a:alpha val="70000"/>
                    </a:srgbClr>
                  </a:gs>
                  <a:gs pos="54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9905842" y="4004861"/>
                <a:ext cx="243046" cy="552851"/>
              </a:xfrm>
              <a:prstGeom prst="ellipse">
                <a:avLst/>
              </a:prstGeom>
              <a:gradFill flip="none" rotWithShape="1">
                <a:gsLst>
                  <a:gs pos="0">
                    <a:srgbClr val="F2F2F2">
                      <a:alpha val="60000"/>
                    </a:srgbClr>
                  </a:gs>
                  <a:gs pos="5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Sld>
  <p:clrMapOvr>
    <a:masterClrMapping/>
  </p:clrMapOvr>
  <mc:AlternateContent xmlns:mc="http://schemas.openxmlformats.org/markup-compatibility/2006">
    <mc:Choice xmlns:p14="http://schemas.microsoft.com/office/powerpoint/2010/main" Requires="p14">
      <p:transition spd="slow" advTm="5000">
        <p14:switch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51"/>
                                            </p:tgtEl>
                                            <p:attrNameLst>
                                              <p:attrName>style.visibility</p:attrName>
                                            </p:attrNameLst>
                                          </p:cBhvr>
                                          <p:to>
                                            <p:strVal val="visible"/>
                                          </p:to>
                                        </p:set>
                                        <p:anim calcmode="lin" valueType="num">
                                          <p:cBhvr>
                                            <p:cTn id="11" dur="300" fill="hold"/>
                                            <p:tgtEl>
                                              <p:spTgt spid="51"/>
                                            </p:tgtEl>
                                            <p:attrNameLst>
                                              <p:attrName>ppt_w</p:attrName>
                                            </p:attrNameLst>
                                          </p:cBhvr>
                                          <p:tavLst>
                                            <p:tav tm="0">
                                              <p:val>
                                                <p:fltVal val="0"/>
                                              </p:val>
                                            </p:tav>
                                            <p:tav tm="100000">
                                              <p:val>
                                                <p:strVal val="#ppt_w"/>
                                              </p:val>
                                            </p:tav>
                                          </p:tavLst>
                                        </p:anim>
                                        <p:anim calcmode="lin" valueType="num">
                                          <p:cBhvr>
                                            <p:cTn id="12" dur="300" fill="hold"/>
                                            <p:tgtEl>
                                              <p:spTgt spid="51"/>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51"/>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52"/>
                                            </p:tgtEl>
                                            <p:attrNameLst>
                                              <p:attrName>style.visibility</p:attrName>
                                            </p:attrNameLst>
                                          </p:cBhvr>
                                          <p:to>
                                            <p:strVal val="visible"/>
                                          </p:to>
                                        </p:set>
                                        <p:anim calcmode="lin" valueType="num">
                                          <p:cBhvr>
                                            <p:cTn id="17" dur="500" fill="hold"/>
                                            <p:tgtEl>
                                              <p:spTgt spid="52"/>
                                            </p:tgtEl>
                                            <p:attrNameLst>
                                              <p:attrName>ppt_w</p:attrName>
                                            </p:attrNameLst>
                                          </p:cBhvr>
                                          <p:tavLst>
                                            <p:tav tm="0">
                                              <p:val>
                                                <p:fltVal val="0"/>
                                              </p:val>
                                            </p:tav>
                                            <p:tav tm="100000">
                                              <p:val>
                                                <p:strVal val="#ppt_w"/>
                                              </p:val>
                                            </p:tav>
                                          </p:tavLst>
                                        </p:anim>
                                        <p:anim calcmode="lin" valueType="num">
                                          <p:cBhvr>
                                            <p:cTn id="18" dur="500" fill="hold"/>
                                            <p:tgtEl>
                                              <p:spTgt spid="52"/>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p:stCondLst>
                                        <p:cond delay="8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500" fill="hold"/>
                                            <p:tgtEl>
                                              <p:spTgt spid="56"/>
                                            </p:tgtEl>
                                            <p:attrNameLst>
                                              <p:attrName>ppt_w</p:attrName>
                                            </p:attrNameLst>
                                          </p:cBhvr>
                                          <p:tavLst>
                                            <p:tav tm="0">
                                              <p:val>
                                                <p:fltVal val="0"/>
                                              </p:val>
                                            </p:tav>
                                            <p:tav tm="100000">
                                              <p:val>
                                                <p:strVal val="#ppt_w"/>
                                              </p:val>
                                            </p:tav>
                                          </p:tavLst>
                                        </p:anim>
                                        <p:anim calcmode="lin" valueType="num">
                                          <p:cBhvr>
                                            <p:cTn id="22" dur="500" fill="hold"/>
                                            <p:tgtEl>
                                              <p:spTgt spid="56"/>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p:stCondLst>
                                        <p:cond delay="900"/>
                                      </p:stCondLst>
                                      <p:childTnLst>
                                        <p:set>
                                          <p:cBhvr>
                                            <p:cTn id="24" dur="1" fill="hold">
                                              <p:stCondLst>
                                                <p:cond delay="0"/>
                                              </p:stCondLst>
                                            </p:cTn>
                                            <p:tgtEl>
                                              <p:spTgt spid="57"/>
                                            </p:tgtEl>
                                            <p:attrNameLst>
                                              <p:attrName>style.visibility</p:attrName>
                                            </p:attrNameLst>
                                          </p:cBhvr>
                                          <p:to>
                                            <p:strVal val="visible"/>
                                          </p:to>
                                        </p:set>
                                        <p:anim calcmode="lin" valueType="num">
                                          <p:cBhvr>
                                            <p:cTn id="25" dur="500" fill="hold"/>
                                            <p:tgtEl>
                                              <p:spTgt spid="57"/>
                                            </p:tgtEl>
                                            <p:attrNameLst>
                                              <p:attrName>ppt_w</p:attrName>
                                            </p:attrNameLst>
                                          </p:cBhvr>
                                          <p:tavLst>
                                            <p:tav tm="0">
                                              <p:val>
                                                <p:fltVal val="0"/>
                                              </p:val>
                                            </p:tav>
                                            <p:tav tm="100000">
                                              <p:val>
                                                <p:strVal val="#ppt_w"/>
                                              </p:val>
                                            </p:tav>
                                          </p:tavLst>
                                        </p:anim>
                                        <p:anim calcmode="lin" valueType="num">
                                          <p:cBhvr>
                                            <p:cTn id="26" dur="500" fill="hold"/>
                                            <p:tgtEl>
                                              <p:spTgt spid="57"/>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1000"/>
                                      </p:stCondLst>
                                      <p:childTnLst>
                                        <p:set>
                                          <p:cBhvr>
                                            <p:cTn id="28" dur="1" fill="hold">
                                              <p:stCondLst>
                                                <p:cond delay="0"/>
                                              </p:stCondLst>
                                            </p:cTn>
                                            <p:tgtEl>
                                              <p:spTgt spid="60"/>
                                            </p:tgtEl>
                                            <p:attrNameLst>
                                              <p:attrName>style.visibility</p:attrName>
                                            </p:attrNameLst>
                                          </p:cBhvr>
                                          <p:to>
                                            <p:strVal val="visible"/>
                                          </p:to>
                                        </p:set>
                                        <p:anim calcmode="lin" valueType="num">
                                          <p:cBhvr>
                                            <p:cTn id="29" dur="500" fill="hold"/>
                                            <p:tgtEl>
                                              <p:spTgt spid="60"/>
                                            </p:tgtEl>
                                            <p:attrNameLst>
                                              <p:attrName>ppt_w</p:attrName>
                                            </p:attrNameLst>
                                          </p:cBhvr>
                                          <p:tavLst>
                                            <p:tav tm="0">
                                              <p:val>
                                                <p:fltVal val="0"/>
                                              </p:val>
                                            </p:tav>
                                            <p:tav tm="100000">
                                              <p:val>
                                                <p:strVal val="#ppt_w"/>
                                              </p:val>
                                            </p:tav>
                                          </p:tavLst>
                                        </p:anim>
                                        <p:anim calcmode="lin" valueType="num">
                                          <p:cBhvr>
                                            <p:cTn id="30" dur="500" fill="hold"/>
                                            <p:tgtEl>
                                              <p:spTgt spid="60"/>
                                            </p:tgtEl>
                                            <p:attrNameLst>
                                              <p:attrName>ppt_h</p:attrName>
                                            </p:attrNameLst>
                                          </p:cBhvr>
                                          <p:tavLst>
                                            <p:tav tm="0">
                                              <p:val>
                                                <p:fltVal val="0"/>
                                              </p:val>
                                            </p:tav>
                                            <p:tav tm="100000">
                                              <p:val>
                                                <p:strVal val="#ppt_h"/>
                                              </p:val>
                                            </p:tav>
                                          </p:tavLst>
                                        </p:anim>
                                      </p:childTnLst>
                                    </p:cTn>
                                  </p:par>
                                  <p:par>
                                    <p:cTn id="31" presetID="2" presetClass="entr" presetSubtype="4" decel="100000" fill="hold" nodeType="withEffect">
                                      <p:stCondLst>
                                        <p:cond delay="1000"/>
                                      </p:stCondLst>
                                      <p:childTnLst>
                                        <p:set>
                                          <p:cBhvr>
                                            <p:cTn id="32" dur="1" fill="hold">
                                              <p:stCondLst>
                                                <p:cond delay="0"/>
                                              </p:stCondLst>
                                            </p:cTn>
                                            <p:tgtEl>
                                              <p:spTgt spid="62"/>
                                            </p:tgtEl>
                                            <p:attrNameLst>
                                              <p:attrName>style.visibility</p:attrName>
                                            </p:attrNameLst>
                                          </p:cBhvr>
                                          <p:to>
                                            <p:strVal val="visible"/>
                                          </p:to>
                                        </p:set>
                                        <p:anim calcmode="lin" valueType="num">
                                          <p:cBhvr additive="base">
                                            <p:cTn id="33" dur="500" fill="hold"/>
                                            <p:tgtEl>
                                              <p:spTgt spid="62"/>
                                            </p:tgtEl>
                                            <p:attrNameLst>
                                              <p:attrName>ppt_x</p:attrName>
                                            </p:attrNameLst>
                                          </p:cBhvr>
                                          <p:tavLst>
                                            <p:tav tm="0">
                                              <p:val>
                                                <p:strVal val="#ppt_x"/>
                                              </p:val>
                                            </p:tav>
                                            <p:tav tm="100000">
                                              <p:val>
                                                <p:strVal val="#ppt_x"/>
                                              </p:val>
                                            </p:tav>
                                          </p:tavLst>
                                        </p:anim>
                                        <p:anim calcmode="lin" valueType="num">
                                          <p:cBhvr additive="base">
                                            <p:cTn id="34" dur="500" fill="hold"/>
                                            <p:tgtEl>
                                              <p:spTgt spid="62"/>
                                            </p:tgtEl>
                                            <p:attrNameLst>
                                              <p:attrName>ppt_y</p:attrName>
                                            </p:attrNameLst>
                                          </p:cBhvr>
                                          <p:tavLst>
                                            <p:tav tm="0">
                                              <p:val>
                                                <p:strVal val="1+#ppt_h/2"/>
                                              </p:val>
                                            </p:tav>
                                            <p:tav tm="100000">
                                              <p:val>
                                                <p:strVal val="#ppt_y"/>
                                              </p:val>
                                            </p:tav>
                                          </p:tavLst>
                                        </p:anim>
                                      </p:childTnLst>
                                    </p:cTn>
                                  </p:par>
                                  <p:par>
                                    <p:cTn id="35" presetID="2" presetClass="entr" presetSubtype="4" decel="100000" fill="hold" nodeType="withEffect">
                                      <p:stCondLst>
                                        <p:cond delay="1100"/>
                                      </p:stCondLst>
                                      <p:childTnLst>
                                        <p:set>
                                          <p:cBhvr>
                                            <p:cTn id="36" dur="1" fill="hold">
                                              <p:stCondLst>
                                                <p:cond delay="0"/>
                                              </p:stCondLst>
                                            </p:cTn>
                                            <p:tgtEl>
                                              <p:spTgt spid="67"/>
                                            </p:tgtEl>
                                            <p:attrNameLst>
                                              <p:attrName>style.visibility</p:attrName>
                                            </p:attrNameLst>
                                          </p:cBhvr>
                                          <p:to>
                                            <p:strVal val="visible"/>
                                          </p:to>
                                        </p:set>
                                        <p:anim calcmode="lin" valueType="num">
                                          <p:cBhvr additive="base">
                                            <p:cTn id="37" dur="500" fill="hold"/>
                                            <p:tgtEl>
                                              <p:spTgt spid="67"/>
                                            </p:tgtEl>
                                            <p:attrNameLst>
                                              <p:attrName>ppt_x</p:attrName>
                                            </p:attrNameLst>
                                          </p:cBhvr>
                                          <p:tavLst>
                                            <p:tav tm="0">
                                              <p:val>
                                                <p:strVal val="#ppt_x"/>
                                              </p:val>
                                            </p:tav>
                                            <p:tav tm="100000">
                                              <p:val>
                                                <p:strVal val="#ppt_x"/>
                                              </p:val>
                                            </p:tav>
                                          </p:tavLst>
                                        </p:anim>
                                        <p:anim calcmode="lin" valueType="num">
                                          <p:cBhvr additive="base">
                                            <p:cTn id="38" dur="500" fill="hold"/>
                                            <p:tgtEl>
                                              <p:spTgt spid="67"/>
                                            </p:tgtEl>
                                            <p:attrNameLst>
                                              <p:attrName>ppt_y</p:attrName>
                                            </p:attrNameLst>
                                          </p:cBhvr>
                                          <p:tavLst>
                                            <p:tav tm="0">
                                              <p:val>
                                                <p:strVal val="1+#ppt_h/2"/>
                                              </p:val>
                                            </p:tav>
                                            <p:tav tm="100000">
                                              <p:val>
                                                <p:strVal val="#ppt_y"/>
                                              </p:val>
                                            </p:tav>
                                          </p:tavLst>
                                        </p:anim>
                                      </p:childTnLst>
                                    </p:cTn>
                                  </p:par>
                                  <p:par>
                                    <p:cTn id="39" presetID="2" presetClass="entr" presetSubtype="4" decel="100000" fill="hold" nodeType="withEffect">
                                      <p:stCondLst>
                                        <p:cond delay="1300"/>
                                      </p:stCondLst>
                                      <p:childTnLst>
                                        <p:set>
                                          <p:cBhvr>
                                            <p:cTn id="40" dur="1" fill="hold">
                                              <p:stCondLst>
                                                <p:cond delay="0"/>
                                              </p:stCondLst>
                                            </p:cTn>
                                            <p:tgtEl>
                                              <p:spTgt spid="72"/>
                                            </p:tgtEl>
                                            <p:attrNameLst>
                                              <p:attrName>style.visibility</p:attrName>
                                            </p:attrNameLst>
                                          </p:cBhvr>
                                          <p:to>
                                            <p:strVal val="visible"/>
                                          </p:to>
                                        </p:set>
                                        <p:anim calcmode="lin" valueType="num">
                                          <p:cBhvr additive="base">
                                            <p:cTn id="41" dur="500" fill="hold"/>
                                            <p:tgtEl>
                                              <p:spTgt spid="72"/>
                                            </p:tgtEl>
                                            <p:attrNameLst>
                                              <p:attrName>ppt_x</p:attrName>
                                            </p:attrNameLst>
                                          </p:cBhvr>
                                          <p:tavLst>
                                            <p:tav tm="0">
                                              <p:val>
                                                <p:strVal val="#ppt_x"/>
                                              </p:val>
                                            </p:tav>
                                            <p:tav tm="100000">
                                              <p:val>
                                                <p:strVal val="#ppt_x"/>
                                              </p:val>
                                            </p:tav>
                                          </p:tavLst>
                                        </p:anim>
                                        <p:anim calcmode="lin" valueType="num">
                                          <p:cBhvr additive="base">
                                            <p:cTn id="42" dur="500" fill="hold"/>
                                            <p:tgtEl>
                                              <p:spTgt spid="72"/>
                                            </p:tgtEl>
                                            <p:attrNameLst>
                                              <p:attrName>ppt_y</p:attrName>
                                            </p:attrNameLst>
                                          </p:cBhvr>
                                          <p:tavLst>
                                            <p:tav tm="0">
                                              <p:val>
                                                <p:strVal val="1+#ppt_h/2"/>
                                              </p:val>
                                            </p:tav>
                                            <p:tav tm="100000">
                                              <p:val>
                                                <p:strVal val="#ppt_y"/>
                                              </p:val>
                                            </p:tav>
                                          </p:tavLst>
                                        </p:anim>
                                      </p:childTnLst>
                                    </p:cTn>
                                  </p:par>
                                  <p:par>
                                    <p:cTn id="43" presetID="2" presetClass="entr" presetSubtype="4" decel="100000" fill="hold" nodeType="withEffect">
                                      <p:stCondLst>
                                        <p:cond delay="1200"/>
                                      </p:stCondLst>
                                      <p:childTnLst>
                                        <p:set>
                                          <p:cBhvr>
                                            <p:cTn id="44" dur="1" fill="hold">
                                              <p:stCondLst>
                                                <p:cond delay="0"/>
                                              </p:stCondLst>
                                            </p:cTn>
                                            <p:tgtEl>
                                              <p:spTgt spid="77"/>
                                            </p:tgtEl>
                                            <p:attrNameLst>
                                              <p:attrName>style.visibility</p:attrName>
                                            </p:attrNameLst>
                                          </p:cBhvr>
                                          <p:to>
                                            <p:strVal val="visible"/>
                                          </p:to>
                                        </p:set>
                                        <p:anim calcmode="lin" valueType="num">
                                          <p:cBhvr additive="base">
                                            <p:cTn id="45" dur="500" fill="hold"/>
                                            <p:tgtEl>
                                              <p:spTgt spid="77"/>
                                            </p:tgtEl>
                                            <p:attrNameLst>
                                              <p:attrName>ppt_x</p:attrName>
                                            </p:attrNameLst>
                                          </p:cBhvr>
                                          <p:tavLst>
                                            <p:tav tm="0">
                                              <p:val>
                                                <p:strVal val="#ppt_x"/>
                                              </p:val>
                                            </p:tav>
                                            <p:tav tm="100000">
                                              <p:val>
                                                <p:strVal val="#ppt_x"/>
                                              </p:val>
                                            </p:tav>
                                          </p:tavLst>
                                        </p:anim>
                                        <p:anim calcmode="lin" valueType="num">
                                          <p:cBhvr additive="base">
                                            <p:cTn id="46" dur="500" fill="hold"/>
                                            <p:tgtEl>
                                              <p:spTgt spid="77"/>
                                            </p:tgtEl>
                                            <p:attrNameLst>
                                              <p:attrName>ppt_y</p:attrName>
                                            </p:attrNameLst>
                                          </p:cBhvr>
                                          <p:tavLst>
                                            <p:tav tm="0">
                                              <p:val>
                                                <p:strVal val="1+#ppt_h/2"/>
                                              </p:val>
                                            </p:tav>
                                            <p:tav tm="100000">
                                              <p:val>
                                                <p:strVal val="#ppt_y"/>
                                              </p:val>
                                            </p:tav>
                                          </p:tavLst>
                                        </p:anim>
                                      </p:childTnLst>
                                    </p:cTn>
                                  </p:par>
                                  <p:par>
                                    <p:cTn id="47" presetID="2" presetClass="entr" presetSubtype="4" decel="100000" fill="hold" nodeType="withEffect">
                                      <p:stCondLst>
                                        <p:cond delay="1100"/>
                                      </p:stCondLst>
                                      <p:childTnLst>
                                        <p:set>
                                          <p:cBhvr>
                                            <p:cTn id="48" dur="1" fill="hold">
                                              <p:stCondLst>
                                                <p:cond delay="0"/>
                                              </p:stCondLst>
                                            </p:cTn>
                                            <p:tgtEl>
                                              <p:spTgt spid="82"/>
                                            </p:tgtEl>
                                            <p:attrNameLst>
                                              <p:attrName>style.visibility</p:attrName>
                                            </p:attrNameLst>
                                          </p:cBhvr>
                                          <p:to>
                                            <p:strVal val="visible"/>
                                          </p:to>
                                        </p:set>
                                        <p:anim calcmode="lin" valueType="num">
                                          <p:cBhvr additive="base">
                                            <p:cTn id="49" dur="500" fill="hold"/>
                                            <p:tgtEl>
                                              <p:spTgt spid="82"/>
                                            </p:tgtEl>
                                            <p:attrNameLst>
                                              <p:attrName>ppt_x</p:attrName>
                                            </p:attrNameLst>
                                          </p:cBhvr>
                                          <p:tavLst>
                                            <p:tav tm="0">
                                              <p:val>
                                                <p:strVal val="#ppt_x"/>
                                              </p:val>
                                            </p:tav>
                                            <p:tav tm="100000">
                                              <p:val>
                                                <p:strVal val="#ppt_x"/>
                                              </p:val>
                                            </p:tav>
                                          </p:tavLst>
                                        </p:anim>
                                        <p:anim calcmode="lin" valueType="num">
                                          <p:cBhvr additive="base">
                                            <p:cTn id="50" dur="500" fill="hold"/>
                                            <p:tgtEl>
                                              <p:spTgt spid="82"/>
                                            </p:tgtEl>
                                            <p:attrNameLst>
                                              <p:attrName>ppt_y</p:attrName>
                                            </p:attrNameLst>
                                          </p:cBhvr>
                                          <p:tavLst>
                                            <p:tav tm="0">
                                              <p:val>
                                                <p:strVal val="1+#ppt_h/2"/>
                                              </p:val>
                                            </p:tav>
                                            <p:tav tm="100000">
                                              <p:val>
                                                <p:strVal val="#ppt_y"/>
                                              </p:val>
                                            </p:tav>
                                          </p:tavLst>
                                        </p:anim>
                                      </p:childTnLst>
                                    </p:cTn>
                                  </p:par>
                                  <p:par>
                                    <p:cTn id="51" presetID="23" presetClass="entr" presetSubtype="16" fill="hold" nodeType="withEffect">
                                      <p:stCondLst>
                                        <p:cond delay="1800"/>
                                      </p:stCondLst>
                                      <p:childTnLst>
                                        <p:set>
                                          <p:cBhvr>
                                            <p:cTn id="52" dur="1" fill="hold">
                                              <p:stCondLst>
                                                <p:cond delay="0"/>
                                              </p:stCondLst>
                                            </p:cTn>
                                            <p:tgtEl>
                                              <p:spTgt spid="42"/>
                                            </p:tgtEl>
                                            <p:attrNameLst>
                                              <p:attrName>style.visibility</p:attrName>
                                            </p:attrNameLst>
                                          </p:cBhvr>
                                          <p:to>
                                            <p:strVal val="visible"/>
                                          </p:to>
                                        </p:set>
                                        <p:anim calcmode="lin" valueType="num">
                                          <p:cBhvr>
                                            <p:cTn id="53" dur="300" fill="hold"/>
                                            <p:tgtEl>
                                              <p:spTgt spid="42"/>
                                            </p:tgtEl>
                                            <p:attrNameLst>
                                              <p:attrName>ppt_w</p:attrName>
                                            </p:attrNameLst>
                                          </p:cBhvr>
                                          <p:tavLst>
                                            <p:tav tm="0">
                                              <p:val>
                                                <p:fltVal val="0"/>
                                              </p:val>
                                            </p:tav>
                                            <p:tav tm="100000">
                                              <p:val>
                                                <p:strVal val="#ppt_w"/>
                                              </p:val>
                                            </p:tav>
                                          </p:tavLst>
                                        </p:anim>
                                        <p:anim calcmode="lin" valueType="num">
                                          <p:cBhvr>
                                            <p:cTn id="54" dur="300" fill="hold"/>
                                            <p:tgtEl>
                                              <p:spTgt spid="42"/>
                                            </p:tgtEl>
                                            <p:attrNameLst>
                                              <p:attrName>ppt_h</p:attrName>
                                            </p:attrNameLst>
                                          </p:cBhvr>
                                          <p:tavLst>
                                            <p:tav tm="0">
                                              <p:val>
                                                <p:fltVal val="0"/>
                                              </p:val>
                                            </p:tav>
                                            <p:tav tm="100000">
                                              <p:val>
                                                <p:strVal val="#ppt_h"/>
                                              </p:val>
                                            </p:tav>
                                          </p:tavLst>
                                        </p:anim>
                                      </p:childTnLst>
                                    </p:cTn>
                                  </p:par>
                                  <p:par>
                                    <p:cTn id="55" presetID="6" presetClass="emph" presetSubtype="0" autoRev="1" fill="hold" nodeType="withEffect">
                                      <p:stCondLst>
                                        <p:cond delay="2100"/>
                                      </p:stCondLst>
                                      <p:childTnLst>
                                        <p:animScale>
                                          <p:cBhvr>
                                            <p:cTn id="56" dur="150" fill="hold"/>
                                            <p:tgtEl>
                                              <p:spTgt spid="42"/>
                                            </p:tgtEl>
                                          </p:cBhvr>
                                          <p:by x="110000" y="110000"/>
                                        </p:animScale>
                                      </p:childTnLst>
                                    </p:cTn>
                                  </p:par>
                                  <p:par>
                                    <p:cTn id="57" presetID="23" presetClass="entr" presetSubtype="16" fill="hold" nodeType="withEffect">
                                      <p:stCondLst>
                                        <p:cond delay="2100"/>
                                      </p:stCondLst>
                                      <p:childTnLst>
                                        <p:set>
                                          <p:cBhvr>
                                            <p:cTn id="58" dur="1" fill="hold">
                                              <p:stCondLst>
                                                <p:cond delay="0"/>
                                              </p:stCondLst>
                                            </p:cTn>
                                            <p:tgtEl>
                                              <p:spTgt spid="55"/>
                                            </p:tgtEl>
                                            <p:attrNameLst>
                                              <p:attrName>style.visibility</p:attrName>
                                            </p:attrNameLst>
                                          </p:cBhvr>
                                          <p:to>
                                            <p:strVal val="visible"/>
                                          </p:to>
                                        </p:set>
                                        <p:anim calcmode="lin" valueType="num">
                                          <p:cBhvr>
                                            <p:cTn id="59" dur="500" fill="hold"/>
                                            <p:tgtEl>
                                              <p:spTgt spid="55"/>
                                            </p:tgtEl>
                                            <p:attrNameLst>
                                              <p:attrName>ppt_w</p:attrName>
                                            </p:attrNameLst>
                                          </p:cBhvr>
                                          <p:tavLst>
                                            <p:tav tm="0">
                                              <p:val>
                                                <p:fltVal val="0"/>
                                              </p:val>
                                            </p:tav>
                                            <p:tav tm="100000">
                                              <p:val>
                                                <p:strVal val="#ppt_w"/>
                                              </p:val>
                                            </p:tav>
                                          </p:tavLst>
                                        </p:anim>
                                        <p:anim calcmode="lin" valueType="num">
                                          <p:cBhvr>
                                            <p:cTn id="60" dur="500" fill="hold"/>
                                            <p:tgtEl>
                                              <p:spTgt spid="55"/>
                                            </p:tgtEl>
                                            <p:attrNameLst>
                                              <p:attrName>ppt_h</p:attrName>
                                            </p:attrNameLst>
                                          </p:cBhvr>
                                          <p:tavLst>
                                            <p:tav tm="0">
                                              <p:val>
                                                <p:fltVal val="0"/>
                                              </p:val>
                                            </p:tav>
                                            <p:tav tm="100000">
                                              <p:val>
                                                <p:strVal val="#ppt_h"/>
                                              </p:val>
                                            </p:tav>
                                          </p:tavLst>
                                        </p:anim>
                                      </p:childTnLst>
                                    </p:cTn>
                                  </p:par>
                                  <p:par>
                                    <p:cTn id="61" presetID="47" presetClass="entr" presetSubtype="0" fill="hold" grpId="0" nodeType="withEffect">
                                      <p:stCondLst>
                                        <p:cond delay="210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23" presetClass="entr" presetSubtype="16" fill="hold" nodeType="withEffect">
                                      <p:stCondLst>
                                        <p:cond delay="1800"/>
                                      </p:stCondLst>
                                      <p:childTnLst>
                                        <p:set>
                                          <p:cBhvr>
                                            <p:cTn id="67" dur="1" fill="hold">
                                              <p:stCondLst>
                                                <p:cond delay="0"/>
                                              </p:stCondLst>
                                            </p:cTn>
                                            <p:tgtEl>
                                              <p:spTgt spid="43"/>
                                            </p:tgtEl>
                                            <p:attrNameLst>
                                              <p:attrName>style.visibility</p:attrName>
                                            </p:attrNameLst>
                                          </p:cBhvr>
                                          <p:to>
                                            <p:strVal val="visible"/>
                                          </p:to>
                                        </p:set>
                                        <p:anim calcmode="lin" valueType="num">
                                          <p:cBhvr>
                                            <p:cTn id="68" dur="300" fill="hold"/>
                                            <p:tgtEl>
                                              <p:spTgt spid="43"/>
                                            </p:tgtEl>
                                            <p:attrNameLst>
                                              <p:attrName>ppt_w</p:attrName>
                                            </p:attrNameLst>
                                          </p:cBhvr>
                                          <p:tavLst>
                                            <p:tav tm="0">
                                              <p:val>
                                                <p:fltVal val="0"/>
                                              </p:val>
                                            </p:tav>
                                            <p:tav tm="100000">
                                              <p:val>
                                                <p:strVal val="#ppt_w"/>
                                              </p:val>
                                            </p:tav>
                                          </p:tavLst>
                                        </p:anim>
                                        <p:anim calcmode="lin" valueType="num">
                                          <p:cBhvr>
                                            <p:cTn id="69" dur="300" fill="hold"/>
                                            <p:tgtEl>
                                              <p:spTgt spid="43"/>
                                            </p:tgtEl>
                                            <p:attrNameLst>
                                              <p:attrName>ppt_h</p:attrName>
                                            </p:attrNameLst>
                                          </p:cBhvr>
                                          <p:tavLst>
                                            <p:tav tm="0">
                                              <p:val>
                                                <p:fltVal val="0"/>
                                              </p:val>
                                            </p:tav>
                                            <p:tav tm="100000">
                                              <p:val>
                                                <p:strVal val="#ppt_h"/>
                                              </p:val>
                                            </p:tav>
                                          </p:tavLst>
                                        </p:anim>
                                      </p:childTnLst>
                                    </p:cTn>
                                  </p:par>
                                  <p:par>
                                    <p:cTn id="70" presetID="6" presetClass="emph" presetSubtype="0" autoRev="1" fill="hold" nodeType="withEffect">
                                      <p:stCondLst>
                                        <p:cond delay="2100"/>
                                      </p:stCondLst>
                                      <p:childTnLst>
                                        <p:animScale>
                                          <p:cBhvr>
                                            <p:cTn id="71" dur="150" fill="hold"/>
                                            <p:tgtEl>
                                              <p:spTgt spid="43"/>
                                            </p:tgtEl>
                                          </p:cBhvr>
                                          <p:by x="110000" y="110000"/>
                                        </p:animScale>
                                      </p:childTnLst>
                                    </p:cTn>
                                  </p:par>
                                  <p:par>
                                    <p:cTn id="72" presetID="23" presetClass="entr" presetSubtype="16" fill="hold" nodeType="withEffect">
                                      <p:stCondLst>
                                        <p:cond delay="2100"/>
                                      </p:stCondLst>
                                      <p:childTnLst>
                                        <p:set>
                                          <p:cBhvr>
                                            <p:cTn id="73" dur="1" fill="hold">
                                              <p:stCondLst>
                                                <p:cond delay="0"/>
                                              </p:stCondLst>
                                            </p:cTn>
                                            <p:tgtEl>
                                              <p:spTgt spid="54"/>
                                            </p:tgtEl>
                                            <p:attrNameLst>
                                              <p:attrName>style.visibility</p:attrName>
                                            </p:attrNameLst>
                                          </p:cBhvr>
                                          <p:to>
                                            <p:strVal val="visible"/>
                                          </p:to>
                                        </p:set>
                                        <p:anim calcmode="lin" valueType="num">
                                          <p:cBhvr>
                                            <p:cTn id="74" dur="500" fill="hold"/>
                                            <p:tgtEl>
                                              <p:spTgt spid="54"/>
                                            </p:tgtEl>
                                            <p:attrNameLst>
                                              <p:attrName>ppt_w</p:attrName>
                                            </p:attrNameLst>
                                          </p:cBhvr>
                                          <p:tavLst>
                                            <p:tav tm="0">
                                              <p:val>
                                                <p:fltVal val="0"/>
                                              </p:val>
                                            </p:tav>
                                            <p:tav tm="100000">
                                              <p:val>
                                                <p:strVal val="#ppt_w"/>
                                              </p:val>
                                            </p:tav>
                                          </p:tavLst>
                                        </p:anim>
                                        <p:anim calcmode="lin" valueType="num">
                                          <p:cBhvr>
                                            <p:cTn id="75" dur="500" fill="hold"/>
                                            <p:tgtEl>
                                              <p:spTgt spid="54"/>
                                            </p:tgtEl>
                                            <p:attrNameLst>
                                              <p:attrName>ppt_h</p:attrName>
                                            </p:attrNameLst>
                                          </p:cBhvr>
                                          <p:tavLst>
                                            <p:tav tm="0">
                                              <p:val>
                                                <p:fltVal val="0"/>
                                              </p:val>
                                            </p:tav>
                                            <p:tav tm="100000">
                                              <p:val>
                                                <p:strVal val="#ppt_h"/>
                                              </p:val>
                                            </p:tav>
                                          </p:tavLst>
                                        </p:anim>
                                      </p:childTnLst>
                                    </p:cTn>
                                  </p:par>
                                  <p:par>
                                    <p:cTn id="76" presetID="47" presetClass="entr" presetSubtype="0" fill="hold" grpId="0" nodeType="withEffect">
                                      <p:stCondLst>
                                        <p:cond delay="2100"/>
                                      </p:stCondLst>
                                      <p:childTnLst>
                                        <p:set>
                                          <p:cBhvr>
                                            <p:cTn id="77" dur="1" fill="hold">
                                              <p:stCondLst>
                                                <p:cond delay="0"/>
                                              </p:stCondLst>
                                            </p:cTn>
                                            <p:tgtEl>
                                              <p:spTgt spid="45"/>
                                            </p:tgtEl>
                                            <p:attrNameLst>
                                              <p:attrName>style.visibility</p:attrName>
                                            </p:attrNameLst>
                                          </p:cBhvr>
                                          <p:to>
                                            <p:strVal val="visible"/>
                                          </p:to>
                                        </p:set>
                                        <p:animEffect transition="in" filter="fade">
                                          <p:cBhvr>
                                            <p:cTn id="78" dur="1000"/>
                                            <p:tgtEl>
                                              <p:spTgt spid="45"/>
                                            </p:tgtEl>
                                          </p:cBhvr>
                                        </p:animEffect>
                                        <p:anim calcmode="lin" valueType="num">
                                          <p:cBhvr>
                                            <p:cTn id="79" dur="1000" fill="hold"/>
                                            <p:tgtEl>
                                              <p:spTgt spid="45"/>
                                            </p:tgtEl>
                                            <p:attrNameLst>
                                              <p:attrName>ppt_x</p:attrName>
                                            </p:attrNameLst>
                                          </p:cBhvr>
                                          <p:tavLst>
                                            <p:tav tm="0">
                                              <p:val>
                                                <p:strVal val="#ppt_x"/>
                                              </p:val>
                                            </p:tav>
                                            <p:tav tm="100000">
                                              <p:val>
                                                <p:strVal val="#ppt_x"/>
                                              </p:val>
                                            </p:tav>
                                          </p:tavLst>
                                        </p:anim>
                                        <p:anim calcmode="lin" valueType="num">
                                          <p:cBhvr>
                                            <p:cTn id="80"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51" grpId="0" animBg="1"/>
          <p:bldP spid="51" grpId="1" animBg="1"/>
          <p:bldP spid="52" grpId="0" animBg="1"/>
          <p:bldP spid="56" grpId="0" animBg="1"/>
          <p:bldP spid="57" grpId="0" animBg="1"/>
          <p:bldP spid="60" grpId="0" animBg="1"/>
          <p:bldP spid="4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51"/>
                                            </p:tgtEl>
                                            <p:attrNameLst>
                                              <p:attrName>style.visibility</p:attrName>
                                            </p:attrNameLst>
                                          </p:cBhvr>
                                          <p:to>
                                            <p:strVal val="visible"/>
                                          </p:to>
                                        </p:set>
                                        <p:anim calcmode="lin" valueType="num">
                                          <p:cBhvr>
                                            <p:cTn id="11" dur="300" fill="hold"/>
                                            <p:tgtEl>
                                              <p:spTgt spid="51"/>
                                            </p:tgtEl>
                                            <p:attrNameLst>
                                              <p:attrName>ppt_w</p:attrName>
                                            </p:attrNameLst>
                                          </p:cBhvr>
                                          <p:tavLst>
                                            <p:tav tm="0">
                                              <p:val>
                                                <p:fltVal val="0"/>
                                              </p:val>
                                            </p:tav>
                                            <p:tav tm="100000">
                                              <p:val>
                                                <p:strVal val="#ppt_w"/>
                                              </p:val>
                                            </p:tav>
                                          </p:tavLst>
                                        </p:anim>
                                        <p:anim calcmode="lin" valueType="num">
                                          <p:cBhvr>
                                            <p:cTn id="12" dur="300" fill="hold"/>
                                            <p:tgtEl>
                                              <p:spTgt spid="51"/>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51"/>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52"/>
                                            </p:tgtEl>
                                            <p:attrNameLst>
                                              <p:attrName>style.visibility</p:attrName>
                                            </p:attrNameLst>
                                          </p:cBhvr>
                                          <p:to>
                                            <p:strVal val="visible"/>
                                          </p:to>
                                        </p:set>
                                        <p:anim calcmode="lin" valueType="num">
                                          <p:cBhvr>
                                            <p:cTn id="17" dur="500" fill="hold"/>
                                            <p:tgtEl>
                                              <p:spTgt spid="52"/>
                                            </p:tgtEl>
                                            <p:attrNameLst>
                                              <p:attrName>ppt_w</p:attrName>
                                            </p:attrNameLst>
                                          </p:cBhvr>
                                          <p:tavLst>
                                            <p:tav tm="0">
                                              <p:val>
                                                <p:fltVal val="0"/>
                                              </p:val>
                                            </p:tav>
                                            <p:tav tm="100000">
                                              <p:val>
                                                <p:strVal val="#ppt_w"/>
                                              </p:val>
                                            </p:tav>
                                          </p:tavLst>
                                        </p:anim>
                                        <p:anim calcmode="lin" valueType="num">
                                          <p:cBhvr>
                                            <p:cTn id="18" dur="500" fill="hold"/>
                                            <p:tgtEl>
                                              <p:spTgt spid="52"/>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p:stCondLst>
                                        <p:cond delay="800"/>
                                      </p:stCondLst>
                                      <p:childTnLst>
                                        <p:set>
                                          <p:cBhvr>
                                            <p:cTn id="20" dur="1" fill="hold">
                                              <p:stCondLst>
                                                <p:cond delay="0"/>
                                              </p:stCondLst>
                                            </p:cTn>
                                            <p:tgtEl>
                                              <p:spTgt spid="56"/>
                                            </p:tgtEl>
                                            <p:attrNameLst>
                                              <p:attrName>style.visibility</p:attrName>
                                            </p:attrNameLst>
                                          </p:cBhvr>
                                          <p:to>
                                            <p:strVal val="visible"/>
                                          </p:to>
                                        </p:set>
                                        <p:anim calcmode="lin" valueType="num">
                                          <p:cBhvr>
                                            <p:cTn id="21" dur="500" fill="hold"/>
                                            <p:tgtEl>
                                              <p:spTgt spid="56"/>
                                            </p:tgtEl>
                                            <p:attrNameLst>
                                              <p:attrName>ppt_w</p:attrName>
                                            </p:attrNameLst>
                                          </p:cBhvr>
                                          <p:tavLst>
                                            <p:tav tm="0">
                                              <p:val>
                                                <p:fltVal val="0"/>
                                              </p:val>
                                            </p:tav>
                                            <p:tav tm="100000">
                                              <p:val>
                                                <p:strVal val="#ppt_w"/>
                                              </p:val>
                                            </p:tav>
                                          </p:tavLst>
                                        </p:anim>
                                        <p:anim calcmode="lin" valueType="num">
                                          <p:cBhvr>
                                            <p:cTn id="22" dur="500" fill="hold"/>
                                            <p:tgtEl>
                                              <p:spTgt spid="56"/>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p:stCondLst>
                                        <p:cond delay="900"/>
                                      </p:stCondLst>
                                      <p:childTnLst>
                                        <p:set>
                                          <p:cBhvr>
                                            <p:cTn id="24" dur="1" fill="hold">
                                              <p:stCondLst>
                                                <p:cond delay="0"/>
                                              </p:stCondLst>
                                            </p:cTn>
                                            <p:tgtEl>
                                              <p:spTgt spid="57"/>
                                            </p:tgtEl>
                                            <p:attrNameLst>
                                              <p:attrName>style.visibility</p:attrName>
                                            </p:attrNameLst>
                                          </p:cBhvr>
                                          <p:to>
                                            <p:strVal val="visible"/>
                                          </p:to>
                                        </p:set>
                                        <p:anim calcmode="lin" valueType="num">
                                          <p:cBhvr>
                                            <p:cTn id="25" dur="500" fill="hold"/>
                                            <p:tgtEl>
                                              <p:spTgt spid="57"/>
                                            </p:tgtEl>
                                            <p:attrNameLst>
                                              <p:attrName>ppt_w</p:attrName>
                                            </p:attrNameLst>
                                          </p:cBhvr>
                                          <p:tavLst>
                                            <p:tav tm="0">
                                              <p:val>
                                                <p:fltVal val="0"/>
                                              </p:val>
                                            </p:tav>
                                            <p:tav tm="100000">
                                              <p:val>
                                                <p:strVal val="#ppt_w"/>
                                              </p:val>
                                            </p:tav>
                                          </p:tavLst>
                                        </p:anim>
                                        <p:anim calcmode="lin" valueType="num">
                                          <p:cBhvr>
                                            <p:cTn id="26" dur="500" fill="hold"/>
                                            <p:tgtEl>
                                              <p:spTgt spid="57"/>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1000"/>
                                      </p:stCondLst>
                                      <p:childTnLst>
                                        <p:set>
                                          <p:cBhvr>
                                            <p:cTn id="28" dur="1" fill="hold">
                                              <p:stCondLst>
                                                <p:cond delay="0"/>
                                              </p:stCondLst>
                                            </p:cTn>
                                            <p:tgtEl>
                                              <p:spTgt spid="60"/>
                                            </p:tgtEl>
                                            <p:attrNameLst>
                                              <p:attrName>style.visibility</p:attrName>
                                            </p:attrNameLst>
                                          </p:cBhvr>
                                          <p:to>
                                            <p:strVal val="visible"/>
                                          </p:to>
                                        </p:set>
                                        <p:anim calcmode="lin" valueType="num">
                                          <p:cBhvr>
                                            <p:cTn id="29" dur="500" fill="hold"/>
                                            <p:tgtEl>
                                              <p:spTgt spid="60"/>
                                            </p:tgtEl>
                                            <p:attrNameLst>
                                              <p:attrName>ppt_w</p:attrName>
                                            </p:attrNameLst>
                                          </p:cBhvr>
                                          <p:tavLst>
                                            <p:tav tm="0">
                                              <p:val>
                                                <p:fltVal val="0"/>
                                              </p:val>
                                            </p:tav>
                                            <p:tav tm="100000">
                                              <p:val>
                                                <p:strVal val="#ppt_w"/>
                                              </p:val>
                                            </p:tav>
                                          </p:tavLst>
                                        </p:anim>
                                        <p:anim calcmode="lin" valueType="num">
                                          <p:cBhvr>
                                            <p:cTn id="30" dur="500" fill="hold"/>
                                            <p:tgtEl>
                                              <p:spTgt spid="60"/>
                                            </p:tgtEl>
                                            <p:attrNameLst>
                                              <p:attrName>ppt_h</p:attrName>
                                            </p:attrNameLst>
                                          </p:cBhvr>
                                          <p:tavLst>
                                            <p:tav tm="0">
                                              <p:val>
                                                <p:fltVal val="0"/>
                                              </p:val>
                                            </p:tav>
                                            <p:tav tm="100000">
                                              <p:val>
                                                <p:strVal val="#ppt_h"/>
                                              </p:val>
                                            </p:tav>
                                          </p:tavLst>
                                        </p:anim>
                                      </p:childTnLst>
                                    </p:cTn>
                                  </p:par>
                                  <p:par>
                                    <p:cTn id="31" presetID="2" presetClass="entr" presetSubtype="4" decel="100000" fill="hold" nodeType="withEffect">
                                      <p:stCondLst>
                                        <p:cond delay="1000"/>
                                      </p:stCondLst>
                                      <p:childTnLst>
                                        <p:set>
                                          <p:cBhvr>
                                            <p:cTn id="32" dur="1" fill="hold">
                                              <p:stCondLst>
                                                <p:cond delay="0"/>
                                              </p:stCondLst>
                                            </p:cTn>
                                            <p:tgtEl>
                                              <p:spTgt spid="62"/>
                                            </p:tgtEl>
                                            <p:attrNameLst>
                                              <p:attrName>style.visibility</p:attrName>
                                            </p:attrNameLst>
                                          </p:cBhvr>
                                          <p:to>
                                            <p:strVal val="visible"/>
                                          </p:to>
                                        </p:set>
                                        <p:anim calcmode="lin" valueType="num">
                                          <p:cBhvr additive="base">
                                            <p:cTn id="33" dur="500" fill="hold"/>
                                            <p:tgtEl>
                                              <p:spTgt spid="62"/>
                                            </p:tgtEl>
                                            <p:attrNameLst>
                                              <p:attrName>ppt_x</p:attrName>
                                            </p:attrNameLst>
                                          </p:cBhvr>
                                          <p:tavLst>
                                            <p:tav tm="0">
                                              <p:val>
                                                <p:strVal val="#ppt_x"/>
                                              </p:val>
                                            </p:tav>
                                            <p:tav tm="100000">
                                              <p:val>
                                                <p:strVal val="#ppt_x"/>
                                              </p:val>
                                            </p:tav>
                                          </p:tavLst>
                                        </p:anim>
                                        <p:anim calcmode="lin" valueType="num">
                                          <p:cBhvr additive="base">
                                            <p:cTn id="34" dur="500" fill="hold"/>
                                            <p:tgtEl>
                                              <p:spTgt spid="62"/>
                                            </p:tgtEl>
                                            <p:attrNameLst>
                                              <p:attrName>ppt_y</p:attrName>
                                            </p:attrNameLst>
                                          </p:cBhvr>
                                          <p:tavLst>
                                            <p:tav tm="0">
                                              <p:val>
                                                <p:strVal val="1+#ppt_h/2"/>
                                              </p:val>
                                            </p:tav>
                                            <p:tav tm="100000">
                                              <p:val>
                                                <p:strVal val="#ppt_y"/>
                                              </p:val>
                                            </p:tav>
                                          </p:tavLst>
                                        </p:anim>
                                      </p:childTnLst>
                                    </p:cTn>
                                  </p:par>
                                  <p:par>
                                    <p:cTn id="35" presetID="2" presetClass="entr" presetSubtype="4" decel="100000" fill="hold" nodeType="withEffect">
                                      <p:stCondLst>
                                        <p:cond delay="1100"/>
                                      </p:stCondLst>
                                      <p:childTnLst>
                                        <p:set>
                                          <p:cBhvr>
                                            <p:cTn id="36" dur="1" fill="hold">
                                              <p:stCondLst>
                                                <p:cond delay="0"/>
                                              </p:stCondLst>
                                            </p:cTn>
                                            <p:tgtEl>
                                              <p:spTgt spid="67"/>
                                            </p:tgtEl>
                                            <p:attrNameLst>
                                              <p:attrName>style.visibility</p:attrName>
                                            </p:attrNameLst>
                                          </p:cBhvr>
                                          <p:to>
                                            <p:strVal val="visible"/>
                                          </p:to>
                                        </p:set>
                                        <p:anim calcmode="lin" valueType="num">
                                          <p:cBhvr additive="base">
                                            <p:cTn id="37" dur="500" fill="hold"/>
                                            <p:tgtEl>
                                              <p:spTgt spid="67"/>
                                            </p:tgtEl>
                                            <p:attrNameLst>
                                              <p:attrName>ppt_x</p:attrName>
                                            </p:attrNameLst>
                                          </p:cBhvr>
                                          <p:tavLst>
                                            <p:tav tm="0">
                                              <p:val>
                                                <p:strVal val="#ppt_x"/>
                                              </p:val>
                                            </p:tav>
                                            <p:tav tm="100000">
                                              <p:val>
                                                <p:strVal val="#ppt_x"/>
                                              </p:val>
                                            </p:tav>
                                          </p:tavLst>
                                        </p:anim>
                                        <p:anim calcmode="lin" valueType="num">
                                          <p:cBhvr additive="base">
                                            <p:cTn id="38" dur="500" fill="hold"/>
                                            <p:tgtEl>
                                              <p:spTgt spid="67"/>
                                            </p:tgtEl>
                                            <p:attrNameLst>
                                              <p:attrName>ppt_y</p:attrName>
                                            </p:attrNameLst>
                                          </p:cBhvr>
                                          <p:tavLst>
                                            <p:tav tm="0">
                                              <p:val>
                                                <p:strVal val="1+#ppt_h/2"/>
                                              </p:val>
                                            </p:tav>
                                            <p:tav tm="100000">
                                              <p:val>
                                                <p:strVal val="#ppt_y"/>
                                              </p:val>
                                            </p:tav>
                                          </p:tavLst>
                                        </p:anim>
                                      </p:childTnLst>
                                    </p:cTn>
                                  </p:par>
                                  <p:par>
                                    <p:cTn id="39" presetID="2" presetClass="entr" presetSubtype="4" decel="100000" fill="hold" nodeType="withEffect">
                                      <p:stCondLst>
                                        <p:cond delay="1300"/>
                                      </p:stCondLst>
                                      <p:childTnLst>
                                        <p:set>
                                          <p:cBhvr>
                                            <p:cTn id="40" dur="1" fill="hold">
                                              <p:stCondLst>
                                                <p:cond delay="0"/>
                                              </p:stCondLst>
                                            </p:cTn>
                                            <p:tgtEl>
                                              <p:spTgt spid="72"/>
                                            </p:tgtEl>
                                            <p:attrNameLst>
                                              <p:attrName>style.visibility</p:attrName>
                                            </p:attrNameLst>
                                          </p:cBhvr>
                                          <p:to>
                                            <p:strVal val="visible"/>
                                          </p:to>
                                        </p:set>
                                        <p:anim calcmode="lin" valueType="num">
                                          <p:cBhvr additive="base">
                                            <p:cTn id="41" dur="500" fill="hold"/>
                                            <p:tgtEl>
                                              <p:spTgt spid="72"/>
                                            </p:tgtEl>
                                            <p:attrNameLst>
                                              <p:attrName>ppt_x</p:attrName>
                                            </p:attrNameLst>
                                          </p:cBhvr>
                                          <p:tavLst>
                                            <p:tav tm="0">
                                              <p:val>
                                                <p:strVal val="#ppt_x"/>
                                              </p:val>
                                            </p:tav>
                                            <p:tav tm="100000">
                                              <p:val>
                                                <p:strVal val="#ppt_x"/>
                                              </p:val>
                                            </p:tav>
                                          </p:tavLst>
                                        </p:anim>
                                        <p:anim calcmode="lin" valueType="num">
                                          <p:cBhvr additive="base">
                                            <p:cTn id="42" dur="500" fill="hold"/>
                                            <p:tgtEl>
                                              <p:spTgt spid="72"/>
                                            </p:tgtEl>
                                            <p:attrNameLst>
                                              <p:attrName>ppt_y</p:attrName>
                                            </p:attrNameLst>
                                          </p:cBhvr>
                                          <p:tavLst>
                                            <p:tav tm="0">
                                              <p:val>
                                                <p:strVal val="1+#ppt_h/2"/>
                                              </p:val>
                                            </p:tav>
                                            <p:tav tm="100000">
                                              <p:val>
                                                <p:strVal val="#ppt_y"/>
                                              </p:val>
                                            </p:tav>
                                          </p:tavLst>
                                        </p:anim>
                                      </p:childTnLst>
                                    </p:cTn>
                                  </p:par>
                                  <p:par>
                                    <p:cTn id="43" presetID="2" presetClass="entr" presetSubtype="4" decel="100000" fill="hold" nodeType="withEffect">
                                      <p:stCondLst>
                                        <p:cond delay="1200"/>
                                      </p:stCondLst>
                                      <p:childTnLst>
                                        <p:set>
                                          <p:cBhvr>
                                            <p:cTn id="44" dur="1" fill="hold">
                                              <p:stCondLst>
                                                <p:cond delay="0"/>
                                              </p:stCondLst>
                                            </p:cTn>
                                            <p:tgtEl>
                                              <p:spTgt spid="77"/>
                                            </p:tgtEl>
                                            <p:attrNameLst>
                                              <p:attrName>style.visibility</p:attrName>
                                            </p:attrNameLst>
                                          </p:cBhvr>
                                          <p:to>
                                            <p:strVal val="visible"/>
                                          </p:to>
                                        </p:set>
                                        <p:anim calcmode="lin" valueType="num">
                                          <p:cBhvr additive="base">
                                            <p:cTn id="45" dur="500" fill="hold"/>
                                            <p:tgtEl>
                                              <p:spTgt spid="77"/>
                                            </p:tgtEl>
                                            <p:attrNameLst>
                                              <p:attrName>ppt_x</p:attrName>
                                            </p:attrNameLst>
                                          </p:cBhvr>
                                          <p:tavLst>
                                            <p:tav tm="0">
                                              <p:val>
                                                <p:strVal val="#ppt_x"/>
                                              </p:val>
                                            </p:tav>
                                            <p:tav tm="100000">
                                              <p:val>
                                                <p:strVal val="#ppt_x"/>
                                              </p:val>
                                            </p:tav>
                                          </p:tavLst>
                                        </p:anim>
                                        <p:anim calcmode="lin" valueType="num">
                                          <p:cBhvr additive="base">
                                            <p:cTn id="46" dur="500" fill="hold"/>
                                            <p:tgtEl>
                                              <p:spTgt spid="77"/>
                                            </p:tgtEl>
                                            <p:attrNameLst>
                                              <p:attrName>ppt_y</p:attrName>
                                            </p:attrNameLst>
                                          </p:cBhvr>
                                          <p:tavLst>
                                            <p:tav tm="0">
                                              <p:val>
                                                <p:strVal val="1+#ppt_h/2"/>
                                              </p:val>
                                            </p:tav>
                                            <p:tav tm="100000">
                                              <p:val>
                                                <p:strVal val="#ppt_y"/>
                                              </p:val>
                                            </p:tav>
                                          </p:tavLst>
                                        </p:anim>
                                      </p:childTnLst>
                                    </p:cTn>
                                  </p:par>
                                  <p:par>
                                    <p:cTn id="47" presetID="2" presetClass="entr" presetSubtype="4" decel="100000" fill="hold" nodeType="withEffect">
                                      <p:stCondLst>
                                        <p:cond delay="1100"/>
                                      </p:stCondLst>
                                      <p:childTnLst>
                                        <p:set>
                                          <p:cBhvr>
                                            <p:cTn id="48" dur="1" fill="hold">
                                              <p:stCondLst>
                                                <p:cond delay="0"/>
                                              </p:stCondLst>
                                            </p:cTn>
                                            <p:tgtEl>
                                              <p:spTgt spid="82"/>
                                            </p:tgtEl>
                                            <p:attrNameLst>
                                              <p:attrName>style.visibility</p:attrName>
                                            </p:attrNameLst>
                                          </p:cBhvr>
                                          <p:to>
                                            <p:strVal val="visible"/>
                                          </p:to>
                                        </p:set>
                                        <p:anim calcmode="lin" valueType="num">
                                          <p:cBhvr additive="base">
                                            <p:cTn id="49" dur="500" fill="hold"/>
                                            <p:tgtEl>
                                              <p:spTgt spid="82"/>
                                            </p:tgtEl>
                                            <p:attrNameLst>
                                              <p:attrName>ppt_x</p:attrName>
                                            </p:attrNameLst>
                                          </p:cBhvr>
                                          <p:tavLst>
                                            <p:tav tm="0">
                                              <p:val>
                                                <p:strVal val="#ppt_x"/>
                                              </p:val>
                                            </p:tav>
                                            <p:tav tm="100000">
                                              <p:val>
                                                <p:strVal val="#ppt_x"/>
                                              </p:val>
                                            </p:tav>
                                          </p:tavLst>
                                        </p:anim>
                                        <p:anim calcmode="lin" valueType="num">
                                          <p:cBhvr additive="base">
                                            <p:cTn id="50" dur="500" fill="hold"/>
                                            <p:tgtEl>
                                              <p:spTgt spid="82"/>
                                            </p:tgtEl>
                                            <p:attrNameLst>
                                              <p:attrName>ppt_y</p:attrName>
                                            </p:attrNameLst>
                                          </p:cBhvr>
                                          <p:tavLst>
                                            <p:tav tm="0">
                                              <p:val>
                                                <p:strVal val="1+#ppt_h/2"/>
                                              </p:val>
                                            </p:tav>
                                            <p:tav tm="100000">
                                              <p:val>
                                                <p:strVal val="#ppt_y"/>
                                              </p:val>
                                            </p:tav>
                                          </p:tavLst>
                                        </p:anim>
                                      </p:childTnLst>
                                    </p:cTn>
                                  </p:par>
                                  <p:par>
                                    <p:cTn id="51" presetID="23" presetClass="entr" presetSubtype="16" fill="hold" nodeType="withEffect">
                                      <p:stCondLst>
                                        <p:cond delay="1800"/>
                                      </p:stCondLst>
                                      <p:childTnLst>
                                        <p:set>
                                          <p:cBhvr>
                                            <p:cTn id="52" dur="1" fill="hold">
                                              <p:stCondLst>
                                                <p:cond delay="0"/>
                                              </p:stCondLst>
                                            </p:cTn>
                                            <p:tgtEl>
                                              <p:spTgt spid="42"/>
                                            </p:tgtEl>
                                            <p:attrNameLst>
                                              <p:attrName>style.visibility</p:attrName>
                                            </p:attrNameLst>
                                          </p:cBhvr>
                                          <p:to>
                                            <p:strVal val="visible"/>
                                          </p:to>
                                        </p:set>
                                        <p:anim calcmode="lin" valueType="num">
                                          <p:cBhvr>
                                            <p:cTn id="53" dur="300" fill="hold"/>
                                            <p:tgtEl>
                                              <p:spTgt spid="42"/>
                                            </p:tgtEl>
                                            <p:attrNameLst>
                                              <p:attrName>ppt_w</p:attrName>
                                            </p:attrNameLst>
                                          </p:cBhvr>
                                          <p:tavLst>
                                            <p:tav tm="0">
                                              <p:val>
                                                <p:fltVal val="0"/>
                                              </p:val>
                                            </p:tav>
                                            <p:tav tm="100000">
                                              <p:val>
                                                <p:strVal val="#ppt_w"/>
                                              </p:val>
                                            </p:tav>
                                          </p:tavLst>
                                        </p:anim>
                                        <p:anim calcmode="lin" valueType="num">
                                          <p:cBhvr>
                                            <p:cTn id="54" dur="300" fill="hold"/>
                                            <p:tgtEl>
                                              <p:spTgt spid="42"/>
                                            </p:tgtEl>
                                            <p:attrNameLst>
                                              <p:attrName>ppt_h</p:attrName>
                                            </p:attrNameLst>
                                          </p:cBhvr>
                                          <p:tavLst>
                                            <p:tav tm="0">
                                              <p:val>
                                                <p:fltVal val="0"/>
                                              </p:val>
                                            </p:tav>
                                            <p:tav tm="100000">
                                              <p:val>
                                                <p:strVal val="#ppt_h"/>
                                              </p:val>
                                            </p:tav>
                                          </p:tavLst>
                                        </p:anim>
                                      </p:childTnLst>
                                    </p:cTn>
                                  </p:par>
                                  <p:par>
                                    <p:cTn id="55" presetID="6" presetClass="emph" presetSubtype="0" autoRev="1" fill="hold" nodeType="withEffect">
                                      <p:stCondLst>
                                        <p:cond delay="2100"/>
                                      </p:stCondLst>
                                      <p:childTnLst>
                                        <p:animScale>
                                          <p:cBhvr>
                                            <p:cTn id="56" dur="150" fill="hold"/>
                                            <p:tgtEl>
                                              <p:spTgt spid="42"/>
                                            </p:tgtEl>
                                          </p:cBhvr>
                                          <p:by x="110000" y="110000"/>
                                        </p:animScale>
                                      </p:childTnLst>
                                    </p:cTn>
                                  </p:par>
                                  <p:par>
                                    <p:cTn id="57" presetID="23" presetClass="entr" presetSubtype="16" fill="hold" nodeType="withEffect">
                                      <p:stCondLst>
                                        <p:cond delay="2100"/>
                                      </p:stCondLst>
                                      <p:childTnLst>
                                        <p:set>
                                          <p:cBhvr>
                                            <p:cTn id="58" dur="1" fill="hold">
                                              <p:stCondLst>
                                                <p:cond delay="0"/>
                                              </p:stCondLst>
                                            </p:cTn>
                                            <p:tgtEl>
                                              <p:spTgt spid="55"/>
                                            </p:tgtEl>
                                            <p:attrNameLst>
                                              <p:attrName>style.visibility</p:attrName>
                                            </p:attrNameLst>
                                          </p:cBhvr>
                                          <p:to>
                                            <p:strVal val="visible"/>
                                          </p:to>
                                        </p:set>
                                        <p:anim calcmode="lin" valueType="num">
                                          <p:cBhvr>
                                            <p:cTn id="59" dur="500" fill="hold"/>
                                            <p:tgtEl>
                                              <p:spTgt spid="55"/>
                                            </p:tgtEl>
                                            <p:attrNameLst>
                                              <p:attrName>ppt_w</p:attrName>
                                            </p:attrNameLst>
                                          </p:cBhvr>
                                          <p:tavLst>
                                            <p:tav tm="0">
                                              <p:val>
                                                <p:fltVal val="0"/>
                                              </p:val>
                                            </p:tav>
                                            <p:tav tm="100000">
                                              <p:val>
                                                <p:strVal val="#ppt_w"/>
                                              </p:val>
                                            </p:tav>
                                          </p:tavLst>
                                        </p:anim>
                                        <p:anim calcmode="lin" valueType="num">
                                          <p:cBhvr>
                                            <p:cTn id="60" dur="500" fill="hold"/>
                                            <p:tgtEl>
                                              <p:spTgt spid="55"/>
                                            </p:tgtEl>
                                            <p:attrNameLst>
                                              <p:attrName>ppt_h</p:attrName>
                                            </p:attrNameLst>
                                          </p:cBhvr>
                                          <p:tavLst>
                                            <p:tav tm="0">
                                              <p:val>
                                                <p:fltVal val="0"/>
                                              </p:val>
                                            </p:tav>
                                            <p:tav tm="100000">
                                              <p:val>
                                                <p:strVal val="#ppt_h"/>
                                              </p:val>
                                            </p:tav>
                                          </p:tavLst>
                                        </p:anim>
                                      </p:childTnLst>
                                    </p:cTn>
                                  </p:par>
                                  <p:par>
                                    <p:cTn id="61" presetID="47" presetClass="entr" presetSubtype="0" fill="hold" grpId="0" nodeType="withEffect">
                                      <p:stCondLst>
                                        <p:cond delay="2100"/>
                                      </p:stCondLst>
                                      <p:childTnLst>
                                        <p:set>
                                          <p:cBhvr>
                                            <p:cTn id="62" dur="1" fill="hold">
                                              <p:stCondLst>
                                                <p:cond delay="0"/>
                                              </p:stCondLst>
                                            </p:cTn>
                                            <p:tgtEl>
                                              <p:spTgt spid="44"/>
                                            </p:tgtEl>
                                            <p:attrNameLst>
                                              <p:attrName>style.visibility</p:attrName>
                                            </p:attrNameLst>
                                          </p:cBhvr>
                                          <p:to>
                                            <p:strVal val="visible"/>
                                          </p:to>
                                        </p:set>
                                        <p:animEffect transition="in" filter="fade">
                                          <p:cBhvr>
                                            <p:cTn id="63" dur="1000"/>
                                            <p:tgtEl>
                                              <p:spTgt spid="44"/>
                                            </p:tgtEl>
                                          </p:cBhvr>
                                        </p:animEffect>
                                        <p:anim calcmode="lin" valueType="num">
                                          <p:cBhvr>
                                            <p:cTn id="64" dur="1000" fill="hold"/>
                                            <p:tgtEl>
                                              <p:spTgt spid="44"/>
                                            </p:tgtEl>
                                            <p:attrNameLst>
                                              <p:attrName>ppt_x</p:attrName>
                                            </p:attrNameLst>
                                          </p:cBhvr>
                                          <p:tavLst>
                                            <p:tav tm="0">
                                              <p:val>
                                                <p:strVal val="#ppt_x"/>
                                              </p:val>
                                            </p:tav>
                                            <p:tav tm="100000">
                                              <p:val>
                                                <p:strVal val="#ppt_x"/>
                                              </p:val>
                                            </p:tav>
                                          </p:tavLst>
                                        </p:anim>
                                        <p:anim calcmode="lin" valueType="num">
                                          <p:cBhvr>
                                            <p:cTn id="65" dur="1000" fill="hold"/>
                                            <p:tgtEl>
                                              <p:spTgt spid="44"/>
                                            </p:tgtEl>
                                            <p:attrNameLst>
                                              <p:attrName>ppt_y</p:attrName>
                                            </p:attrNameLst>
                                          </p:cBhvr>
                                          <p:tavLst>
                                            <p:tav tm="0">
                                              <p:val>
                                                <p:strVal val="#ppt_y-.1"/>
                                              </p:val>
                                            </p:tav>
                                            <p:tav tm="100000">
                                              <p:val>
                                                <p:strVal val="#ppt_y"/>
                                              </p:val>
                                            </p:tav>
                                          </p:tavLst>
                                        </p:anim>
                                      </p:childTnLst>
                                    </p:cTn>
                                  </p:par>
                                  <p:par>
                                    <p:cTn id="66" presetID="23" presetClass="entr" presetSubtype="16" fill="hold" nodeType="withEffect">
                                      <p:stCondLst>
                                        <p:cond delay="1800"/>
                                      </p:stCondLst>
                                      <p:childTnLst>
                                        <p:set>
                                          <p:cBhvr>
                                            <p:cTn id="67" dur="1" fill="hold">
                                              <p:stCondLst>
                                                <p:cond delay="0"/>
                                              </p:stCondLst>
                                            </p:cTn>
                                            <p:tgtEl>
                                              <p:spTgt spid="43"/>
                                            </p:tgtEl>
                                            <p:attrNameLst>
                                              <p:attrName>style.visibility</p:attrName>
                                            </p:attrNameLst>
                                          </p:cBhvr>
                                          <p:to>
                                            <p:strVal val="visible"/>
                                          </p:to>
                                        </p:set>
                                        <p:anim calcmode="lin" valueType="num">
                                          <p:cBhvr>
                                            <p:cTn id="68" dur="300" fill="hold"/>
                                            <p:tgtEl>
                                              <p:spTgt spid="43"/>
                                            </p:tgtEl>
                                            <p:attrNameLst>
                                              <p:attrName>ppt_w</p:attrName>
                                            </p:attrNameLst>
                                          </p:cBhvr>
                                          <p:tavLst>
                                            <p:tav tm="0">
                                              <p:val>
                                                <p:fltVal val="0"/>
                                              </p:val>
                                            </p:tav>
                                            <p:tav tm="100000">
                                              <p:val>
                                                <p:strVal val="#ppt_w"/>
                                              </p:val>
                                            </p:tav>
                                          </p:tavLst>
                                        </p:anim>
                                        <p:anim calcmode="lin" valueType="num">
                                          <p:cBhvr>
                                            <p:cTn id="69" dur="300" fill="hold"/>
                                            <p:tgtEl>
                                              <p:spTgt spid="43"/>
                                            </p:tgtEl>
                                            <p:attrNameLst>
                                              <p:attrName>ppt_h</p:attrName>
                                            </p:attrNameLst>
                                          </p:cBhvr>
                                          <p:tavLst>
                                            <p:tav tm="0">
                                              <p:val>
                                                <p:fltVal val="0"/>
                                              </p:val>
                                            </p:tav>
                                            <p:tav tm="100000">
                                              <p:val>
                                                <p:strVal val="#ppt_h"/>
                                              </p:val>
                                            </p:tav>
                                          </p:tavLst>
                                        </p:anim>
                                      </p:childTnLst>
                                    </p:cTn>
                                  </p:par>
                                  <p:par>
                                    <p:cTn id="70" presetID="6" presetClass="emph" presetSubtype="0" autoRev="1" fill="hold" nodeType="withEffect">
                                      <p:stCondLst>
                                        <p:cond delay="2100"/>
                                      </p:stCondLst>
                                      <p:childTnLst>
                                        <p:animScale>
                                          <p:cBhvr>
                                            <p:cTn id="71" dur="150" fill="hold"/>
                                            <p:tgtEl>
                                              <p:spTgt spid="43"/>
                                            </p:tgtEl>
                                          </p:cBhvr>
                                          <p:by x="110000" y="110000"/>
                                        </p:animScale>
                                      </p:childTnLst>
                                    </p:cTn>
                                  </p:par>
                                  <p:par>
                                    <p:cTn id="72" presetID="23" presetClass="entr" presetSubtype="16" fill="hold" nodeType="withEffect">
                                      <p:stCondLst>
                                        <p:cond delay="2100"/>
                                      </p:stCondLst>
                                      <p:childTnLst>
                                        <p:set>
                                          <p:cBhvr>
                                            <p:cTn id="73" dur="1" fill="hold">
                                              <p:stCondLst>
                                                <p:cond delay="0"/>
                                              </p:stCondLst>
                                            </p:cTn>
                                            <p:tgtEl>
                                              <p:spTgt spid="54"/>
                                            </p:tgtEl>
                                            <p:attrNameLst>
                                              <p:attrName>style.visibility</p:attrName>
                                            </p:attrNameLst>
                                          </p:cBhvr>
                                          <p:to>
                                            <p:strVal val="visible"/>
                                          </p:to>
                                        </p:set>
                                        <p:anim calcmode="lin" valueType="num">
                                          <p:cBhvr>
                                            <p:cTn id="74" dur="500" fill="hold"/>
                                            <p:tgtEl>
                                              <p:spTgt spid="54"/>
                                            </p:tgtEl>
                                            <p:attrNameLst>
                                              <p:attrName>ppt_w</p:attrName>
                                            </p:attrNameLst>
                                          </p:cBhvr>
                                          <p:tavLst>
                                            <p:tav tm="0">
                                              <p:val>
                                                <p:fltVal val="0"/>
                                              </p:val>
                                            </p:tav>
                                            <p:tav tm="100000">
                                              <p:val>
                                                <p:strVal val="#ppt_w"/>
                                              </p:val>
                                            </p:tav>
                                          </p:tavLst>
                                        </p:anim>
                                        <p:anim calcmode="lin" valueType="num">
                                          <p:cBhvr>
                                            <p:cTn id="75" dur="500" fill="hold"/>
                                            <p:tgtEl>
                                              <p:spTgt spid="54"/>
                                            </p:tgtEl>
                                            <p:attrNameLst>
                                              <p:attrName>ppt_h</p:attrName>
                                            </p:attrNameLst>
                                          </p:cBhvr>
                                          <p:tavLst>
                                            <p:tav tm="0">
                                              <p:val>
                                                <p:fltVal val="0"/>
                                              </p:val>
                                            </p:tav>
                                            <p:tav tm="100000">
                                              <p:val>
                                                <p:strVal val="#ppt_h"/>
                                              </p:val>
                                            </p:tav>
                                          </p:tavLst>
                                        </p:anim>
                                      </p:childTnLst>
                                    </p:cTn>
                                  </p:par>
                                  <p:par>
                                    <p:cTn id="76" presetID="47" presetClass="entr" presetSubtype="0" fill="hold" grpId="0" nodeType="withEffect">
                                      <p:stCondLst>
                                        <p:cond delay="2100"/>
                                      </p:stCondLst>
                                      <p:childTnLst>
                                        <p:set>
                                          <p:cBhvr>
                                            <p:cTn id="77" dur="1" fill="hold">
                                              <p:stCondLst>
                                                <p:cond delay="0"/>
                                              </p:stCondLst>
                                            </p:cTn>
                                            <p:tgtEl>
                                              <p:spTgt spid="45"/>
                                            </p:tgtEl>
                                            <p:attrNameLst>
                                              <p:attrName>style.visibility</p:attrName>
                                            </p:attrNameLst>
                                          </p:cBhvr>
                                          <p:to>
                                            <p:strVal val="visible"/>
                                          </p:to>
                                        </p:set>
                                        <p:animEffect transition="in" filter="fade">
                                          <p:cBhvr>
                                            <p:cTn id="78" dur="1000"/>
                                            <p:tgtEl>
                                              <p:spTgt spid="45"/>
                                            </p:tgtEl>
                                          </p:cBhvr>
                                        </p:animEffect>
                                        <p:anim calcmode="lin" valueType="num">
                                          <p:cBhvr>
                                            <p:cTn id="79" dur="1000" fill="hold"/>
                                            <p:tgtEl>
                                              <p:spTgt spid="45"/>
                                            </p:tgtEl>
                                            <p:attrNameLst>
                                              <p:attrName>ppt_x</p:attrName>
                                            </p:attrNameLst>
                                          </p:cBhvr>
                                          <p:tavLst>
                                            <p:tav tm="0">
                                              <p:val>
                                                <p:strVal val="#ppt_x"/>
                                              </p:val>
                                            </p:tav>
                                            <p:tav tm="100000">
                                              <p:val>
                                                <p:strVal val="#ppt_x"/>
                                              </p:val>
                                            </p:tav>
                                          </p:tavLst>
                                        </p:anim>
                                        <p:anim calcmode="lin" valueType="num">
                                          <p:cBhvr>
                                            <p:cTn id="80"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51" grpId="0" animBg="1"/>
          <p:bldP spid="51" grpId="1" animBg="1"/>
          <p:bldP spid="52" grpId="0" animBg="1"/>
          <p:bldP spid="56" grpId="0" animBg="1"/>
          <p:bldP spid="57" grpId="0" animBg="1"/>
          <p:bldP spid="60" grpId="0" animBg="1"/>
          <p:bldP spid="45"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7044269" y="248920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704669" y="2015070"/>
            <a:ext cx="1100664" cy="1015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315202" y="953182"/>
            <a:ext cx="491064" cy="16933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6" name="文本框 35"/>
          <p:cNvSpPr txBox="1"/>
          <p:nvPr/>
        </p:nvSpPr>
        <p:spPr>
          <a:xfrm>
            <a:off x="4831791" y="628121"/>
            <a:ext cx="2082356" cy="3636356"/>
          </a:xfrm>
          <a:custGeom>
            <a:avLst/>
            <a:gdLst/>
            <a:ahLst/>
            <a:cxnLst/>
            <a:rect l="l" t="t" r="r" b="b"/>
            <a:pathLst>
              <a:path w="231214" h="403761">
                <a:moveTo>
                  <a:pt x="67540" y="0"/>
                </a:moveTo>
                <a:lnTo>
                  <a:pt x="226777" y="0"/>
                </a:lnTo>
                <a:lnTo>
                  <a:pt x="226777" y="69019"/>
                </a:lnTo>
                <a:lnTo>
                  <a:pt x="115853" y="69019"/>
                </a:lnTo>
                <a:lnTo>
                  <a:pt x="102049" y="140996"/>
                </a:lnTo>
                <a:cubicBezTo>
                  <a:pt x="105993" y="139681"/>
                  <a:pt x="109773" y="138778"/>
                  <a:pt x="113388" y="138285"/>
                </a:cubicBezTo>
                <a:cubicBezTo>
                  <a:pt x="117004" y="137792"/>
                  <a:pt x="120619" y="137545"/>
                  <a:pt x="124234" y="137545"/>
                </a:cubicBezTo>
                <a:cubicBezTo>
                  <a:pt x="154800" y="137545"/>
                  <a:pt x="180271" y="149623"/>
                  <a:pt x="200648" y="173780"/>
                </a:cubicBezTo>
                <a:cubicBezTo>
                  <a:pt x="221025" y="197937"/>
                  <a:pt x="231214" y="229078"/>
                  <a:pt x="231214" y="267202"/>
                </a:cubicBezTo>
                <a:cubicBezTo>
                  <a:pt x="231214" y="305327"/>
                  <a:pt x="219957" y="337618"/>
                  <a:pt x="197444" y="364075"/>
                </a:cubicBezTo>
                <a:cubicBezTo>
                  <a:pt x="174930" y="390533"/>
                  <a:pt x="147569" y="403761"/>
                  <a:pt x="115360" y="403761"/>
                </a:cubicBezTo>
                <a:cubicBezTo>
                  <a:pt x="86438" y="403761"/>
                  <a:pt x="61624" y="394148"/>
                  <a:pt x="40918" y="374921"/>
                </a:cubicBezTo>
                <a:cubicBezTo>
                  <a:pt x="20213" y="355695"/>
                  <a:pt x="6573" y="329648"/>
                  <a:pt x="0" y="296782"/>
                </a:cubicBezTo>
                <a:lnTo>
                  <a:pt x="67540" y="296782"/>
                </a:lnTo>
                <a:cubicBezTo>
                  <a:pt x="72799" y="309271"/>
                  <a:pt x="79700" y="318638"/>
                  <a:pt x="88246" y="324882"/>
                </a:cubicBezTo>
                <a:cubicBezTo>
                  <a:pt x="96791" y="331127"/>
                  <a:pt x="106322" y="334249"/>
                  <a:pt x="116839" y="334249"/>
                </a:cubicBezTo>
                <a:cubicBezTo>
                  <a:pt x="130972" y="334249"/>
                  <a:pt x="143050" y="328251"/>
                  <a:pt x="153074" y="316255"/>
                </a:cubicBezTo>
                <a:cubicBezTo>
                  <a:pt x="163098" y="304259"/>
                  <a:pt x="168110" y="288894"/>
                  <a:pt x="168110" y="270160"/>
                </a:cubicBezTo>
                <a:cubicBezTo>
                  <a:pt x="168110" y="251755"/>
                  <a:pt x="163427" y="236801"/>
                  <a:pt x="154060" y="225298"/>
                </a:cubicBezTo>
                <a:cubicBezTo>
                  <a:pt x="144693" y="213795"/>
                  <a:pt x="133437" y="208043"/>
                  <a:pt x="120290" y="208043"/>
                </a:cubicBezTo>
                <a:cubicBezTo>
                  <a:pt x="113388" y="208043"/>
                  <a:pt x="106486" y="210097"/>
                  <a:pt x="99584" y="214206"/>
                </a:cubicBezTo>
                <a:cubicBezTo>
                  <a:pt x="92683" y="218314"/>
                  <a:pt x="85945" y="224312"/>
                  <a:pt x="79372" y="232200"/>
                </a:cubicBezTo>
                <a:lnTo>
                  <a:pt x="26621" y="218889"/>
                </a:lnTo>
                <a:close/>
              </a:path>
            </a:pathLst>
          </a:custGeom>
          <a:gradFill flip="none" rotWithShape="1">
            <a:gsLst>
              <a:gs pos="50000">
                <a:srgbClr val="7D8188"/>
              </a:gs>
              <a:gs pos="0">
                <a:schemeClr val="accent1">
                  <a:lumMod val="5000"/>
                  <a:lumOff val="95000"/>
                </a:schemeClr>
              </a:gs>
              <a:gs pos="100000">
                <a:srgbClr val="1E222C">
                  <a:alpha val="7000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defRPr sz="4800">
                <a:solidFill>
                  <a:schemeClr val="bg1"/>
                </a:solidFill>
                <a:latin typeface="迷你简汉真广标" panose="02010609000101010101" pitchFamily="49" charset="-122"/>
                <a:ea typeface="迷你简汉真广标" panose="02010609000101010101" pitchFamily="49" charset="-122"/>
              </a:defRPr>
            </a:lvl1pPr>
          </a:lstStyle>
          <a:p>
            <a:endParaRPr lang="zh-CN" altLang="en-US" dirty="0"/>
          </a:p>
        </p:txBody>
      </p:sp>
      <p:sp>
        <p:nvSpPr>
          <p:cNvPr id="37" name="任意多边形 36"/>
          <p:cNvSpPr/>
          <p:nvPr/>
        </p:nvSpPr>
        <p:spPr>
          <a:xfrm>
            <a:off x="4829175" y="3181350"/>
            <a:ext cx="2238376" cy="1114425"/>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 name="connsiteX0-127" fmla="*/ 0 w 1442991"/>
              <a:gd name="connsiteY0-128" fmla="*/ 1600729 h 1600729"/>
              <a:gd name="connsiteX1-129" fmla="*/ 1367367 w 1442991"/>
              <a:gd name="connsiteY1-130" fmla="*/ 428095 h 1600729"/>
              <a:gd name="connsiteX2-131" fmla="*/ 1237879 w 1442991"/>
              <a:gd name="connsiteY2-132" fmla="*/ 170602 h 1600729"/>
              <a:gd name="connsiteX3-133" fmla="*/ 1000126 w 1442991"/>
              <a:gd name="connsiteY3-134" fmla="*/ 0 h 1600729"/>
              <a:gd name="connsiteX0-135" fmla="*/ 0 w 1442991"/>
              <a:gd name="connsiteY0-136" fmla="*/ 1430127 h 1430127"/>
              <a:gd name="connsiteX1-137" fmla="*/ 1367367 w 1442991"/>
              <a:gd name="connsiteY1-138" fmla="*/ 257493 h 1430127"/>
              <a:gd name="connsiteX2-139" fmla="*/ 1237879 w 1442991"/>
              <a:gd name="connsiteY2-140" fmla="*/ 0 h 1430127"/>
              <a:gd name="connsiteX0-141" fmla="*/ 0 w 1367434"/>
              <a:gd name="connsiteY0-142" fmla="*/ 1430127 h 1430127"/>
              <a:gd name="connsiteX1-143" fmla="*/ 1367367 w 1367434"/>
              <a:gd name="connsiteY1-144" fmla="*/ 257493 h 1430127"/>
              <a:gd name="connsiteX2-145" fmla="*/ 1237879 w 1367434"/>
              <a:gd name="connsiteY2-146" fmla="*/ 0 h 1430127"/>
              <a:gd name="connsiteX0-147" fmla="*/ 0 w 1367434"/>
              <a:gd name="connsiteY0-148" fmla="*/ 1430127 h 1430127"/>
              <a:gd name="connsiteX1-149" fmla="*/ 1367367 w 1367434"/>
              <a:gd name="connsiteY1-150" fmla="*/ 257493 h 1430127"/>
              <a:gd name="connsiteX2-151" fmla="*/ 1237879 w 1367434"/>
              <a:gd name="connsiteY2-152" fmla="*/ 0 h 1430127"/>
              <a:gd name="connsiteX0-153" fmla="*/ 0 w 1367389"/>
              <a:gd name="connsiteY0-154" fmla="*/ 1430127 h 1430127"/>
              <a:gd name="connsiteX1-155" fmla="*/ 1367367 w 1367389"/>
              <a:gd name="connsiteY1-156" fmla="*/ 257493 h 1430127"/>
              <a:gd name="connsiteX2-157" fmla="*/ 1237879 w 1367389"/>
              <a:gd name="connsiteY2-158" fmla="*/ 0 h 1430127"/>
            </a:gdLst>
            <a:ahLst/>
            <a:cxnLst>
              <a:cxn ang="0">
                <a:pos x="connsiteX0-1" y="connsiteY0-2"/>
              </a:cxn>
              <a:cxn ang="0">
                <a:pos x="connsiteX1-3" y="connsiteY1-4"/>
              </a:cxn>
              <a:cxn ang="0">
                <a:pos x="connsiteX2-5" y="connsiteY2-6"/>
              </a:cxn>
            </a:cxnLst>
            <a:rect l="l" t="t" r="r" b="b"/>
            <a:pathLst>
              <a:path w="1367389" h="1430127">
                <a:moveTo>
                  <a:pt x="0" y="1430127"/>
                </a:moveTo>
                <a:cubicBezTo>
                  <a:pt x="1122680" y="898138"/>
                  <a:pt x="1365864" y="442760"/>
                  <a:pt x="1367367" y="257493"/>
                </a:cubicBezTo>
                <a:cubicBezTo>
                  <a:pt x="1368870" y="72226"/>
                  <a:pt x="1294352" y="18404"/>
                  <a:pt x="1237879" y="0"/>
                </a:cubicBezTo>
              </a:path>
            </a:pathLst>
          </a:custGeom>
          <a:noFill/>
          <a:ln>
            <a:gradFill>
              <a:gsLst>
                <a:gs pos="28000">
                  <a:srgbClr val="A2ADC2"/>
                </a:gs>
                <a:gs pos="0">
                  <a:schemeClr val="accent5">
                    <a:lumMod val="60000"/>
                    <a:lumOff val="40000"/>
                  </a:schemeClr>
                </a:gs>
                <a:gs pos="96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4705994" y="2235671"/>
            <a:ext cx="2119621" cy="1212682"/>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5242119" y="549275"/>
            <a:ext cx="1279331" cy="457956"/>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17370 w 1146302"/>
              <a:gd name="connsiteY0-8" fmla="*/ 869598 h 869598"/>
              <a:gd name="connsiteX1-9" fmla="*/ 64970 w 1146302"/>
              <a:gd name="connsiteY1-10" fmla="*/ 729898 h 869598"/>
              <a:gd name="connsiteX2-11" fmla="*/ 1146302 w 1146302"/>
              <a:gd name="connsiteY2-12" fmla="*/ 0 h 869598"/>
              <a:gd name="connsiteX0-13" fmla="*/ 217370 w 1146302"/>
              <a:gd name="connsiteY0-14" fmla="*/ 869598 h 869598"/>
              <a:gd name="connsiteX1-15" fmla="*/ 64970 w 1146302"/>
              <a:gd name="connsiteY1-16" fmla="*/ 729898 h 869598"/>
              <a:gd name="connsiteX2-17" fmla="*/ 1146302 w 1146302"/>
              <a:gd name="connsiteY2-18" fmla="*/ 0 h 869598"/>
              <a:gd name="connsiteX0-19" fmla="*/ 130838 w 1059770"/>
              <a:gd name="connsiteY0-20" fmla="*/ 869598 h 869598"/>
              <a:gd name="connsiteX1-21" fmla="*/ 104328 w 1059770"/>
              <a:gd name="connsiteY1-22" fmla="*/ 651523 h 869598"/>
              <a:gd name="connsiteX2-23" fmla="*/ 1059770 w 1059770"/>
              <a:gd name="connsiteY2-24" fmla="*/ 0 h 869598"/>
              <a:gd name="connsiteX0-25" fmla="*/ 106290 w 1035222"/>
              <a:gd name="connsiteY0-26" fmla="*/ 869598 h 869598"/>
              <a:gd name="connsiteX1-27" fmla="*/ 128595 w 1035222"/>
              <a:gd name="connsiteY1-28" fmla="*/ 609320 h 869598"/>
              <a:gd name="connsiteX2-29" fmla="*/ 1035222 w 1035222"/>
              <a:gd name="connsiteY2-30" fmla="*/ 0 h 869598"/>
            </a:gdLst>
            <a:ahLst/>
            <a:cxnLst>
              <a:cxn ang="0">
                <a:pos x="connsiteX0-1" y="connsiteY0-2"/>
              </a:cxn>
              <a:cxn ang="0">
                <a:pos x="connsiteX1-3" y="connsiteY1-4"/>
              </a:cxn>
              <a:cxn ang="0">
                <a:pos x="connsiteX2-5" y="connsiteY2-6"/>
              </a:cxn>
            </a:cxnLst>
            <a:rect l="l" t="t" r="r" b="b"/>
            <a:pathLst>
              <a:path w="1035222" h="869598">
                <a:moveTo>
                  <a:pt x="106290" y="869598"/>
                </a:moveTo>
                <a:cubicBezTo>
                  <a:pt x="-50344" y="865364"/>
                  <a:pt x="-26227" y="754253"/>
                  <a:pt x="128595" y="609320"/>
                </a:cubicBezTo>
                <a:cubicBezTo>
                  <a:pt x="283417" y="464387"/>
                  <a:pt x="746817" y="55864"/>
                  <a:pt x="1035222" y="0"/>
                </a:cubicBezTo>
              </a:path>
            </a:pathLst>
          </a:custGeom>
          <a:noFill/>
          <a:ln>
            <a:gradFill>
              <a:gsLst>
                <a:gs pos="100000">
                  <a:srgbClr val="A2ADC2"/>
                </a:gs>
                <a:gs pos="100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5029200" y="1007745"/>
            <a:ext cx="2000250" cy="1023288"/>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2482130" y="4558222"/>
            <a:ext cx="6966670" cy="923330"/>
          </a:xfrm>
          <a:prstGeom prst="rect">
            <a:avLst/>
          </a:prstGeom>
          <a:noFill/>
        </p:spPr>
        <p:txBody>
          <a:bodyPr wrap="square" rtlCol="0">
            <a:spAutoFit/>
          </a:bodyPr>
          <a:lstStyle>
            <a:defPPr>
              <a:defRPr lang="zh-CN"/>
            </a:defPPr>
            <a:lvl1pPr algn="ctr">
              <a:defRPr sz="540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defRPr>
            </a:lvl1pPr>
          </a:lstStyle>
          <a:p>
            <a:r>
              <a:rPr lang="zh-CN" altLang="en-US" dirty="0"/>
              <a:t>马尔康通道系统方案</a:t>
            </a:r>
            <a:endParaRPr lang="zh-CN" altLang="en-US" dirty="0"/>
          </a:p>
        </p:txBody>
      </p:sp>
      <p:grpSp>
        <p:nvGrpSpPr>
          <p:cNvPr id="43" name="组合 42"/>
          <p:cNvGrpSpPr/>
          <p:nvPr/>
        </p:nvGrpSpPr>
        <p:grpSpPr>
          <a:xfrm>
            <a:off x="4953756" y="5973020"/>
            <a:ext cx="2191356" cy="564305"/>
            <a:chOff x="4877556" y="5973020"/>
            <a:chExt cx="2191356" cy="564305"/>
          </a:xfrm>
        </p:grpSpPr>
        <p:sp>
          <p:nvSpPr>
            <p:cNvPr id="44" name="L 形 43"/>
            <p:cNvSpPr/>
            <p:nvPr/>
          </p:nvSpPr>
          <p:spPr>
            <a:xfrm>
              <a:off x="4877556"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L 形 44"/>
            <p:cNvSpPr/>
            <p:nvPr/>
          </p:nvSpPr>
          <p:spPr>
            <a:xfrm rot="10800000">
              <a:off x="6886878"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979136" y="5973020"/>
              <a:ext cx="2013693" cy="523220"/>
            </a:xfrm>
            <a:prstGeom prst="rect">
              <a:avLst/>
            </a:prstGeom>
          </p:spPr>
          <p:txBody>
            <a:bodyPr wrap="none">
              <a:spAutoFit/>
            </a:bodyPr>
            <a:lstStyle/>
            <a:p>
              <a:r>
                <a:rPr lang="zh-CN" altLang="en-US" sz="2800" dirty="0">
                  <a:solidFill>
                    <a:schemeClr val="bg1"/>
                  </a:solidFill>
                </a:rPr>
                <a:t>programme</a:t>
              </a:r>
              <a:endParaRPr lang="zh-CN" altLang="en-US" sz="2800" dirty="0">
                <a:solidFill>
                  <a:schemeClr val="bg1"/>
                </a:solidFill>
              </a:endParaRPr>
            </a:p>
          </p:txBody>
        </p:sp>
      </p:grpSp>
      <p:grpSp>
        <p:nvGrpSpPr>
          <p:cNvPr id="33" name="组合 32"/>
          <p:cNvGrpSpPr/>
          <p:nvPr/>
        </p:nvGrpSpPr>
        <p:grpSpPr>
          <a:xfrm>
            <a:off x="-355600" y="1591735"/>
            <a:ext cx="12937068" cy="1219198"/>
            <a:chOff x="-355600" y="897467"/>
            <a:chExt cx="12937068" cy="2607734"/>
          </a:xfrm>
        </p:grpSpPr>
        <p:sp>
          <p:nvSpPr>
            <p:cNvPr id="34" name="任意多边形 33"/>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7586"/>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par>
                                <p:cTn id="10" presetID="0" presetClass="entr" presetSubtype="0" repeatCount="indefinite" fill="hold" grpId="0" nodeType="withEffect">
                                  <p:stCondLst>
                                    <p:cond delay="1000"/>
                                  </p:stCondLst>
                                  <p:iterate type="lt">
                                    <p:tmPct val="8621"/>
                                  </p:iterate>
                                  <p:childTnLst>
                                    <p:set>
                                      <p:cBhvr>
                                        <p:cTn id="11" dur="1000" fill="hold">
                                          <p:stCondLst>
                                            <p:cond delay="0"/>
                                          </p:stCondLst>
                                        </p:cTn>
                                        <p:tgtEl>
                                          <p:spTgt spid="121"/>
                                        </p:tgtEl>
                                        <p:attrNameLst>
                                          <p:attrName>style.visibility</p:attrName>
                                        </p:attrNameLst>
                                      </p:cBhvr>
                                      <p:to>
                                        <p:strVal val="visible"/>
                                      </p:to>
                                    </p:set>
                                    <p:anim to="" calcmode="lin" valueType="num">
                                      <p:cBhvr>
                                        <p:cTn id="12" dur="1" fill="hold">
                                          <p:stCondLst>
                                            <p:cond delay="0"/>
                                          </p:stCondLst>
                                        </p:cTn>
                                        <p:tgtEl>
                                          <p:spTgt spid="121"/>
                                        </p:tgtEl>
                                        <p:attrNameLst>
                                          <p:attrName>ppt_x</p:attrName>
                                        </p:attrNameLst>
                                      </p:cBhvr>
                                      <p:tavLst>
                                        <p:tav tm="0">
                                          <p:val>
                                            <p:strVal val="#ppt_x"/>
                                          </p:val>
                                        </p:tav>
                                        <p:tav tm="100000">
                                          <p:val>
                                            <p:strVal val="#ppt_x+0.1*sin(rand(360))"/>
                                          </p:val>
                                        </p:tav>
                                      </p:tavLst>
                                    </p:anim>
                                    <p:anim to="" calcmode="lin" valueType="num">
                                      <p:cBhvr>
                                        <p:cTn id="13" dur="1000" fill="hold">
                                          <p:stCondLst>
                                            <p:cond delay="0"/>
                                          </p:stCondLst>
                                        </p:cTn>
                                        <p:tgtEl>
                                          <p:spTgt spid="121"/>
                                        </p:tgtEl>
                                        <p:attrNameLst>
                                          <p:attrName>ppt_y</p:attrName>
                                        </p:attrNameLst>
                                      </p:cBhvr>
                                      <p:tavLst>
                                        <p:tav tm="0">
                                          <p:val>
                                            <p:strVal val="#ppt_y"/>
                                          </p:val>
                                        </p:tav>
                                        <p:tav tm="100000">
                                          <p:val>
                                            <p:strVal val="#ppt_y-0.2"/>
                                          </p:val>
                                        </p:tav>
                                      </p:tavLst>
                                    </p:anim>
                                    <p:animScale>
                                      <p:cBhvr>
                                        <p:cTn id="14" dur="1000" fill="hold">
                                          <p:stCondLst>
                                            <p:cond delay="0"/>
                                          </p:stCondLst>
                                        </p:cTn>
                                        <p:tgtEl>
                                          <p:spTgt spid="121"/>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12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远动通信通道方案</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980360" y="2649053"/>
            <a:ext cx="7481806" cy="2492990"/>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力系统调度通信网的职责主要是传输和交换调度人员的操作命令，经济调度，处理事故等信息。电网调度和电网的经济安全稳定运行息息相关，不可分割。正因如此，对电力系统调度通信网的要求很高，主要要求通信电路有百分之百的可用性，高可靠性，接续速度快。为了满足这些要求，在设计通信电路时，重要厂站要有两条以上独立通信通道，以保证在任何情况下均有电路可用。</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10" name="组合 9"/>
          <p:cNvGrpSpPr/>
          <p:nvPr/>
        </p:nvGrpSpPr>
        <p:grpSpPr>
          <a:xfrm>
            <a:off x="3664221" y="1554114"/>
            <a:ext cx="2191472" cy="1036686"/>
            <a:chOff x="4122669" y="3938736"/>
            <a:chExt cx="4208276" cy="1990744"/>
          </a:xfrm>
        </p:grpSpPr>
        <p:sp>
          <p:nvSpPr>
            <p:cNvPr id="24" name="椭圆 23"/>
            <p:cNvSpPr>
              <a:spLocks noChangeAspect="1"/>
            </p:cNvSpPr>
            <p:nvPr/>
          </p:nvSpPr>
          <p:spPr>
            <a:xfrm rot="19255319">
              <a:off x="5231431" y="3938736"/>
              <a:ext cx="1990741" cy="1990744"/>
            </a:xfrm>
            <a:prstGeom prst="ellipse">
              <a:avLst/>
            </a:prstGeom>
            <a:gradFill flip="none" rotWithShape="1">
              <a:gsLst>
                <a:gs pos="0">
                  <a:srgbClr val="B0D3F2"/>
                </a:gs>
                <a:gs pos="100000">
                  <a:srgbClr val="8A9AB0">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rot="20805855">
              <a:off x="4122669" y="4557718"/>
              <a:ext cx="4208276" cy="752790"/>
            </a:xfrm>
            <a:prstGeom prst="ellipse">
              <a:avLst/>
            </a:prstGeom>
            <a:ln w="12700">
              <a:gradFill>
                <a:gsLst>
                  <a:gs pos="0">
                    <a:schemeClr val="bg1">
                      <a:alpha val="0"/>
                    </a:schemeClr>
                  </a:gs>
                  <a:gs pos="97122">
                    <a:srgbClr val="B0D3F2"/>
                  </a:gs>
                  <a:gs pos="40000">
                    <a:srgbClr val="8A9AB0"/>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07" name="组合 106"/>
          <p:cNvGrpSpPr/>
          <p:nvPr/>
        </p:nvGrpSpPr>
        <p:grpSpPr>
          <a:xfrm>
            <a:off x="-2248230" y="1843380"/>
            <a:ext cx="5422398" cy="4104336"/>
            <a:chOff x="-1501022" y="2304696"/>
            <a:chExt cx="4985762" cy="3773838"/>
          </a:xfrm>
        </p:grpSpPr>
        <p:grpSp>
          <p:nvGrpSpPr>
            <p:cNvPr id="9" name="组合 8"/>
            <p:cNvGrpSpPr/>
            <p:nvPr/>
          </p:nvGrpSpPr>
          <p:grpSpPr>
            <a:xfrm>
              <a:off x="-1501022" y="2304696"/>
              <a:ext cx="4985762" cy="3773838"/>
              <a:chOff x="1169884" y="2580468"/>
              <a:chExt cx="4985762" cy="3773838"/>
            </a:xfrm>
          </p:grpSpPr>
          <p:grpSp>
            <p:nvGrpSpPr>
              <p:cNvPr id="7" name="组合 6"/>
              <p:cNvGrpSpPr/>
              <p:nvPr/>
            </p:nvGrpSpPr>
            <p:grpSpPr>
              <a:xfrm>
                <a:off x="1169884" y="2580468"/>
                <a:ext cx="4985762" cy="3773838"/>
                <a:chOff x="1169884" y="2580468"/>
                <a:chExt cx="4985762" cy="3773838"/>
              </a:xfrm>
            </p:grpSpPr>
            <p:pic>
              <p:nvPicPr>
                <p:cNvPr id="5" name="图片 4"/>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69884" y="2580468"/>
                  <a:ext cx="4985762" cy="3773838"/>
                </a:xfrm>
                <a:prstGeom prst="rect">
                  <a:avLst/>
                </a:prstGeom>
              </p:spPr>
            </p:pic>
            <p:sp>
              <p:nvSpPr>
                <p:cNvPr id="6" name="矩形 5"/>
                <p:cNvSpPr/>
                <p:nvPr/>
              </p:nvSpPr>
              <p:spPr>
                <a:xfrm>
                  <a:off x="1379349" y="2754301"/>
                  <a:ext cx="4572000" cy="2654607"/>
                </a:xfrm>
                <a:prstGeom prst="rect">
                  <a:avLst/>
                </a:prstGeom>
                <a:solidFill>
                  <a:srgbClr val="394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直角三角形 7"/>
              <p:cNvSpPr/>
              <p:nvPr/>
            </p:nvSpPr>
            <p:spPr>
              <a:xfrm rot="10800000" flipH="1">
                <a:off x="1378856" y="2757714"/>
                <a:ext cx="4601029" cy="2177143"/>
              </a:xfrm>
              <a:prstGeom prst="rtTriangle">
                <a:avLst/>
              </a:prstGeom>
              <a:solidFill>
                <a:srgbClr val="5762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6" name="图片 105"/>
            <p:cNvPicPr>
              <a:picLocks noChangeAspect="1"/>
            </p:cNvPicPr>
            <p:nvPr/>
          </p:nvPicPr>
          <p:blipFill>
            <a:blip r:embed="rId3" cstate="print"/>
            <a:srcRect l="6293" t="21373" r="4174" b="17414"/>
            <a:stretch>
              <a:fillRect/>
            </a:stretch>
          </p:blipFill>
          <p:spPr>
            <a:xfrm>
              <a:off x="-1292466" y="2497579"/>
              <a:ext cx="4568650" cy="2645921"/>
            </a:xfrm>
            <a:custGeom>
              <a:avLst/>
              <a:gdLst>
                <a:gd name="connsiteX0" fmla="*/ 0 w 4568650"/>
                <a:gd name="connsiteY0" fmla="*/ 0 h 2645921"/>
                <a:gd name="connsiteX1" fmla="*/ 4568650 w 4568650"/>
                <a:gd name="connsiteY1" fmla="*/ 0 h 2645921"/>
                <a:gd name="connsiteX2" fmla="*/ 4568650 w 4568650"/>
                <a:gd name="connsiteY2" fmla="*/ 2645921 h 2645921"/>
                <a:gd name="connsiteX3" fmla="*/ 0 w 4568650"/>
                <a:gd name="connsiteY3" fmla="*/ 2645921 h 2645921"/>
              </a:gdLst>
              <a:ahLst/>
              <a:cxnLst>
                <a:cxn ang="0">
                  <a:pos x="connsiteX0" y="connsiteY0"/>
                </a:cxn>
                <a:cxn ang="0">
                  <a:pos x="connsiteX1" y="connsiteY1"/>
                </a:cxn>
                <a:cxn ang="0">
                  <a:pos x="connsiteX2" y="connsiteY2"/>
                </a:cxn>
                <a:cxn ang="0">
                  <a:pos x="connsiteX3" y="connsiteY3"/>
                </a:cxn>
              </a:cxnLst>
              <a:rect l="l" t="t" r="r" b="b"/>
              <a:pathLst>
                <a:path w="4568650" h="2645921">
                  <a:moveTo>
                    <a:pt x="0" y="0"/>
                  </a:moveTo>
                  <a:lnTo>
                    <a:pt x="4568650" y="0"/>
                  </a:lnTo>
                  <a:lnTo>
                    <a:pt x="4568650" y="2645921"/>
                  </a:lnTo>
                  <a:lnTo>
                    <a:pt x="0" y="2645921"/>
                  </a:lnTo>
                  <a:close/>
                </a:path>
              </a:pathLst>
            </a:custGeom>
          </p:spPr>
        </p:pic>
      </p:grpSp>
      <p:cxnSp>
        <p:nvCxnSpPr>
          <p:cNvPr id="108" name="直接连接符 107"/>
          <p:cNvCxnSpPr/>
          <p:nvPr/>
        </p:nvCxnSpPr>
        <p:spPr>
          <a:xfrm>
            <a:off x="5905500" y="2076450"/>
            <a:ext cx="779145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1253672" y="5581650"/>
            <a:ext cx="1080497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107"/>
                                            </p:tgtEl>
                                            <p:attrNameLst>
                                              <p:attrName>style.visibility</p:attrName>
                                            </p:attrNameLst>
                                          </p:cBhvr>
                                          <p:to>
                                            <p:strVal val="visible"/>
                                          </p:to>
                                        </p:set>
                                        <p:anim calcmode="lin" valueType="num">
                                          <p:cBhvr>
                                            <p:cTn id="11" dur="300" fill="hold"/>
                                            <p:tgtEl>
                                              <p:spTgt spid="107"/>
                                            </p:tgtEl>
                                            <p:attrNameLst>
                                              <p:attrName>ppt_w</p:attrName>
                                            </p:attrNameLst>
                                          </p:cBhvr>
                                          <p:tavLst>
                                            <p:tav tm="0">
                                              <p:val>
                                                <p:fltVal val="0"/>
                                              </p:val>
                                            </p:tav>
                                            <p:tav tm="100000">
                                              <p:val>
                                                <p:strVal val="#ppt_w"/>
                                              </p:val>
                                            </p:tav>
                                          </p:tavLst>
                                        </p:anim>
                                        <p:anim calcmode="lin" valueType="num">
                                          <p:cBhvr>
                                            <p:cTn id="12" dur="300" fill="hold"/>
                                            <p:tgtEl>
                                              <p:spTgt spid="107"/>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107"/>
                                            </p:tgtEl>
                                          </p:cBhvr>
                                          <p:by x="110000" y="110000"/>
                                        </p:animScale>
                                      </p:childTnLst>
                                    </p:cTn>
                                  </p:par>
                                  <p:par>
                                    <p:cTn id="15" presetID="2" presetClass="entr" presetSubtype="2" decel="100000" fill="hold" nodeType="withEffect">
                                      <p:stCondLst>
                                        <p:cond delay="700"/>
                                      </p:stCondLst>
                                      <p:childTnLst>
                                        <p:set>
                                          <p:cBhvr>
                                            <p:cTn id="16" dur="1" fill="hold">
                                              <p:stCondLst>
                                                <p:cond delay="0"/>
                                              </p:stCondLst>
                                            </p:cTn>
                                            <p:tgtEl>
                                              <p:spTgt spid="108"/>
                                            </p:tgtEl>
                                            <p:attrNameLst>
                                              <p:attrName>style.visibility</p:attrName>
                                            </p:attrNameLst>
                                          </p:cBhvr>
                                          <p:to>
                                            <p:strVal val="visible"/>
                                          </p:to>
                                        </p:set>
                                        <p:anim calcmode="lin" valueType="num">
                                          <p:cBhvr additive="base">
                                            <p:cTn id="17" dur="500" fill="hold"/>
                                            <p:tgtEl>
                                              <p:spTgt spid="108"/>
                                            </p:tgtEl>
                                            <p:attrNameLst>
                                              <p:attrName>ppt_x</p:attrName>
                                            </p:attrNameLst>
                                          </p:cBhvr>
                                          <p:tavLst>
                                            <p:tav tm="0">
                                              <p:val>
                                                <p:strVal val="1+#ppt_w/2"/>
                                              </p:val>
                                            </p:tav>
                                            <p:tav tm="100000">
                                              <p:val>
                                                <p:strVal val="#ppt_x"/>
                                              </p:val>
                                            </p:tav>
                                          </p:tavLst>
                                        </p:anim>
                                        <p:anim calcmode="lin" valueType="num">
                                          <p:cBhvr additive="base">
                                            <p:cTn id="18" dur="500" fill="hold"/>
                                            <p:tgtEl>
                                              <p:spTgt spid="108"/>
                                            </p:tgtEl>
                                            <p:attrNameLst>
                                              <p:attrName>ppt_y</p:attrName>
                                            </p:attrNameLst>
                                          </p:cBhvr>
                                          <p:tavLst>
                                            <p:tav tm="0">
                                              <p:val>
                                                <p:strVal val="#ppt_y"/>
                                              </p:val>
                                            </p:tav>
                                            <p:tav tm="100000">
                                              <p:val>
                                                <p:strVal val="#ppt_y"/>
                                              </p:val>
                                            </p:tav>
                                          </p:tavLst>
                                        </p:anim>
                                      </p:childTnLst>
                                    </p:cTn>
                                  </p:par>
                                  <p:par>
                                    <p:cTn id="19" presetID="2" presetClass="entr" presetSubtype="8" decel="100000" fill="hold" nodeType="withEffect">
                                      <p:stCondLst>
                                        <p:cond delay="700"/>
                                      </p:stCondLst>
                                      <p:childTnLst>
                                        <p:set>
                                          <p:cBhvr>
                                            <p:cTn id="20" dur="1" fill="hold">
                                              <p:stCondLst>
                                                <p:cond delay="0"/>
                                              </p:stCondLst>
                                            </p:cTn>
                                            <p:tgtEl>
                                              <p:spTgt spid="110"/>
                                            </p:tgtEl>
                                            <p:attrNameLst>
                                              <p:attrName>style.visibility</p:attrName>
                                            </p:attrNameLst>
                                          </p:cBhvr>
                                          <p:to>
                                            <p:strVal val="visible"/>
                                          </p:to>
                                        </p:set>
                                        <p:anim calcmode="lin" valueType="num">
                                          <p:cBhvr additive="base">
                                            <p:cTn id="21" dur="500" fill="hold"/>
                                            <p:tgtEl>
                                              <p:spTgt spid="110"/>
                                            </p:tgtEl>
                                            <p:attrNameLst>
                                              <p:attrName>ppt_x</p:attrName>
                                            </p:attrNameLst>
                                          </p:cBhvr>
                                          <p:tavLst>
                                            <p:tav tm="0">
                                              <p:val>
                                                <p:strVal val="0-#ppt_w/2"/>
                                              </p:val>
                                            </p:tav>
                                            <p:tav tm="100000">
                                              <p:val>
                                                <p:strVal val="#ppt_x"/>
                                              </p:val>
                                            </p:tav>
                                          </p:tavLst>
                                        </p:anim>
                                        <p:anim calcmode="lin" valueType="num">
                                          <p:cBhvr additive="base">
                                            <p:cTn id="22" dur="500" fill="hold"/>
                                            <p:tgtEl>
                                              <p:spTgt spid="110"/>
                                            </p:tgtEl>
                                            <p:attrNameLst>
                                              <p:attrName>ppt_y</p:attrName>
                                            </p:attrNameLst>
                                          </p:cBhvr>
                                          <p:tavLst>
                                            <p:tav tm="0">
                                              <p:val>
                                                <p:strVal val="#ppt_y"/>
                                              </p:val>
                                            </p:tav>
                                            <p:tav tm="100000">
                                              <p:val>
                                                <p:strVal val="#ppt_y"/>
                                              </p:val>
                                            </p:tav>
                                          </p:tavLst>
                                        </p:anim>
                                      </p:childTnLst>
                                    </p:cTn>
                                  </p:par>
                                  <p:par>
                                    <p:cTn id="23" presetID="47" presetClass="entr" presetSubtype="0" fill="hold" nodeType="withEffect">
                                      <p:stCondLst>
                                        <p:cond delay="70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par>
                                    <p:cTn id="28" presetID="50" presetClass="entr" presetSubtype="0" decel="100000" fill="hold" grpId="0" nodeType="withEffect">
                                      <p:stCondLst>
                                        <p:cond delay="1100"/>
                                      </p:stCondLst>
                                      <p:iterate type="wd">
                                        <p:tmPct val="1163"/>
                                      </p:iterate>
                                      <p:childTnLst>
                                        <p:set>
                                          <p:cBhvr>
                                            <p:cTn id="29" dur="1" fill="hold">
                                              <p:stCondLst>
                                                <p:cond delay="0"/>
                                              </p:stCondLst>
                                            </p:cTn>
                                            <p:tgtEl>
                                              <p:spTgt spid="4"/>
                                            </p:tgtEl>
                                            <p:attrNameLst>
                                              <p:attrName>style.visibility</p:attrName>
                                            </p:attrNameLst>
                                          </p:cBhvr>
                                          <p:to>
                                            <p:strVal val="visible"/>
                                          </p:to>
                                        </p:set>
                                        <p:anim calcmode="lin" valueType="num">
                                          <p:cBhvr>
                                            <p:cTn id="30" dur="750" fill="hold"/>
                                            <p:tgtEl>
                                              <p:spTgt spid="4"/>
                                            </p:tgtEl>
                                            <p:attrNameLst>
                                              <p:attrName>ppt_w</p:attrName>
                                            </p:attrNameLst>
                                          </p:cBhvr>
                                          <p:tavLst>
                                            <p:tav tm="0">
                                              <p:val>
                                                <p:strVal val="#ppt_w+.3"/>
                                              </p:val>
                                            </p:tav>
                                            <p:tav tm="100000">
                                              <p:val>
                                                <p:strVal val="#ppt_w"/>
                                              </p:val>
                                            </p:tav>
                                          </p:tavLst>
                                        </p:anim>
                                        <p:anim calcmode="lin" valueType="num">
                                          <p:cBhvr>
                                            <p:cTn id="31" dur="750" fill="hold"/>
                                            <p:tgtEl>
                                              <p:spTgt spid="4"/>
                                            </p:tgtEl>
                                            <p:attrNameLst>
                                              <p:attrName>ppt_h</p:attrName>
                                            </p:attrNameLst>
                                          </p:cBhvr>
                                          <p:tavLst>
                                            <p:tav tm="0">
                                              <p:val>
                                                <p:strVal val="#ppt_h"/>
                                              </p:val>
                                            </p:tav>
                                            <p:tav tm="100000">
                                              <p:val>
                                                <p:strVal val="#ppt_h"/>
                                              </p:val>
                                            </p:tav>
                                          </p:tavLst>
                                        </p:anim>
                                        <p:animEffect transition="in" filter="fade">
                                          <p:cBhvr>
                                            <p:cTn id="32"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107"/>
                                            </p:tgtEl>
                                            <p:attrNameLst>
                                              <p:attrName>style.visibility</p:attrName>
                                            </p:attrNameLst>
                                          </p:cBhvr>
                                          <p:to>
                                            <p:strVal val="visible"/>
                                          </p:to>
                                        </p:set>
                                        <p:anim calcmode="lin" valueType="num">
                                          <p:cBhvr>
                                            <p:cTn id="11" dur="300" fill="hold"/>
                                            <p:tgtEl>
                                              <p:spTgt spid="107"/>
                                            </p:tgtEl>
                                            <p:attrNameLst>
                                              <p:attrName>ppt_w</p:attrName>
                                            </p:attrNameLst>
                                          </p:cBhvr>
                                          <p:tavLst>
                                            <p:tav tm="0">
                                              <p:val>
                                                <p:fltVal val="0"/>
                                              </p:val>
                                            </p:tav>
                                            <p:tav tm="100000">
                                              <p:val>
                                                <p:strVal val="#ppt_w"/>
                                              </p:val>
                                            </p:tav>
                                          </p:tavLst>
                                        </p:anim>
                                        <p:anim calcmode="lin" valueType="num">
                                          <p:cBhvr>
                                            <p:cTn id="12" dur="300" fill="hold"/>
                                            <p:tgtEl>
                                              <p:spTgt spid="107"/>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107"/>
                                            </p:tgtEl>
                                          </p:cBhvr>
                                          <p:by x="110000" y="110000"/>
                                        </p:animScale>
                                      </p:childTnLst>
                                    </p:cTn>
                                  </p:par>
                                  <p:par>
                                    <p:cTn id="15" presetID="2" presetClass="entr" presetSubtype="2" decel="100000" fill="hold" nodeType="withEffect">
                                      <p:stCondLst>
                                        <p:cond delay="700"/>
                                      </p:stCondLst>
                                      <p:childTnLst>
                                        <p:set>
                                          <p:cBhvr>
                                            <p:cTn id="16" dur="1" fill="hold">
                                              <p:stCondLst>
                                                <p:cond delay="0"/>
                                              </p:stCondLst>
                                            </p:cTn>
                                            <p:tgtEl>
                                              <p:spTgt spid="108"/>
                                            </p:tgtEl>
                                            <p:attrNameLst>
                                              <p:attrName>style.visibility</p:attrName>
                                            </p:attrNameLst>
                                          </p:cBhvr>
                                          <p:to>
                                            <p:strVal val="visible"/>
                                          </p:to>
                                        </p:set>
                                        <p:anim calcmode="lin" valueType="num">
                                          <p:cBhvr additive="base">
                                            <p:cTn id="17" dur="500" fill="hold"/>
                                            <p:tgtEl>
                                              <p:spTgt spid="108"/>
                                            </p:tgtEl>
                                            <p:attrNameLst>
                                              <p:attrName>ppt_x</p:attrName>
                                            </p:attrNameLst>
                                          </p:cBhvr>
                                          <p:tavLst>
                                            <p:tav tm="0">
                                              <p:val>
                                                <p:strVal val="1+#ppt_w/2"/>
                                              </p:val>
                                            </p:tav>
                                            <p:tav tm="100000">
                                              <p:val>
                                                <p:strVal val="#ppt_x"/>
                                              </p:val>
                                            </p:tav>
                                          </p:tavLst>
                                        </p:anim>
                                        <p:anim calcmode="lin" valueType="num">
                                          <p:cBhvr additive="base">
                                            <p:cTn id="18" dur="500" fill="hold"/>
                                            <p:tgtEl>
                                              <p:spTgt spid="108"/>
                                            </p:tgtEl>
                                            <p:attrNameLst>
                                              <p:attrName>ppt_y</p:attrName>
                                            </p:attrNameLst>
                                          </p:cBhvr>
                                          <p:tavLst>
                                            <p:tav tm="0">
                                              <p:val>
                                                <p:strVal val="#ppt_y"/>
                                              </p:val>
                                            </p:tav>
                                            <p:tav tm="100000">
                                              <p:val>
                                                <p:strVal val="#ppt_y"/>
                                              </p:val>
                                            </p:tav>
                                          </p:tavLst>
                                        </p:anim>
                                      </p:childTnLst>
                                    </p:cTn>
                                  </p:par>
                                  <p:par>
                                    <p:cTn id="19" presetID="2" presetClass="entr" presetSubtype="8" decel="100000" fill="hold" nodeType="withEffect">
                                      <p:stCondLst>
                                        <p:cond delay="700"/>
                                      </p:stCondLst>
                                      <p:childTnLst>
                                        <p:set>
                                          <p:cBhvr>
                                            <p:cTn id="20" dur="1" fill="hold">
                                              <p:stCondLst>
                                                <p:cond delay="0"/>
                                              </p:stCondLst>
                                            </p:cTn>
                                            <p:tgtEl>
                                              <p:spTgt spid="110"/>
                                            </p:tgtEl>
                                            <p:attrNameLst>
                                              <p:attrName>style.visibility</p:attrName>
                                            </p:attrNameLst>
                                          </p:cBhvr>
                                          <p:to>
                                            <p:strVal val="visible"/>
                                          </p:to>
                                        </p:set>
                                        <p:anim calcmode="lin" valueType="num">
                                          <p:cBhvr additive="base">
                                            <p:cTn id="21" dur="500" fill="hold"/>
                                            <p:tgtEl>
                                              <p:spTgt spid="110"/>
                                            </p:tgtEl>
                                            <p:attrNameLst>
                                              <p:attrName>ppt_x</p:attrName>
                                            </p:attrNameLst>
                                          </p:cBhvr>
                                          <p:tavLst>
                                            <p:tav tm="0">
                                              <p:val>
                                                <p:strVal val="0-#ppt_w/2"/>
                                              </p:val>
                                            </p:tav>
                                            <p:tav tm="100000">
                                              <p:val>
                                                <p:strVal val="#ppt_x"/>
                                              </p:val>
                                            </p:tav>
                                          </p:tavLst>
                                        </p:anim>
                                        <p:anim calcmode="lin" valueType="num">
                                          <p:cBhvr additive="base">
                                            <p:cTn id="22" dur="500" fill="hold"/>
                                            <p:tgtEl>
                                              <p:spTgt spid="110"/>
                                            </p:tgtEl>
                                            <p:attrNameLst>
                                              <p:attrName>ppt_y</p:attrName>
                                            </p:attrNameLst>
                                          </p:cBhvr>
                                          <p:tavLst>
                                            <p:tav tm="0">
                                              <p:val>
                                                <p:strVal val="#ppt_y"/>
                                              </p:val>
                                            </p:tav>
                                            <p:tav tm="100000">
                                              <p:val>
                                                <p:strVal val="#ppt_y"/>
                                              </p:val>
                                            </p:tav>
                                          </p:tavLst>
                                        </p:anim>
                                      </p:childTnLst>
                                    </p:cTn>
                                  </p:par>
                                  <p:par>
                                    <p:cTn id="23" presetID="47" presetClass="entr" presetSubtype="0" fill="hold" nodeType="withEffect">
                                      <p:stCondLst>
                                        <p:cond delay="70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par>
                                    <p:cTn id="28" presetID="50" presetClass="entr" presetSubtype="0" decel="100000" fill="hold" grpId="0" nodeType="withEffect">
                                      <p:stCondLst>
                                        <p:cond delay="1100"/>
                                      </p:stCondLst>
                                      <p:iterate type="wd">
                                        <p:tmPct val="1163"/>
                                      </p:iterate>
                                      <p:childTnLst>
                                        <p:set>
                                          <p:cBhvr>
                                            <p:cTn id="29" dur="1" fill="hold">
                                              <p:stCondLst>
                                                <p:cond delay="0"/>
                                              </p:stCondLst>
                                            </p:cTn>
                                            <p:tgtEl>
                                              <p:spTgt spid="4"/>
                                            </p:tgtEl>
                                            <p:attrNameLst>
                                              <p:attrName>style.visibility</p:attrName>
                                            </p:attrNameLst>
                                          </p:cBhvr>
                                          <p:to>
                                            <p:strVal val="visible"/>
                                          </p:to>
                                        </p:set>
                                        <p:anim calcmode="lin" valueType="num">
                                          <p:cBhvr>
                                            <p:cTn id="30" dur="750" fill="hold"/>
                                            <p:tgtEl>
                                              <p:spTgt spid="4"/>
                                            </p:tgtEl>
                                            <p:attrNameLst>
                                              <p:attrName>ppt_w</p:attrName>
                                            </p:attrNameLst>
                                          </p:cBhvr>
                                          <p:tavLst>
                                            <p:tav tm="0">
                                              <p:val>
                                                <p:strVal val="#ppt_w+.3"/>
                                              </p:val>
                                            </p:tav>
                                            <p:tav tm="100000">
                                              <p:val>
                                                <p:strVal val="#ppt_w"/>
                                              </p:val>
                                            </p:tav>
                                          </p:tavLst>
                                        </p:anim>
                                        <p:anim calcmode="lin" valueType="num">
                                          <p:cBhvr>
                                            <p:cTn id="31" dur="750" fill="hold"/>
                                            <p:tgtEl>
                                              <p:spTgt spid="4"/>
                                            </p:tgtEl>
                                            <p:attrNameLst>
                                              <p:attrName>ppt_h</p:attrName>
                                            </p:attrNameLst>
                                          </p:cBhvr>
                                          <p:tavLst>
                                            <p:tav tm="0">
                                              <p:val>
                                                <p:strVal val="#ppt_h"/>
                                              </p:val>
                                            </p:tav>
                                            <p:tav tm="100000">
                                              <p:val>
                                                <p:strVal val="#ppt_h"/>
                                              </p:val>
                                            </p:tav>
                                          </p:tavLst>
                                        </p:anim>
                                        <p:animEffect transition="in" filter="fade">
                                          <p:cBhvr>
                                            <p:cTn id="32"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57150" y="3948839"/>
            <a:ext cx="8358430" cy="2070961"/>
            <a:chOff x="57150" y="3948839"/>
            <a:chExt cx="8358430" cy="2070961"/>
          </a:xfrm>
        </p:grpSpPr>
        <p:cxnSp>
          <p:nvCxnSpPr>
            <p:cNvPr id="88" name="直接箭头连接符 87"/>
            <p:cNvCxnSpPr/>
            <p:nvPr/>
          </p:nvCxnSpPr>
          <p:spPr>
            <a:xfrm flipV="1">
              <a:off x="57150" y="4019550"/>
              <a:ext cx="8267700" cy="2000250"/>
            </a:xfrm>
            <a:prstGeom prst="straightConnector1">
              <a:avLst/>
            </a:prstGeom>
            <a:ln>
              <a:gradFill flip="none" rotWithShape="1">
                <a:gsLst>
                  <a:gs pos="4000">
                    <a:schemeClr val="bg1"/>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7" name="椭圆 116"/>
            <p:cNvSpPr/>
            <p:nvPr/>
          </p:nvSpPr>
          <p:spPr>
            <a:xfrm>
              <a:off x="8301280" y="3948839"/>
              <a:ext cx="114300" cy="1143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6397730" y="1144229"/>
            <a:ext cx="1622320"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光纤通道</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6" name="矩形 25"/>
          <p:cNvSpPr/>
          <p:nvPr/>
        </p:nvSpPr>
        <p:spPr>
          <a:xfrm>
            <a:off x="8135788" y="1805554"/>
            <a:ext cx="152256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音频通道</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3" name="矩形 62"/>
          <p:cNvSpPr/>
          <p:nvPr/>
        </p:nvSpPr>
        <p:spPr>
          <a:xfrm>
            <a:off x="7907188" y="2722923"/>
            <a:ext cx="239886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电力线载波通道</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4" name="矩形 63"/>
          <p:cNvSpPr/>
          <p:nvPr/>
        </p:nvSpPr>
        <p:spPr>
          <a:xfrm>
            <a:off x="8707288" y="3720044"/>
            <a:ext cx="215121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普通微波通道</a:t>
            </a:r>
            <a:endParaRPr lang="zh-CN" altLang="en-US"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5" name="矩形 64"/>
          <p:cNvSpPr/>
          <p:nvPr/>
        </p:nvSpPr>
        <p:spPr>
          <a:xfrm>
            <a:off x="8040538" y="5339681"/>
            <a:ext cx="2151212" cy="461665"/>
          </a:xfrm>
          <a:prstGeom prst="rect">
            <a:avLst/>
          </a:prstGeom>
          <a:noFill/>
        </p:spPr>
        <p:txBody>
          <a:bodyPr wrap="square" rtlCol="0">
            <a:spAutoFit/>
          </a:bodyPr>
          <a:lstStyle/>
          <a:p>
            <a:pPr algn="dist"/>
            <a:r>
              <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扩频通信通道</a:t>
            </a:r>
            <a:endParaRPr lang="zh-CN" altLang="zh-CN" sz="2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6" name="椭圆 65"/>
          <p:cNvSpPr>
            <a:spLocks noChangeAspect="1"/>
          </p:cNvSpPr>
          <p:nvPr/>
        </p:nvSpPr>
        <p:spPr>
          <a:xfrm rot="20162741">
            <a:off x="183697" y="4182960"/>
            <a:ext cx="1714830" cy="2566358"/>
          </a:xfrm>
          <a:prstGeom prst="ellipse">
            <a:avLst/>
          </a:prstGeom>
          <a:gradFill flip="none" rotWithShape="1">
            <a:gsLst>
              <a:gs pos="0">
                <a:srgbClr val="1C212B">
                  <a:alpha val="21000"/>
                </a:srgbClr>
              </a:gs>
              <a:gs pos="63000">
                <a:srgbClr val="929292">
                  <a:alpha val="0"/>
                </a:srgbClr>
              </a:gs>
            </a:gsLst>
            <a:lin ang="0" scaled="1"/>
            <a:tileRect/>
          </a:gradFill>
          <a:ln>
            <a:gradFill flip="none" rotWithShape="1">
              <a:gsLst>
                <a:gs pos="0">
                  <a:srgbClr val="1C212B">
                    <a:alpha val="0"/>
                  </a:srgbClr>
                </a:gs>
                <a:gs pos="100000">
                  <a:srgbClr val="929292">
                    <a:alpha val="56000"/>
                  </a:srgbClr>
                </a:gs>
              </a:gsLst>
              <a:lin ang="1080000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71" name="椭圆 70"/>
          <p:cNvSpPr>
            <a:spLocks noChangeAspect="1"/>
          </p:cNvSpPr>
          <p:nvPr/>
        </p:nvSpPr>
        <p:spPr>
          <a:xfrm rot="20162741">
            <a:off x="745853" y="3573623"/>
            <a:ext cx="2077692" cy="3180692"/>
          </a:xfrm>
          <a:prstGeom prst="ellipse">
            <a:avLst/>
          </a:prstGeom>
          <a:gradFill flip="none" rotWithShape="1">
            <a:gsLst>
              <a:gs pos="0">
                <a:srgbClr val="1C212B">
                  <a:alpha val="18000"/>
                </a:srgbClr>
              </a:gs>
              <a:gs pos="51000">
                <a:srgbClr val="929292">
                  <a:alpha val="0"/>
                </a:srgbClr>
              </a:gs>
            </a:gsLst>
            <a:lin ang="0" scaled="1"/>
            <a:tileRect/>
          </a:gradFill>
          <a:ln>
            <a:gradFill flip="none" rotWithShape="1">
              <a:gsLst>
                <a:gs pos="0">
                  <a:srgbClr val="1C212B">
                    <a:alpha val="0"/>
                  </a:srgbClr>
                </a:gs>
                <a:gs pos="100000">
                  <a:srgbClr val="929292">
                    <a:alpha val="49804"/>
                  </a:srgbClr>
                </a:gs>
              </a:gsLst>
              <a:lin ang="1080000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2" name="椭圆 71"/>
          <p:cNvSpPr>
            <a:spLocks noChangeAspect="1"/>
          </p:cNvSpPr>
          <p:nvPr/>
        </p:nvSpPr>
        <p:spPr>
          <a:xfrm rot="20162741">
            <a:off x="1384047" y="2842942"/>
            <a:ext cx="2440554" cy="3887426"/>
          </a:xfrm>
          <a:prstGeom prst="ellipse">
            <a:avLst/>
          </a:prstGeom>
          <a:gradFill flip="none" rotWithShape="1">
            <a:gsLst>
              <a:gs pos="0">
                <a:srgbClr val="1C212B">
                  <a:alpha val="14000"/>
                </a:srgbClr>
              </a:gs>
              <a:gs pos="51000">
                <a:srgbClr val="929292">
                  <a:alpha val="0"/>
                </a:srgbClr>
              </a:gs>
            </a:gsLst>
            <a:lin ang="0" scaled="1"/>
            <a:tileRect/>
          </a:gradFill>
          <a:ln>
            <a:gradFill flip="none" rotWithShape="1">
              <a:gsLst>
                <a:gs pos="0">
                  <a:srgbClr val="1C212B">
                    <a:alpha val="0"/>
                  </a:srgbClr>
                </a:gs>
                <a:gs pos="100000">
                  <a:srgbClr val="929292">
                    <a:alpha val="49804"/>
                  </a:srgbClr>
                </a:gs>
              </a:gsLst>
              <a:lin ang="1080000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3" name="椭圆 72"/>
          <p:cNvSpPr>
            <a:spLocks noChangeAspect="1"/>
          </p:cNvSpPr>
          <p:nvPr/>
        </p:nvSpPr>
        <p:spPr>
          <a:xfrm rot="20162741">
            <a:off x="3014636" y="1265485"/>
            <a:ext cx="2893368" cy="5435978"/>
          </a:xfrm>
          <a:prstGeom prst="ellipse">
            <a:avLst/>
          </a:prstGeom>
          <a:gradFill>
            <a:gsLst>
              <a:gs pos="0">
                <a:srgbClr val="1C212B">
                  <a:alpha val="5000"/>
                </a:srgbClr>
              </a:gs>
              <a:gs pos="100000">
                <a:srgbClr val="929292">
                  <a:alpha val="5000"/>
                </a:srgbClr>
              </a:gs>
            </a:gsLst>
            <a:lin ang="5400000" scaled="1"/>
          </a:gradFill>
          <a:ln>
            <a:gradFill>
              <a:gsLst>
                <a:gs pos="0">
                  <a:srgbClr val="1C212B">
                    <a:alpha val="50000"/>
                  </a:srgbClr>
                </a:gs>
                <a:gs pos="100000">
                  <a:srgbClr val="929292">
                    <a:alpha val="49804"/>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95" name="直接箭头连接符 94"/>
          <p:cNvCxnSpPr/>
          <p:nvPr/>
        </p:nvCxnSpPr>
        <p:spPr>
          <a:xfrm flipV="1">
            <a:off x="1198712" y="5143500"/>
            <a:ext cx="4249588" cy="625412"/>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98" name="直接箭头连接符 97"/>
          <p:cNvCxnSpPr/>
          <p:nvPr/>
        </p:nvCxnSpPr>
        <p:spPr>
          <a:xfrm flipV="1">
            <a:off x="150962" y="2057400"/>
            <a:ext cx="3887638" cy="3006662"/>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01" name="直接箭头连接符 100"/>
          <p:cNvCxnSpPr/>
          <p:nvPr/>
        </p:nvCxnSpPr>
        <p:spPr>
          <a:xfrm flipV="1">
            <a:off x="657225" y="4819650"/>
            <a:ext cx="1971675" cy="838200"/>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05" name="直接箭头连接符 104"/>
          <p:cNvCxnSpPr/>
          <p:nvPr/>
        </p:nvCxnSpPr>
        <p:spPr>
          <a:xfrm flipV="1">
            <a:off x="247650" y="4324350"/>
            <a:ext cx="1295400" cy="723900"/>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09" name="直接箭头连接符 108"/>
          <p:cNvCxnSpPr/>
          <p:nvPr/>
        </p:nvCxnSpPr>
        <p:spPr>
          <a:xfrm flipV="1">
            <a:off x="400050" y="5791200"/>
            <a:ext cx="800100" cy="381000"/>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flipV="1">
            <a:off x="114300" y="3810000"/>
            <a:ext cx="3371850" cy="1657350"/>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323850" y="1562100"/>
            <a:ext cx="6076950" cy="3676650"/>
            <a:chOff x="323850" y="1562100"/>
            <a:chExt cx="6076950" cy="3676650"/>
          </a:xfrm>
        </p:grpSpPr>
        <p:cxnSp>
          <p:nvCxnSpPr>
            <p:cNvPr id="68" name="直接箭头连接符 67"/>
            <p:cNvCxnSpPr/>
            <p:nvPr/>
          </p:nvCxnSpPr>
          <p:spPr>
            <a:xfrm flipV="1">
              <a:off x="323850" y="1619250"/>
              <a:ext cx="6019800" cy="3619500"/>
            </a:xfrm>
            <a:prstGeom prst="straightConnector1">
              <a:avLst/>
            </a:prstGeom>
            <a:ln>
              <a:gradFill flip="none" rotWithShape="1">
                <a:gsLst>
                  <a:gs pos="4000">
                    <a:schemeClr val="bg1">
                      <a:lumMod val="95000"/>
                    </a:schemeClr>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2" name="椭圆 111"/>
            <p:cNvSpPr/>
            <p:nvPr/>
          </p:nvSpPr>
          <p:spPr>
            <a:xfrm>
              <a:off x="6286500" y="1562100"/>
              <a:ext cx="114300" cy="1143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0" name="组合 119"/>
          <p:cNvGrpSpPr/>
          <p:nvPr/>
        </p:nvGrpSpPr>
        <p:grpSpPr>
          <a:xfrm>
            <a:off x="742950" y="2089043"/>
            <a:ext cx="7052698" cy="3587857"/>
            <a:chOff x="742950" y="2089043"/>
            <a:chExt cx="7052698" cy="3587857"/>
          </a:xfrm>
        </p:grpSpPr>
        <p:cxnSp>
          <p:nvCxnSpPr>
            <p:cNvPr id="82" name="直接箭头连接符 81"/>
            <p:cNvCxnSpPr/>
            <p:nvPr/>
          </p:nvCxnSpPr>
          <p:spPr>
            <a:xfrm flipV="1">
              <a:off x="742950" y="2152650"/>
              <a:ext cx="7010400" cy="3524250"/>
            </a:xfrm>
            <a:prstGeom prst="straightConnector1">
              <a:avLst/>
            </a:prstGeom>
            <a:ln>
              <a:gradFill flip="none" rotWithShape="1">
                <a:gsLst>
                  <a:gs pos="4000">
                    <a:schemeClr val="bg1"/>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5" name="椭圆 114"/>
            <p:cNvSpPr/>
            <p:nvPr/>
          </p:nvSpPr>
          <p:spPr>
            <a:xfrm>
              <a:off x="7681348" y="2089043"/>
              <a:ext cx="114300" cy="1143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1" name="组合 120"/>
          <p:cNvGrpSpPr/>
          <p:nvPr/>
        </p:nvGrpSpPr>
        <p:grpSpPr>
          <a:xfrm>
            <a:off x="247650" y="3096433"/>
            <a:ext cx="7470506" cy="2904317"/>
            <a:chOff x="247650" y="3096433"/>
            <a:chExt cx="7470506" cy="2904317"/>
          </a:xfrm>
        </p:grpSpPr>
        <p:cxnSp>
          <p:nvCxnSpPr>
            <p:cNvPr id="85" name="直接箭头连接符 84"/>
            <p:cNvCxnSpPr/>
            <p:nvPr/>
          </p:nvCxnSpPr>
          <p:spPr>
            <a:xfrm flipV="1">
              <a:off x="247650" y="3162300"/>
              <a:ext cx="7410450" cy="2838450"/>
            </a:xfrm>
            <a:prstGeom prst="straightConnector1">
              <a:avLst/>
            </a:prstGeom>
            <a:ln>
              <a:gradFill flip="none" rotWithShape="1">
                <a:gsLst>
                  <a:gs pos="4000">
                    <a:srgbClr val="B0D3F2"/>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603856" y="3096433"/>
              <a:ext cx="114300" cy="1143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3" name="组合 122"/>
          <p:cNvGrpSpPr/>
          <p:nvPr/>
        </p:nvGrpSpPr>
        <p:grpSpPr>
          <a:xfrm>
            <a:off x="-325288" y="5421178"/>
            <a:ext cx="8058943" cy="1090684"/>
            <a:chOff x="-325288" y="5421178"/>
            <a:chExt cx="8058943" cy="1090684"/>
          </a:xfrm>
        </p:grpSpPr>
        <p:cxnSp>
          <p:nvCxnSpPr>
            <p:cNvPr id="92" name="直接箭头连接符 91"/>
            <p:cNvCxnSpPr/>
            <p:nvPr/>
          </p:nvCxnSpPr>
          <p:spPr>
            <a:xfrm flipV="1">
              <a:off x="-325288" y="5486400"/>
              <a:ext cx="7983388" cy="1025462"/>
            </a:xfrm>
            <a:prstGeom prst="straightConnector1">
              <a:avLst/>
            </a:prstGeom>
            <a:ln>
              <a:gradFill flip="none" rotWithShape="1">
                <a:gsLst>
                  <a:gs pos="4000">
                    <a:srgbClr val="B0D3F2"/>
                  </a:gs>
                  <a:gs pos="100000">
                    <a:srgbClr val="222730">
                      <a:alpha val="0"/>
                    </a:srgb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8" name="椭圆 117"/>
            <p:cNvSpPr/>
            <p:nvPr/>
          </p:nvSpPr>
          <p:spPr>
            <a:xfrm>
              <a:off x="7619355" y="5421178"/>
              <a:ext cx="114300" cy="1143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椭圆 139"/>
          <p:cNvSpPr>
            <a:spLocks noChangeAspect="1"/>
          </p:cNvSpPr>
          <p:nvPr/>
        </p:nvSpPr>
        <p:spPr>
          <a:xfrm rot="20162741">
            <a:off x="2049930" y="2098977"/>
            <a:ext cx="2803416" cy="4664178"/>
          </a:xfrm>
          <a:prstGeom prst="ellipse">
            <a:avLst/>
          </a:prstGeom>
          <a:gradFill flip="none" rotWithShape="1">
            <a:gsLst>
              <a:gs pos="0">
                <a:srgbClr val="1C212B">
                  <a:alpha val="17000"/>
                </a:srgbClr>
              </a:gs>
              <a:gs pos="48000">
                <a:srgbClr val="929292">
                  <a:alpha val="0"/>
                </a:srgbClr>
              </a:gs>
            </a:gsLst>
            <a:lin ang="0" scaled="1"/>
            <a:tileRect/>
          </a:gradFill>
          <a:ln>
            <a:gradFill flip="none" rotWithShape="1">
              <a:gsLst>
                <a:gs pos="0">
                  <a:srgbClr val="1C212B">
                    <a:alpha val="0"/>
                  </a:srgbClr>
                </a:gs>
                <a:gs pos="100000">
                  <a:srgbClr val="929292">
                    <a:alpha val="49804"/>
                  </a:srgbClr>
                </a:gs>
              </a:gsLst>
              <a:lin ang="1080000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Tm="4300">
        <p14:switch dir="r"/>
      </p:transition>
    </mc:Choice>
    <mc:Fallback>
      <p:transition spd="slow" advTm="43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25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750"/>
                                            <p:tgtEl>
                                              <p:spTgt spid="66"/>
                                            </p:tgtEl>
                                          </p:cBhvr>
                                        </p:animEffect>
                                        <p:anim calcmode="lin" valueType="num">
                                          <p:cBhvr>
                                            <p:cTn id="12" dur="750" fill="hold"/>
                                            <p:tgtEl>
                                              <p:spTgt spid="66"/>
                                            </p:tgtEl>
                                            <p:attrNameLst>
                                              <p:attrName>ppt_x</p:attrName>
                                            </p:attrNameLst>
                                          </p:cBhvr>
                                          <p:tavLst>
                                            <p:tav tm="0">
                                              <p:val>
                                                <p:strVal val="#ppt_x"/>
                                              </p:val>
                                            </p:tav>
                                            <p:tav tm="100000">
                                              <p:val>
                                                <p:strVal val="#ppt_x"/>
                                              </p:val>
                                            </p:tav>
                                          </p:tavLst>
                                        </p:anim>
                                        <p:anim calcmode="lin" valueType="num">
                                          <p:cBhvr>
                                            <p:cTn id="13" dur="750" fill="hold"/>
                                            <p:tgtEl>
                                              <p:spTgt spid="66"/>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250"/>
                                      </p:stCondLst>
                                      <p:childTnLst>
                                        <p:set>
                                          <p:cBhvr>
                                            <p:cTn id="15" dur="1" fill="hold">
                                              <p:stCondLst>
                                                <p:cond delay="0"/>
                                              </p:stCondLst>
                                            </p:cTn>
                                            <p:tgtEl>
                                              <p:spTgt spid="71"/>
                                            </p:tgtEl>
                                            <p:attrNameLst>
                                              <p:attrName>style.visibility</p:attrName>
                                            </p:attrNameLst>
                                          </p:cBhvr>
                                          <p:to>
                                            <p:strVal val="visible"/>
                                          </p:to>
                                        </p:set>
                                        <p:animEffect transition="in" filter="fade">
                                          <p:cBhvr>
                                            <p:cTn id="16" dur="750"/>
                                            <p:tgtEl>
                                              <p:spTgt spid="71"/>
                                            </p:tgtEl>
                                          </p:cBhvr>
                                        </p:animEffect>
                                        <p:anim calcmode="lin" valueType="num">
                                          <p:cBhvr>
                                            <p:cTn id="17" dur="750" fill="hold"/>
                                            <p:tgtEl>
                                              <p:spTgt spid="71"/>
                                            </p:tgtEl>
                                            <p:attrNameLst>
                                              <p:attrName>ppt_x</p:attrName>
                                            </p:attrNameLst>
                                          </p:cBhvr>
                                          <p:tavLst>
                                            <p:tav tm="0">
                                              <p:val>
                                                <p:strVal val="#ppt_x"/>
                                              </p:val>
                                            </p:tav>
                                            <p:tav tm="100000">
                                              <p:val>
                                                <p:strVal val="#ppt_x"/>
                                              </p:val>
                                            </p:tav>
                                          </p:tavLst>
                                        </p:anim>
                                        <p:anim calcmode="lin" valueType="num">
                                          <p:cBhvr>
                                            <p:cTn id="18" dur="750" fill="hold"/>
                                            <p:tgtEl>
                                              <p:spTgt spid="71"/>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250"/>
                                      </p:stCondLst>
                                      <p:childTnLst>
                                        <p:set>
                                          <p:cBhvr>
                                            <p:cTn id="20" dur="1" fill="hold">
                                              <p:stCondLst>
                                                <p:cond delay="0"/>
                                              </p:stCondLst>
                                            </p:cTn>
                                            <p:tgtEl>
                                              <p:spTgt spid="72"/>
                                            </p:tgtEl>
                                            <p:attrNameLst>
                                              <p:attrName>style.visibility</p:attrName>
                                            </p:attrNameLst>
                                          </p:cBhvr>
                                          <p:to>
                                            <p:strVal val="visible"/>
                                          </p:to>
                                        </p:set>
                                        <p:animEffect transition="in" filter="fade">
                                          <p:cBhvr>
                                            <p:cTn id="21" dur="750"/>
                                            <p:tgtEl>
                                              <p:spTgt spid="72"/>
                                            </p:tgtEl>
                                          </p:cBhvr>
                                        </p:animEffect>
                                        <p:anim calcmode="lin" valueType="num">
                                          <p:cBhvr>
                                            <p:cTn id="22" dur="750" fill="hold"/>
                                            <p:tgtEl>
                                              <p:spTgt spid="72"/>
                                            </p:tgtEl>
                                            <p:attrNameLst>
                                              <p:attrName>ppt_x</p:attrName>
                                            </p:attrNameLst>
                                          </p:cBhvr>
                                          <p:tavLst>
                                            <p:tav tm="0">
                                              <p:val>
                                                <p:strVal val="#ppt_x"/>
                                              </p:val>
                                            </p:tav>
                                            <p:tav tm="100000">
                                              <p:val>
                                                <p:strVal val="#ppt_x"/>
                                              </p:val>
                                            </p:tav>
                                          </p:tavLst>
                                        </p:anim>
                                        <p:anim calcmode="lin" valueType="num">
                                          <p:cBhvr>
                                            <p:cTn id="23" dur="750" fill="hold"/>
                                            <p:tgtEl>
                                              <p:spTgt spid="72"/>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25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750"/>
                                            <p:tgtEl>
                                              <p:spTgt spid="73"/>
                                            </p:tgtEl>
                                          </p:cBhvr>
                                        </p:animEffect>
                                        <p:anim calcmode="lin" valueType="num">
                                          <p:cBhvr>
                                            <p:cTn id="27" dur="750" fill="hold"/>
                                            <p:tgtEl>
                                              <p:spTgt spid="73"/>
                                            </p:tgtEl>
                                            <p:attrNameLst>
                                              <p:attrName>ppt_x</p:attrName>
                                            </p:attrNameLst>
                                          </p:cBhvr>
                                          <p:tavLst>
                                            <p:tav tm="0">
                                              <p:val>
                                                <p:strVal val="#ppt_x"/>
                                              </p:val>
                                            </p:tav>
                                            <p:tav tm="100000">
                                              <p:val>
                                                <p:strVal val="#ppt_x"/>
                                              </p:val>
                                            </p:tav>
                                          </p:tavLst>
                                        </p:anim>
                                        <p:anim calcmode="lin" valueType="num">
                                          <p:cBhvr>
                                            <p:cTn id="28" dur="750" fill="hold"/>
                                            <p:tgtEl>
                                              <p:spTgt spid="73"/>
                                            </p:tgtEl>
                                            <p:attrNameLst>
                                              <p:attrName>ppt_y</p:attrName>
                                            </p:attrNameLst>
                                          </p:cBhvr>
                                          <p:tavLst>
                                            <p:tav tm="0">
                                              <p:val>
                                                <p:strVal val="#ppt_y+.1"/>
                                              </p:val>
                                            </p:tav>
                                            <p:tav tm="100000">
                                              <p:val>
                                                <p:strVal val="#ppt_y"/>
                                              </p:val>
                                            </p:tav>
                                          </p:tavLst>
                                        </p:anim>
                                      </p:childTnLst>
                                    </p:cTn>
                                  </p:par>
                                  <p:par>
                                    <p:cTn id="29" presetID="10" presetClass="entr" presetSubtype="0" fill="hold" nodeType="withEffect">
                                      <p:stCondLst>
                                        <p:cond delay="1250"/>
                                      </p:stCondLst>
                                      <p:childTnLst>
                                        <p:set>
                                          <p:cBhvr>
                                            <p:cTn id="30" dur="1" fill="hold">
                                              <p:stCondLst>
                                                <p:cond delay="0"/>
                                              </p:stCondLst>
                                            </p:cTn>
                                            <p:tgtEl>
                                              <p:spTgt spid="119"/>
                                            </p:tgtEl>
                                            <p:attrNameLst>
                                              <p:attrName>style.visibility</p:attrName>
                                            </p:attrNameLst>
                                          </p:cBhvr>
                                          <p:to>
                                            <p:strVal val="visible"/>
                                          </p:to>
                                        </p:set>
                                        <p:animEffect transition="in" filter="fade">
                                          <p:cBhvr>
                                            <p:cTn id="31" dur="250"/>
                                            <p:tgtEl>
                                              <p:spTgt spid="119"/>
                                            </p:tgtEl>
                                          </p:cBhvr>
                                        </p:animEffect>
                                      </p:childTnLst>
                                    </p:cTn>
                                  </p:par>
                                  <p:par>
                                    <p:cTn id="32" presetID="42" presetClass="path" presetSubtype="0" decel="100000" fill="hold" nodeType="withEffect">
                                      <p:stCondLst>
                                        <p:cond delay="1250"/>
                                      </p:stCondLst>
                                      <p:childTnLst>
                                        <p:animMotion origin="layout" path="M -1.25E-6 -3.33333E-6 L -0.2164 0.22917 " pathEditMode="relative" rAng="0" ptsTypes="AA">
                                          <p:cBhvr>
                                            <p:cTn id="33" dur="750" spd="-100000" fill="hold"/>
                                            <p:tgtEl>
                                              <p:spTgt spid="119"/>
                                            </p:tgtEl>
                                            <p:attrNameLst>
                                              <p:attrName>ppt_x</p:attrName>
                                              <p:attrName>ppt_y</p:attrName>
                                            </p:attrNameLst>
                                          </p:cBhvr>
                                          <p:rCtr x="-10820" y="11458"/>
                                        </p:animMotion>
                                      </p:childTnLst>
                                    </p:cTn>
                                  </p:par>
                                  <p:par>
                                    <p:cTn id="34" presetID="10" presetClass="entr" presetSubtype="0" fill="hold" nodeType="withEffect">
                                      <p:stCondLst>
                                        <p:cond delay="1400"/>
                                      </p:stCondLst>
                                      <p:childTnLst>
                                        <p:set>
                                          <p:cBhvr>
                                            <p:cTn id="35" dur="1" fill="hold">
                                              <p:stCondLst>
                                                <p:cond delay="0"/>
                                              </p:stCondLst>
                                            </p:cTn>
                                            <p:tgtEl>
                                              <p:spTgt spid="120"/>
                                            </p:tgtEl>
                                            <p:attrNameLst>
                                              <p:attrName>style.visibility</p:attrName>
                                            </p:attrNameLst>
                                          </p:cBhvr>
                                          <p:to>
                                            <p:strVal val="visible"/>
                                          </p:to>
                                        </p:set>
                                        <p:animEffect transition="in" filter="fade">
                                          <p:cBhvr>
                                            <p:cTn id="36" dur="250"/>
                                            <p:tgtEl>
                                              <p:spTgt spid="120"/>
                                            </p:tgtEl>
                                          </p:cBhvr>
                                        </p:animEffect>
                                      </p:childTnLst>
                                    </p:cTn>
                                  </p:par>
                                  <p:par>
                                    <p:cTn id="37" presetID="42" presetClass="path" presetSubtype="0" decel="100000" fill="hold" nodeType="withEffect">
                                      <p:stCondLst>
                                        <p:cond delay="1400"/>
                                      </p:stCondLst>
                                      <p:childTnLst>
                                        <p:animMotion origin="layout" path="M -2.08333E-7 -3.7037E-6 L -0.23763 0.21158 " pathEditMode="relative" rAng="0" ptsTypes="AA">
                                          <p:cBhvr>
                                            <p:cTn id="38" dur="750" spd="-100000" fill="hold"/>
                                            <p:tgtEl>
                                              <p:spTgt spid="120"/>
                                            </p:tgtEl>
                                            <p:attrNameLst>
                                              <p:attrName>ppt_x</p:attrName>
                                              <p:attrName>ppt_y</p:attrName>
                                            </p:attrNameLst>
                                          </p:cBhvr>
                                          <p:rCtr x="-11888" y="10579"/>
                                        </p:animMotion>
                                      </p:childTnLst>
                                    </p:cTn>
                                  </p:par>
                                  <p:par>
                                    <p:cTn id="39" presetID="10" presetClass="entr" presetSubtype="0" fill="hold" nodeType="withEffect">
                                      <p:stCondLst>
                                        <p:cond delay="1500"/>
                                      </p:stCondLst>
                                      <p:childTnLst>
                                        <p:set>
                                          <p:cBhvr>
                                            <p:cTn id="40" dur="1" fill="hold">
                                              <p:stCondLst>
                                                <p:cond delay="0"/>
                                              </p:stCondLst>
                                            </p:cTn>
                                            <p:tgtEl>
                                              <p:spTgt spid="121"/>
                                            </p:tgtEl>
                                            <p:attrNameLst>
                                              <p:attrName>style.visibility</p:attrName>
                                            </p:attrNameLst>
                                          </p:cBhvr>
                                          <p:to>
                                            <p:strVal val="visible"/>
                                          </p:to>
                                        </p:set>
                                        <p:animEffect transition="in" filter="fade">
                                          <p:cBhvr>
                                            <p:cTn id="41" dur="250"/>
                                            <p:tgtEl>
                                              <p:spTgt spid="121"/>
                                            </p:tgtEl>
                                          </p:cBhvr>
                                        </p:animEffect>
                                      </p:childTnLst>
                                    </p:cTn>
                                  </p:par>
                                  <p:par>
                                    <p:cTn id="42" presetID="42" presetClass="path" presetSubtype="0" decel="100000" fill="hold" nodeType="withEffect">
                                      <p:stCondLst>
                                        <p:cond delay="1500"/>
                                      </p:stCondLst>
                                      <p:childTnLst>
                                        <p:animMotion origin="layout" path="M -2.70833E-6 -4.44444E-6 L -0.32825 0.22848 " pathEditMode="relative" rAng="0" ptsTypes="AA">
                                          <p:cBhvr>
                                            <p:cTn id="43" dur="750" spd="-100000" fill="hold"/>
                                            <p:tgtEl>
                                              <p:spTgt spid="121"/>
                                            </p:tgtEl>
                                            <p:attrNameLst>
                                              <p:attrName>ppt_x</p:attrName>
                                              <p:attrName>ppt_y</p:attrName>
                                            </p:attrNameLst>
                                          </p:cBhvr>
                                          <p:rCtr x="-16419" y="11412"/>
                                        </p:animMotion>
                                      </p:childTnLst>
                                    </p:cTn>
                                  </p:par>
                                  <p:par>
                                    <p:cTn id="44" presetID="10" presetClass="entr" presetSubtype="0" fill="hold" nodeType="withEffect">
                                      <p:stCondLst>
                                        <p:cond delay="1600"/>
                                      </p:stCondLst>
                                      <p:childTnLst>
                                        <p:set>
                                          <p:cBhvr>
                                            <p:cTn id="45" dur="1" fill="hold">
                                              <p:stCondLst>
                                                <p:cond delay="0"/>
                                              </p:stCondLst>
                                            </p:cTn>
                                            <p:tgtEl>
                                              <p:spTgt spid="122"/>
                                            </p:tgtEl>
                                            <p:attrNameLst>
                                              <p:attrName>style.visibility</p:attrName>
                                            </p:attrNameLst>
                                          </p:cBhvr>
                                          <p:to>
                                            <p:strVal val="visible"/>
                                          </p:to>
                                        </p:set>
                                        <p:animEffect transition="in" filter="fade">
                                          <p:cBhvr>
                                            <p:cTn id="46" dur="250"/>
                                            <p:tgtEl>
                                              <p:spTgt spid="122"/>
                                            </p:tgtEl>
                                          </p:cBhvr>
                                        </p:animEffect>
                                      </p:childTnLst>
                                    </p:cTn>
                                  </p:par>
                                  <p:par>
                                    <p:cTn id="47" presetID="42" presetClass="path" presetSubtype="0" decel="100000" fill="hold" nodeType="withEffect">
                                      <p:stCondLst>
                                        <p:cond delay="1600"/>
                                      </p:stCondLst>
                                      <p:childTnLst>
                                        <p:animMotion origin="layout" path="M 4.16667E-6 -3.7037E-7 L -0.32865 0.13727 " pathEditMode="relative" rAng="0" ptsTypes="AA">
                                          <p:cBhvr>
                                            <p:cTn id="48" dur="750" spd="-100000" fill="hold"/>
                                            <p:tgtEl>
                                              <p:spTgt spid="122"/>
                                            </p:tgtEl>
                                            <p:attrNameLst>
                                              <p:attrName>ppt_x</p:attrName>
                                              <p:attrName>ppt_y</p:attrName>
                                            </p:attrNameLst>
                                          </p:cBhvr>
                                          <p:rCtr x="-16432" y="6852"/>
                                        </p:animMotion>
                                      </p:childTnLst>
                                    </p:cTn>
                                  </p:par>
                                  <p:par>
                                    <p:cTn id="49" presetID="10" presetClass="entr" presetSubtype="0" fill="hold" nodeType="withEffect">
                                      <p:stCondLst>
                                        <p:cond delay="1700"/>
                                      </p:stCondLst>
                                      <p:childTnLst>
                                        <p:set>
                                          <p:cBhvr>
                                            <p:cTn id="50" dur="1" fill="hold">
                                              <p:stCondLst>
                                                <p:cond delay="0"/>
                                              </p:stCondLst>
                                            </p:cTn>
                                            <p:tgtEl>
                                              <p:spTgt spid="123"/>
                                            </p:tgtEl>
                                            <p:attrNameLst>
                                              <p:attrName>style.visibility</p:attrName>
                                            </p:attrNameLst>
                                          </p:cBhvr>
                                          <p:to>
                                            <p:strVal val="visible"/>
                                          </p:to>
                                        </p:set>
                                        <p:animEffect transition="in" filter="fade">
                                          <p:cBhvr>
                                            <p:cTn id="51" dur="250"/>
                                            <p:tgtEl>
                                              <p:spTgt spid="123"/>
                                            </p:tgtEl>
                                          </p:cBhvr>
                                        </p:animEffect>
                                      </p:childTnLst>
                                    </p:cTn>
                                  </p:par>
                                  <p:par>
                                    <p:cTn id="52" presetID="42" presetClass="path" presetSubtype="0" decel="100000" fill="hold" nodeType="withEffect">
                                      <p:stCondLst>
                                        <p:cond delay="1700"/>
                                      </p:stCondLst>
                                      <p:childTnLst>
                                        <p:animMotion origin="layout" path="M 3.95833E-6 2.59259E-6 L -0.32878 0.07731 " pathEditMode="relative" rAng="0" ptsTypes="AA">
                                          <p:cBhvr>
                                            <p:cTn id="53" dur="750" spd="-100000" fill="hold"/>
                                            <p:tgtEl>
                                              <p:spTgt spid="123"/>
                                            </p:tgtEl>
                                            <p:attrNameLst>
                                              <p:attrName>ppt_x</p:attrName>
                                              <p:attrName>ppt_y</p:attrName>
                                            </p:attrNameLst>
                                          </p:cBhvr>
                                          <p:rCtr x="-16445" y="3866"/>
                                        </p:animMotion>
                                      </p:childTnLst>
                                    </p:cTn>
                                  </p:par>
                                  <p:par>
                                    <p:cTn id="54" presetID="2" presetClass="entr" presetSubtype="2" decel="100000" fill="hold" grpId="0" nodeType="withEffect">
                                      <p:stCondLst>
                                        <p:cond delay="1900"/>
                                      </p:stCondLst>
                                      <p:childTnLst>
                                        <p:set>
                                          <p:cBhvr>
                                            <p:cTn id="55" dur="1" fill="hold">
                                              <p:stCondLst>
                                                <p:cond delay="0"/>
                                              </p:stCondLst>
                                            </p:cTn>
                                            <p:tgtEl>
                                              <p:spTgt spid="3"/>
                                            </p:tgtEl>
                                            <p:attrNameLst>
                                              <p:attrName>style.visibility</p:attrName>
                                            </p:attrNameLst>
                                          </p:cBhvr>
                                          <p:to>
                                            <p:strVal val="visible"/>
                                          </p:to>
                                        </p:set>
                                        <p:anim calcmode="lin" valueType="num">
                                          <p:cBhvr additive="base">
                                            <p:cTn id="56" dur="500" fill="hold"/>
                                            <p:tgtEl>
                                              <p:spTgt spid="3"/>
                                            </p:tgtEl>
                                            <p:attrNameLst>
                                              <p:attrName>ppt_x</p:attrName>
                                            </p:attrNameLst>
                                          </p:cBhvr>
                                          <p:tavLst>
                                            <p:tav tm="0">
                                              <p:val>
                                                <p:strVal val="1+#ppt_w/2"/>
                                              </p:val>
                                            </p:tav>
                                            <p:tav tm="100000">
                                              <p:val>
                                                <p:strVal val="#ppt_x"/>
                                              </p:val>
                                            </p:tav>
                                          </p:tavLst>
                                        </p:anim>
                                        <p:anim calcmode="lin" valueType="num">
                                          <p:cBhvr additive="base">
                                            <p:cTn id="57" dur="500" fill="hold"/>
                                            <p:tgtEl>
                                              <p:spTgt spid="3"/>
                                            </p:tgtEl>
                                            <p:attrNameLst>
                                              <p:attrName>ppt_y</p:attrName>
                                            </p:attrNameLst>
                                          </p:cBhvr>
                                          <p:tavLst>
                                            <p:tav tm="0">
                                              <p:val>
                                                <p:strVal val="#ppt_y"/>
                                              </p:val>
                                            </p:tav>
                                            <p:tav tm="100000">
                                              <p:val>
                                                <p:strVal val="#ppt_y"/>
                                              </p:val>
                                            </p:tav>
                                          </p:tavLst>
                                        </p:anim>
                                      </p:childTnLst>
                                    </p:cTn>
                                  </p:par>
                                  <p:par>
                                    <p:cTn id="58" presetID="2" presetClass="entr" presetSubtype="2" decel="100000" fill="hold" grpId="0" nodeType="withEffect">
                                      <p:stCondLst>
                                        <p:cond delay="200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1+#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par>
                                    <p:cTn id="62" presetID="2" presetClass="entr" presetSubtype="2" decel="100000" fill="hold" grpId="0" nodeType="withEffect">
                                      <p:stCondLst>
                                        <p:cond delay="2100"/>
                                      </p:stCondLst>
                                      <p:childTnLst>
                                        <p:set>
                                          <p:cBhvr>
                                            <p:cTn id="63" dur="1" fill="hold">
                                              <p:stCondLst>
                                                <p:cond delay="0"/>
                                              </p:stCondLst>
                                            </p:cTn>
                                            <p:tgtEl>
                                              <p:spTgt spid="63"/>
                                            </p:tgtEl>
                                            <p:attrNameLst>
                                              <p:attrName>style.visibility</p:attrName>
                                            </p:attrNameLst>
                                          </p:cBhvr>
                                          <p:to>
                                            <p:strVal val="visible"/>
                                          </p:to>
                                        </p:set>
                                        <p:anim calcmode="lin" valueType="num">
                                          <p:cBhvr additive="base">
                                            <p:cTn id="64" dur="500" fill="hold"/>
                                            <p:tgtEl>
                                              <p:spTgt spid="63"/>
                                            </p:tgtEl>
                                            <p:attrNameLst>
                                              <p:attrName>ppt_x</p:attrName>
                                            </p:attrNameLst>
                                          </p:cBhvr>
                                          <p:tavLst>
                                            <p:tav tm="0">
                                              <p:val>
                                                <p:strVal val="1+#ppt_w/2"/>
                                              </p:val>
                                            </p:tav>
                                            <p:tav tm="100000">
                                              <p:val>
                                                <p:strVal val="#ppt_x"/>
                                              </p:val>
                                            </p:tav>
                                          </p:tavLst>
                                        </p:anim>
                                        <p:anim calcmode="lin" valueType="num">
                                          <p:cBhvr additive="base">
                                            <p:cTn id="65" dur="500" fill="hold"/>
                                            <p:tgtEl>
                                              <p:spTgt spid="63"/>
                                            </p:tgtEl>
                                            <p:attrNameLst>
                                              <p:attrName>ppt_y</p:attrName>
                                            </p:attrNameLst>
                                          </p:cBhvr>
                                          <p:tavLst>
                                            <p:tav tm="0">
                                              <p:val>
                                                <p:strVal val="#ppt_y"/>
                                              </p:val>
                                            </p:tav>
                                            <p:tav tm="100000">
                                              <p:val>
                                                <p:strVal val="#ppt_y"/>
                                              </p:val>
                                            </p:tav>
                                          </p:tavLst>
                                        </p:anim>
                                      </p:childTnLst>
                                    </p:cTn>
                                  </p:par>
                                  <p:par>
                                    <p:cTn id="66" presetID="2" presetClass="entr" presetSubtype="2" decel="100000" fill="hold" grpId="0" nodeType="withEffect">
                                      <p:stCondLst>
                                        <p:cond delay="2200"/>
                                      </p:stCondLst>
                                      <p:childTnLst>
                                        <p:set>
                                          <p:cBhvr>
                                            <p:cTn id="67" dur="1" fill="hold">
                                              <p:stCondLst>
                                                <p:cond delay="0"/>
                                              </p:stCondLst>
                                            </p:cTn>
                                            <p:tgtEl>
                                              <p:spTgt spid="64"/>
                                            </p:tgtEl>
                                            <p:attrNameLst>
                                              <p:attrName>style.visibility</p:attrName>
                                            </p:attrNameLst>
                                          </p:cBhvr>
                                          <p:to>
                                            <p:strVal val="visible"/>
                                          </p:to>
                                        </p:set>
                                        <p:anim calcmode="lin" valueType="num">
                                          <p:cBhvr additive="base">
                                            <p:cTn id="68" dur="500" fill="hold"/>
                                            <p:tgtEl>
                                              <p:spTgt spid="64"/>
                                            </p:tgtEl>
                                            <p:attrNameLst>
                                              <p:attrName>ppt_x</p:attrName>
                                            </p:attrNameLst>
                                          </p:cBhvr>
                                          <p:tavLst>
                                            <p:tav tm="0">
                                              <p:val>
                                                <p:strVal val="1+#ppt_w/2"/>
                                              </p:val>
                                            </p:tav>
                                            <p:tav tm="100000">
                                              <p:val>
                                                <p:strVal val="#ppt_x"/>
                                              </p:val>
                                            </p:tav>
                                          </p:tavLst>
                                        </p:anim>
                                        <p:anim calcmode="lin" valueType="num">
                                          <p:cBhvr additive="base">
                                            <p:cTn id="69" dur="500" fill="hold"/>
                                            <p:tgtEl>
                                              <p:spTgt spid="64"/>
                                            </p:tgtEl>
                                            <p:attrNameLst>
                                              <p:attrName>ppt_y</p:attrName>
                                            </p:attrNameLst>
                                          </p:cBhvr>
                                          <p:tavLst>
                                            <p:tav tm="0">
                                              <p:val>
                                                <p:strVal val="#ppt_y"/>
                                              </p:val>
                                            </p:tav>
                                            <p:tav tm="100000">
                                              <p:val>
                                                <p:strVal val="#ppt_y"/>
                                              </p:val>
                                            </p:tav>
                                          </p:tavLst>
                                        </p:anim>
                                      </p:childTnLst>
                                    </p:cTn>
                                  </p:par>
                                  <p:par>
                                    <p:cTn id="70" presetID="2" presetClass="entr" presetSubtype="2" decel="100000" fill="hold" grpId="0" nodeType="withEffect">
                                      <p:stCondLst>
                                        <p:cond delay="2300"/>
                                      </p:stCondLst>
                                      <p:childTnLst>
                                        <p:set>
                                          <p:cBhvr>
                                            <p:cTn id="71" dur="1" fill="hold">
                                              <p:stCondLst>
                                                <p:cond delay="0"/>
                                              </p:stCondLst>
                                            </p:cTn>
                                            <p:tgtEl>
                                              <p:spTgt spid="65"/>
                                            </p:tgtEl>
                                            <p:attrNameLst>
                                              <p:attrName>style.visibility</p:attrName>
                                            </p:attrNameLst>
                                          </p:cBhvr>
                                          <p:to>
                                            <p:strVal val="visible"/>
                                          </p:to>
                                        </p:set>
                                        <p:anim calcmode="lin" valueType="num">
                                          <p:cBhvr additive="base">
                                            <p:cTn id="72" dur="500" fill="hold"/>
                                            <p:tgtEl>
                                              <p:spTgt spid="65"/>
                                            </p:tgtEl>
                                            <p:attrNameLst>
                                              <p:attrName>ppt_x</p:attrName>
                                            </p:attrNameLst>
                                          </p:cBhvr>
                                          <p:tavLst>
                                            <p:tav tm="0">
                                              <p:val>
                                                <p:strVal val="1+#ppt_w/2"/>
                                              </p:val>
                                            </p:tav>
                                            <p:tav tm="100000">
                                              <p:val>
                                                <p:strVal val="#ppt_x"/>
                                              </p:val>
                                            </p:tav>
                                          </p:tavLst>
                                        </p:anim>
                                        <p:anim calcmode="lin" valueType="num">
                                          <p:cBhvr additive="base">
                                            <p:cTn id="73" dur="500" fill="hold"/>
                                            <p:tgtEl>
                                              <p:spTgt spid="65"/>
                                            </p:tgtEl>
                                            <p:attrNameLst>
                                              <p:attrName>ppt_y</p:attrName>
                                            </p:attrNameLst>
                                          </p:cBhvr>
                                          <p:tavLst>
                                            <p:tav tm="0">
                                              <p:val>
                                                <p:strVal val="#ppt_y"/>
                                              </p:val>
                                            </p:tav>
                                            <p:tav tm="100000">
                                              <p:val>
                                                <p:strVal val="#ppt_y"/>
                                              </p:val>
                                            </p:tav>
                                          </p:tavLst>
                                        </p:anim>
                                      </p:childTnLst>
                                    </p:cTn>
                                  </p:par>
                                  <p:par>
                                    <p:cTn id="74" presetID="10" presetClass="entr" presetSubtype="0" fill="hold" nodeType="withEffect">
                                      <p:stCondLst>
                                        <p:cond delay="60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250"/>
                                            <p:tgtEl>
                                              <p:spTgt spid="98"/>
                                            </p:tgtEl>
                                          </p:cBhvr>
                                        </p:animEffect>
                                      </p:childTnLst>
                                    </p:cTn>
                                  </p:par>
                                  <p:par>
                                    <p:cTn id="77" presetID="42" presetClass="path" presetSubtype="0" decel="100000" fill="hold" nodeType="withEffect">
                                      <p:stCondLst>
                                        <p:cond delay="600"/>
                                      </p:stCondLst>
                                      <p:childTnLst>
                                        <p:animMotion origin="layout" path="M -4.79167E-6 -2.96296E-6 L -0.20091 0.27709 " pathEditMode="relative" rAng="0" ptsTypes="AA">
                                          <p:cBhvr>
                                            <p:cTn id="78" dur="750" spd="-100000" fill="hold"/>
                                            <p:tgtEl>
                                              <p:spTgt spid="98"/>
                                            </p:tgtEl>
                                            <p:attrNameLst>
                                              <p:attrName>ppt_x</p:attrName>
                                              <p:attrName>ppt_y</p:attrName>
                                            </p:attrNameLst>
                                          </p:cBhvr>
                                          <p:rCtr x="-10052" y="13843"/>
                                        </p:animMotion>
                                      </p:childTnLst>
                                    </p:cTn>
                                  </p:par>
                                  <p:par>
                                    <p:cTn id="79" presetID="10" presetClass="entr" presetSubtype="0" fill="hold" nodeType="withEffect">
                                      <p:stCondLst>
                                        <p:cond delay="700"/>
                                      </p:stCondLst>
                                      <p:childTnLst>
                                        <p:set>
                                          <p:cBhvr>
                                            <p:cTn id="80" dur="1" fill="hold">
                                              <p:stCondLst>
                                                <p:cond delay="0"/>
                                              </p:stCondLst>
                                            </p:cTn>
                                            <p:tgtEl>
                                              <p:spTgt spid="111"/>
                                            </p:tgtEl>
                                            <p:attrNameLst>
                                              <p:attrName>style.visibility</p:attrName>
                                            </p:attrNameLst>
                                          </p:cBhvr>
                                          <p:to>
                                            <p:strVal val="visible"/>
                                          </p:to>
                                        </p:set>
                                        <p:animEffect transition="in" filter="fade">
                                          <p:cBhvr>
                                            <p:cTn id="81" dur="250"/>
                                            <p:tgtEl>
                                              <p:spTgt spid="111"/>
                                            </p:tgtEl>
                                          </p:cBhvr>
                                        </p:animEffect>
                                      </p:childTnLst>
                                    </p:cTn>
                                  </p:par>
                                  <p:par>
                                    <p:cTn id="82" presetID="42" presetClass="path" presetSubtype="0" decel="100000" fill="hold" nodeType="withEffect">
                                      <p:stCondLst>
                                        <p:cond delay="700"/>
                                      </p:stCondLst>
                                      <p:childTnLst>
                                        <p:animMotion origin="layout" path="M 3.75E-6 1.11111E-6 L -0.22123 0.19861 " pathEditMode="relative" rAng="0" ptsTypes="AA">
                                          <p:cBhvr>
                                            <p:cTn id="83" dur="750" spd="-100000" fill="hold"/>
                                            <p:tgtEl>
                                              <p:spTgt spid="111"/>
                                            </p:tgtEl>
                                            <p:attrNameLst>
                                              <p:attrName>ppt_x</p:attrName>
                                              <p:attrName>ppt_y</p:attrName>
                                            </p:attrNameLst>
                                          </p:cBhvr>
                                          <p:rCtr x="-11068" y="9931"/>
                                        </p:animMotion>
                                      </p:childTnLst>
                                    </p:cTn>
                                  </p:par>
                                  <p:par>
                                    <p:cTn id="84" presetID="10" presetClass="entr" presetSubtype="0" fill="hold" nodeType="withEffect">
                                      <p:stCondLst>
                                        <p:cond delay="800"/>
                                      </p:stCondLst>
                                      <p:childTnLst>
                                        <p:set>
                                          <p:cBhvr>
                                            <p:cTn id="85" dur="1" fill="hold">
                                              <p:stCondLst>
                                                <p:cond delay="0"/>
                                              </p:stCondLst>
                                            </p:cTn>
                                            <p:tgtEl>
                                              <p:spTgt spid="105"/>
                                            </p:tgtEl>
                                            <p:attrNameLst>
                                              <p:attrName>style.visibility</p:attrName>
                                            </p:attrNameLst>
                                          </p:cBhvr>
                                          <p:to>
                                            <p:strVal val="visible"/>
                                          </p:to>
                                        </p:set>
                                        <p:animEffect transition="in" filter="fade">
                                          <p:cBhvr>
                                            <p:cTn id="86" dur="250"/>
                                            <p:tgtEl>
                                              <p:spTgt spid="105"/>
                                            </p:tgtEl>
                                          </p:cBhvr>
                                        </p:animEffect>
                                      </p:childTnLst>
                                    </p:cTn>
                                  </p:par>
                                  <p:par>
                                    <p:cTn id="87" presetID="42" presetClass="path" presetSubtype="0" decel="100000" fill="hold" nodeType="withEffect">
                                      <p:stCondLst>
                                        <p:cond delay="800"/>
                                      </p:stCondLst>
                                      <p:childTnLst>
                                        <p:animMotion origin="layout" path="M -1.25E-6 -3.33333E-6 L -0.2164 0.22917 " pathEditMode="relative" rAng="0" ptsTypes="AA">
                                          <p:cBhvr>
                                            <p:cTn id="88" dur="750" spd="-100000" fill="hold"/>
                                            <p:tgtEl>
                                              <p:spTgt spid="105"/>
                                            </p:tgtEl>
                                            <p:attrNameLst>
                                              <p:attrName>ppt_x</p:attrName>
                                              <p:attrName>ppt_y</p:attrName>
                                            </p:attrNameLst>
                                          </p:cBhvr>
                                          <p:rCtr x="-10820" y="11458"/>
                                        </p:animMotion>
                                      </p:childTnLst>
                                    </p:cTn>
                                  </p:par>
                                  <p:par>
                                    <p:cTn id="89" presetID="10" presetClass="entr" presetSubtype="0" fill="hold" nodeType="withEffect">
                                      <p:stCondLst>
                                        <p:cond delay="900"/>
                                      </p:stCondLst>
                                      <p:childTnLst>
                                        <p:set>
                                          <p:cBhvr>
                                            <p:cTn id="90" dur="1" fill="hold">
                                              <p:stCondLst>
                                                <p:cond delay="0"/>
                                              </p:stCondLst>
                                            </p:cTn>
                                            <p:tgtEl>
                                              <p:spTgt spid="101"/>
                                            </p:tgtEl>
                                            <p:attrNameLst>
                                              <p:attrName>style.visibility</p:attrName>
                                            </p:attrNameLst>
                                          </p:cBhvr>
                                          <p:to>
                                            <p:strVal val="visible"/>
                                          </p:to>
                                        </p:set>
                                        <p:animEffect transition="in" filter="fade">
                                          <p:cBhvr>
                                            <p:cTn id="91" dur="250"/>
                                            <p:tgtEl>
                                              <p:spTgt spid="101"/>
                                            </p:tgtEl>
                                          </p:cBhvr>
                                        </p:animEffect>
                                      </p:childTnLst>
                                    </p:cTn>
                                  </p:par>
                                  <p:par>
                                    <p:cTn id="92" presetID="42" presetClass="path" presetSubtype="0" decel="100000" fill="hold" nodeType="withEffect">
                                      <p:stCondLst>
                                        <p:cond delay="900"/>
                                      </p:stCondLst>
                                      <p:childTnLst>
                                        <p:animMotion origin="layout" path="M 4.375E-6 1.11111E-6 L -0.08451 0.06528 " pathEditMode="relative" rAng="0" ptsTypes="AA">
                                          <p:cBhvr>
                                            <p:cTn id="93" dur="750" spd="-100000" fill="hold"/>
                                            <p:tgtEl>
                                              <p:spTgt spid="101"/>
                                            </p:tgtEl>
                                            <p:attrNameLst>
                                              <p:attrName>ppt_x</p:attrName>
                                              <p:attrName>ppt_y</p:attrName>
                                            </p:attrNameLst>
                                          </p:cBhvr>
                                          <p:rCtr x="-4232" y="3264"/>
                                        </p:animMotion>
                                      </p:childTnLst>
                                    </p:cTn>
                                  </p:par>
                                  <p:par>
                                    <p:cTn id="94" presetID="10" presetClass="entr" presetSubtype="0" fill="hold" nodeType="withEffect">
                                      <p:stCondLst>
                                        <p:cond delay="1000"/>
                                      </p:stCondLst>
                                      <p:childTnLst>
                                        <p:set>
                                          <p:cBhvr>
                                            <p:cTn id="95" dur="1" fill="hold">
                                              <p:stCondLst>
                                                <p:cond delay="0"/>
                                              </p:stCondLst>
                                            </p:cTn>
                                            <p:tgtEl>
                                              <p:spTgt spid="109"/>
                                            </p:tgtEl>
                                            <p:attrNameLst>
                                              <p:attrName>style.visibility</p:attrName>
                                            </p:attrNameLst>
                                          </p:cBhvr>
                                          <p:to>
                                            <p:strVal val="visible"/>
                                          </p:to>
                                        </p:set>
                                        <p:animEffect transition="in" filter="fade">
                                          <p:cBhvr>
                                            <p:cTn id="96" dur="250"/>
                                            <p:tgtEl>
                                              <p:spTgt spid="109"/>
                                            </p:tgtEl>
                                          </p:cBhvr>
                                        </p:animEffect>
                                      </p:childTnLst>
                                    </p:cTn>
                                  </p:par>
                                  <p:par>
                                    <p:cTn id="97" presetID="42" presetClass="path" presetSubtype="0" decel="100000" fill="hold" nodeType="withEffect">
                                      <p:stCondLst>
                                        <p:cond delay="1000"/>
                                      </p:stCondLst>
                                      <p:childTnLst>
                                        <p:animMotion origin="layout" path="M -0.1237 0.1 L 5E-6 -2.22222E-6 " pathEditMode="relative" rAng="0" ptsTypes="AA">
                                          <p:cBhvr>
                                            <p:cTn id="98" dur="750" fill="hold"/>
                                            <p:tgtEl>
                                              <p:spTgt spid="109"/>
                                            </p:tgtEl>
                                            <p:attrNameLst>
                                              <p:attrName>ppt_x</p:attrName>
                                              <p:attrName>ppt_y</p:attrName>
                                            </p:attrNameLst>
                                          </p:cBhvr>
                                          <p:rCtr x="6185" y="-5000"/>
                                        </p:animMotion>
                                      </p:childTnLst>
                                    </p:cTn>
                                  </p:par>
                                  <p:par>
                                    <p:cTn id="99" presetID="10" presetClass="entr" presetSubtype="0" fill="hold" nodeType="withEffect">
                                      <p:stCondLst>
                                        <p:cond delay="1100"/>
                                      </p:stCondLst>
                                      <p:childTnLst>
                                        <p:set>
                                          <p:cBhvr>
                                            <p:cTn id="100" dur="1" fill="hold">
                                              <p:stCondLst>
                                                <p:cond delay="0"/>
                                              </p:stCondLst>
                                            </p:cTn>
                                            <p:tgtEl>
                                              <p:spTgt spid="95"/>
                                            </p:tgtEl>
                                            <p:attrNameLst>
                                              <p:attrName>style.visibility</p:attrName>
                                            </p:attrNameLst>
                                          </p:cBhvr>
                                          <p:to>
                                            <p:strVal val="visible"/>
                                          </p:to>
                                        </p:set>
                                        <p:animEffect transition="in" filter="fade">
                                          <p:cBhvr>
                                            <p:cTn id="101" dur="250"/>
                                            <p:tgtEl>
                                              <p:spTgt spid="95"/>
                                            </p:tgtEl>
                                          </p:cBhvr>
                                        </p:animEffect>
                                      </p:childTnLst>
                                    </p:cTn>
                                  </p:par>
                                  <p:par>
                                    <p:cTn id="102" presetID="42" presetClass="path" presetSubtype="0" decel="100000" fill="hold" nodeType="withEffect">
                                      <p:stCondLst>
                                        <p:cond delay="1100"/>
                                      </p:stCondLst>
                                      <p:childTnLst>
                                        <p:animMotion origin="layout" path="M -0.16901 0.03079 L 3.95833E-6 -1.85185E-6 " pathEditMode="relative" rAng="0" ptsTypes="AA">
                                          <p:cBhvr>
                                            <p:cTn id="103" dur="750" fill="hold"/>
                                            <p:tgtEl>
                                              <p:spTgt spid="95"/>
                                            </p:tgtEl>
                                            <p:attrNameLst>
                                              <p:attrName>ppt_x</p:attrName>
                                              <p:attrName>ppt_y</p:attrName>
                                            </p:attrNameLst>
                                          </p:cBhvr>
                                          <p:rCtr x="8451" y="-1551"/>
                                        </p:animMotion>
                                      </p:childTnLst>
                                    </p:cTn>
                                  </p:par>
                                  <p:par>
                                    <p:cTn id="104" presetID="47" presetClass="entr" presetSubtype="0" fill="hold" grpId="0" nodeType="withEffect">
                                      <p:stCondLst>
                                        <p:cond delay="250"/>
                                      </p:stCondLst>
                                      <p:childTnLst>
                                        <p:set>
                                          <p:cBhvr>
                                            <p:cTn id="105" dur="1" fill="hold">
                                              <p:stCondLst>
                                                <p:cond delay="0"/>
                                              </p:stCondLst>
                                            </p:cTn>
                                            <p:tgtEl>
                                              <p:spTgt spid="140"/>
                                            </p:tgtEl>
                                            <p:attrNameLst>
                                              <p:attrName>style.visibility</p:attrName>
                                            </p:attrNameLst>
                                          </p:cBhvr>
                                          <p:to>
                                            <p:strVal val="visible"/>
                                          </p:to>
                                        </p:set>
                                        <p:animEffect transition="in" filter="fade">
                                          <p:cBhvr>
                                            <p:cTn id="106" dur="750"/>
                                            <p:tgtEl>
                                              <p:spTgt spid="140"/>
                                            </p:tgtEl>
                                          </p:cBhvr>
                                        </p:animEffect>
                                        <p:anim calcmode="lin" valueType="num">
                                          <p:cBhvr>
                                            <p:cTn id="107" dur="750" fill="hold"/>
                                            <p:tgtEl>
                                              <p:spTgt spid="140"/>
                                            </p:tgtEl>
                                            <p:attrNameLst>
                                              <p:attrName>ppt_x</p:attrName>
                                            </p:attrNameLst>
                                          </p:cBhvr>
                                          <p:tavLst>
                                            <p:tav tm="0">
                                              <p:val>
                                                <p:strVal val="#ppt_x"/>
                                              </p:val>
                                            </p:tav>
                                            <p:tav tm="100000">
                                              <p:val>
                                                <p:strVal val="#ppt_x"/>
                                              </p:val>
                                            </p:tav>
                                          </p:tavLst>
                                        </p:anim>
                                        <p:anim calcmode="lin" valueType="num">
                                          <p:cBhvr>
                                            <p:cTn id="108" dur="750" fill="hold"/>
                                            <p:tgtEl>
                                              <p:spTgt spid="1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6" grpId="0"/>
          <p:bldP spid="63" grpId="0"/>
          <p:bldP spid="64" grpId="0"/>
          <p:bldP spid="65" grpId="0"/>
          <p:bldP spid="66" grpId="0" animBg="1"/>
          <p:bldP spid="71" grpId="0" animBg="1"/>
          <p:bldP spid="72" grpId="0" animBg="1"/>
          <p:bldP spid="73" grpId="0" animBg="1"/>
          <p:bldP spid="140"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25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750"/>
                                            <p:tgtEl>
                                              <p:spTgt spid="66"/>
                                            </p:tgtEl>
                                          </p:cBhvr>
                                        </p:animEffect>
                                        <p:anim calcmode="lin" valueType="num">
                                          <p:cBhvr>
                                            <p:cTn id="12" dur="750" fill="hold"/>
                                            <p:tgtEl>
                                              <p:spTgt spid="66"/>
                                            </p:tgtEl>
                                            <p:attrNameLst>
                                              <p:attrName>ppt_x</p:attrName>
                                            </p:attrNameLst>
                                          </p:cBhvr>
                                          <p:tavLst>
                                            <p:tav tm="0">
                                              <p:val>
                                                <p:strVal val="#ppt_x"/>
                                              </p:val>
                                            </p:tav>
                                            <p:tav tm="100000">
                                              <p:val>
                                                <p:strVal val="#ppt_x"/>
                                              </p:val>
                                            </p:tav>
                                          </p:tavLst>
                                        </p:anim>
                                        <p:anim calcmode="lin" valueType="num">
                                          <p:cBhvr>
                                            <p:cTn id="13" dur="750" fill="hold"/>
                                            <p:tgtEl>
                                              <p:spTgt spid="66"/>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250"/>
                                      </p:stCondLst>
                                      <p:childTnLst>
                                        <p:set>
                                          <p:cBhvr>
                                            <p:cTn id="15" dur="1" fill="hold">
                                              <p:stCondLst>
                                                <p:cond delay="0"/>
                                              </p:stCondLst>
                                            </p:cTn>
                                            <p:tgtEl>
                                              <p:spTgt spid="71"/>
                                            </p:tgtEl>
                                            <p:attrNameLst>
                                              <p:attrName>style.visibility</p:attrName>
                                            </p:attrNameLst>
                                          </p:cBhvr>
                                          <p:to>
                                            <p:strVal val="visible"/>
                                          </p:to>
                                        </p:set>
                                        <p:animEffect transition="in" filter="fade">
                                          <p:cBhvr>
                                            <p:cTn id="16" dur="750"/>
                                            <p:tgtEl>
                                              <p:spTgt spid="71"/>
                                            </p:tgtEl>
                                          </p:cBhvr>
                                        </p:animEffect>
                                        <p:anim calcmode="lin" valueType="num">
                                          <p:cBhvr>
                                            <p:cTn id="17" dur="750" fill="hold"/>
                                            <p:tgtEl>
                                              <p:spTgt spid="71"/>
                                            </p:tgtEl>
                                            <p:attrNameLst>
                                              <p:attrName>ppt_x</p:attrName>
                                            </p:attrNameLst>
                                          </p:cBhvr>
                                          <p:tavLst>
                                            <p:tav tm="0">
                                              <p:val>
                                                <p:strVal val="#ppt_x"/>
                                              </p:val>
                                            </p:tav>
                                            <p:tav tm="100000">
                                              <p:val>
                                                <p:strVal val="#ppt_x"/>
                                              </p:val>
                                            </p:tav>
                                          </p:tavLst>
                                        </p:anim>
                                        <p:anim calcmode="lin" valueType="num">
                                          <p:cBhvr>
                                            <p:cTn id="18" dur="750" fill="hold"/>
                                            <p:tgtEl>
                                              <p:spTgt spid="71"/>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250"/>
                                      </p:stCondLst>
                                      <p:childTnLst>
                                        <p:set>
                                          <p:cBhvr>
                                            <p:cTn id="20" dur="1" fill="hold">
                                              <p:stCondLst>
                                                <p:cond delay="0"/>
                                              </p:stCondLst>
                                            </p:cTn>
                                            <p:tgtEl>
                                              <p:spTgt spid="72"/>
                                            </p:tgtEl>
                                            <p:attrNameLst>
                                              <p:attrName>style.visibility</p:attrName>
                                            </p:attrNameLst>
                                          </p:cBhvr>
                                          <p:to>
                                            <p:strVal val="visible"/>
                                          </p:to>
                                        </p:set>
                                        <p:animEffect transition="in" filter="fade">
                                          <p:cBhvr>
                                            <p:cTn id="21" dur="750"/>
                                            <p:tgtEl>
                                              <p:spTgt spid="72"/>
                                            </p:tgtEl>
                                          </p:cBhvr>
                                        </p:animEffect>
                                        <p:anim calcmode="lin" valueType="num">
                                          <p:cBhvr>
                                            <p:cTn id="22" dur="750" fill="hold"/>
                                            <p:tgtEl>
                                              <p:spTgt spid="72"/>
                                            </p:tgtEl>
                                            <p:attrNameLst>
                                              <p:attrName>ppt_x</p:attrName>
                                            </p:attrNameLst>
                                          </p:cBhvr>
                                          <p:tavLst>
                                            <p:tav tm="0">
                                              <p:val>
                                                <p:strVal val="#ppt_x"/>
                                              </p:val>
                                            </p:tav>
                                            <p:tav tm="100000">
                                              <p:val>
                                                <p:strVal val="#ppt_x"/>
                                              </p:val>
                                            </p:tav>
                                          </p:tavLst>
                                        </p:anim>
                                        <p:anim calcmode="lin" valueType="num">
                                          <p:cBhvr>
                                            <p:cTn id="23" dur="750" fill="hold"/>
                                            <p:tgtEl>
                                              <p:spTgt spid="72"/>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25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750"/>
                                            <p:tgtEl>
                                              <p:spTgt spid="73"/>
                                            </p:tgtEl>
                                          </p:cBhvr>
                                        </p:animEffect>
                                        <p:anim calcmode="lin" valueType="num">
                                          <p:cBhvr>
                                            <p:cTn id="27" dur="750" fill="hold"/>
                                            <p:tgtEl>
                                              <p:spTgt spid="73"/>
                                            </p:tgtEl>
                                            <p:attrNameLst>
                                              <p:attrName>ppt_x</p:attrName>
                                            </p:attrNameLst>
                                          </p:cBhvr>
                                          <p:tavLst>
                                            <p:tav tm="0">
                                              <p:val>
                                                <p:strVal val="#ppt_x"/>
                                              </p:val>
                                            </p:tav>
                                            <p:tav tm="100000">
                                              <p:val>
                                                <p:strVal val="#ppt_x"/>
                                              </p:val>
                                            </p:tav>
                                          </p:tavLst>
                                        </p:anim>
                                        <p:anim calcmode="lin" valueType="num">
                                          <p:cBhvr>
                                            <p:cTn id="28" dur="750" fill="hold"/>
                                            <p:tgtEl>
                                              <p:spTgt spid="73"/>
                                            </p:tgtEl>
                                            <p:attrNameLst>
                                              <p:attrName>ppt_y</p:attrName>
                                            </p:attrNameLst>
                                          </p:cBhvr>
                                          <p:tavLst>
                                            <p:tav tm="0">
                                              <p:val>
                                                <p:strVal val="#ppt_y+.1"/>
                                              </p:val>
                                            </p:tav>
                                            <p:tav tm="100000">
                                              <p:val>
                                                <p:strVal val="#ppt_y"/>
                                              </p:val>
                                            </p:tav>
                                          </p:tavLst>
                                        </p:anim>
                                      </p:childTnLst>
                                    </p:cTn>
                                  </p:par>
                                  <p:par>
                                    <p:cTn id="29" presetID="10" presetClass="entr" presetSubtype="0" fill="hold" nodeType="withEffect">
                                      <p:stCondLst>
                                        <p:cond delay="1250"/>
                                      </p:stCondLst>
                                      <p:childTnLst>
                                        <p:set>
                                          <p:cBhvr>
                                            <p:cTn id="30" dur="1" fill="hold">
                                              <p:stCondLst>
                                                <p:cond delay="0"/>
                                              </p:stCondLst>
                                            </p:cTn>
                                            <p:tgtEl>
                                              <p:spTgt spid="119"/>
                                            </p:tgtEl>
                                            <p:attrNameLst>
                                              <p:attrName>style.visibility</p:attrName>
                                            </p:attrNameLst>
                                          </p:cBhvr>
                                          <p:to>
                                            <p:strVal val="visible"/>
                                          </p:to>
                                        </p:set>
                                        <p:animEffect transition="in" filter="fade">
                                          <p:cBhvr>
                                            <p:cTn id="31" dur="250"/>
                                            <p:tgtEl>
                                              <p:spTgt spid="119"/>
                                            </p:tgtEl>
                                          </p:cBhvr>
                                        </p:animEffect>
                                      </p:childTnLst>
                                    </p:cTn>
                                  </p:par>
                                  <p:par>
                                    <p:cTn id="32" presetID="42" presetClass="path" presetSubtype="0" decel="100000" fill="hold" nodeType="withEffect">
                                      <p:stCondLst>
                                        <p:cond delay="1250"/>
                                      </p:stCondLst>
                                      <p:childTnLst>
                                        <p:animMotion origin="layout" path="M -1.25E-6 -3.33333E-6 L -0.2164 0.22917 " pathEditMode="relative" rAng="0" ptsTypes="AA">
                                          <p:cBhvr>
                                            <p:cTn id="33" dur="750" spd="-100000" fill="hold"/>
                                            <p:tgtEl>
                                              <p:spTgt spid="119"/>
                                            </p:tgtEl>
                                            <p:attrNameLst>
                                              <p:attrName>ppt_x</p:attrName>
                                              <p:attrName>ppt_y</p:attrName>
                                            </p:attrNameLst>
                                          </p:cBhvr>
                                          <p:rCtr x="-10820" y="11458"/>
                                        </p:animMotion>
                                      </p:childTnLst>
                                    </p:cTn>
                                  </p:par>
                                  <p:par>
                                    <p:cTn id="34" presetID="10" presetClass="entr" presetSubtype="0" fill="hold" nodeType="withEffect">
                                      <p:stCondLst>
                                        <p:cond delay="1400"/>
                                      </p:stCondLst>
                                      <p:childTnLst>
                                        <p:set>
                                          <p:cBhvr>
                                            <p:cTn id="35" dur="1" fill="hold">
                                              <p:stCondLst>
                                                <p:cond delay="0"/>
                                              </p:stCondLst>
                                            </p:cTn>
                                            <p:tgtEl>
                                              <p:spTgt spid="120"/>
                                            </p:tgtEl>
                                            <p:attrNameLst>
                                              <p:attrName>style.visibility</p:attrName>
                                            </p:attrNameLst>
                                          </p:cBhvr>
                                          <p:to>
                                            <p:strVal val="visible"/>
                                          </p:to>
                                        </p:set>
                                        <p:animEffect transition="in" filter="fade">
                                          <p:cBhvr>
                                            <p:cTn id="36" dur="250"/>
                                            <p:tgtEl>
                                              <p:spTgt spid="120"/>
                                            </p:tgtEl>
                                          </p:cBhvr>
                                        </p:animEffect>
                                      </p:childTnLst>
                                    </p:cTn>
                                  </p:par>
                                  <p:par>
                                    <p:cTn id="37" presetID="42" presetClass="path" presetSubtype="0" decel="100000" fill="hold" nodeType="withEffect">
                                      <p:stCondLst>
                                        <p:cond delay="1400"/>
                                      </p:stCondLst>
                                      <p:childTnLst>
                                        <p:animMotion origin="layout" path="M -2.08333E-7 -3.7037E-6 L -0.23763 0.21158 " pathEditMode="relative" rAng="0" ptsTypes="AA">
                                          <p:cBhvr>
                                            <p:cTn id="38" dur="750" spd="-100000" fill="hold"/>
                                            <p:tgtEl>
                                              <p:spTgt spid="120"/>
                                            </p:tgtEl>
                                            <p:attrNameLst>
                                              <p:attrName>ppt_x</p:attrName>
                                              <p:attrName>ppt_y</p:attrName>
                                            </p:attrNameLst>
                                          </p:cBhvr>
                                          <p:rCtr x="-11888" y="10579"/>
                                        </p:animMotion>
                                      </p:childTnLst>
                                    </p:cTn>
                                  </p:par>
                                  <p:par>
                                    <p:cTn id="39" presetID="10" presetClass="entr" presetSubtype="0" fill="hold" nodeType="withEffect">
                                      <p:stCondLst>
                                        <p:cond delay="1500"/>
                                      </p:stCondLst>
                                      <p:childTnLst>
                                        <p:set>
                                          <p:cBhvr>
                                            <p:cTn id="40" dur="1" fill="hold">
                                              <p:stCondLst>
                                                <p:cond delay="0"/>
                                              </p:stCondLst>
                                            </p:cTn>
                                            <p:tgtEl>
                                              <p:spTgt spid="121"/>
                                            </p:tgtEl>
                                            <p:attrNameLst>
                                              <p:attrName>style.visibility</p:attrName>
                                            </p:attrNameLst>
                                          </p:cBhvr>
                                          <p:to>
                                            <p:strVal val="visible"/>
                                          </p:to>
                                        </p:set>
                                        <p:animEffect transition="in" filter="fade">
                                          <p:cBhvr>
                                            <p:cTn id="41" dur="250"/>
                                            <p:tgtEl>
                                              <p:spTgt spid="121"/>
                                            </p:tgtEl>
                                          </p:cBhvr>
                                        </p:animEffect>
                                      </p:childTnLst>
                                    </p:cTn>
                                  </p:par>
                                  <p:par>
                                    <p:cTn id="42" presetID="42" presetClass="path" presetSubtype="0" decel="100000" fill="hold" nodeType="withEffect">
                                      <p:stCondLst>
                                        <p:cond delay="1500"/>
                                      </p:stCondLst>
                                      <p:childTnLst>
                                        <p:animMotion origin="layout" path="M -2.70833E-6 -4.44444E-6 L -0.32825 0.22848 " pathEditMode="relative" rAng="0" ptsTypes="AA">
                                          <p:cBhvr>
                                            <p:cTn id="43" dur="750" spd="-100000" fill="hold"/>
                                            <p:tgtEl>
                                              <p:spTgt spid="121"/>
                                            </p:tgtEl>
                                            <p:attrNameLst>
                                              <p:attrName>ppt_x</p:attrName>
                                              <p:attrName>ppt_y</p:attrName>
                                            </p:attrNameLst>
                                          </p:cBhvr>
                                          <p:rCtr x="-16419" y="11412"/>
                                        </p:animMotion>
                                      </p:childTnLst>
                                    </p:cTn>
                                  </p:par>
                                  <p:par>
                                    <p:cTn id="44" presetID="10" presetClass="entr" presetSubtype="0" fill="hold" nodeType="withEffect">
                                      <p:stCondLst>
                                        <p:cond delay="1600"/>
                                      </p:stCondLst>
                                      <p:childTnLst>
                                        <p:set>
                                          <p:cBhvr>
                                            <p:cTn id="45" dur="1" fill="hold">
                                              <p:stCondLst>
                                                <p:cond delay="0"/>
                                              </p:stCondLst>
                                            </p:cTn>
                                            <p:tgtEl>
                                              <p:spTgt spid="122"/>
                                            </p:tgtEl>
                                            <p:attrNameLst>
                                              <p:attrName>style.visibility</p:attrName>
                                            </p:attrNameLst>
                                          </p:cBhvr>
                                          <p:to>
                                            <p:strVal val="visible"/>
                                          </p:to>
                                        </p:set>
                                        <p:animEffect transition="in" filter="fade">
                                          <p:cBhvr>
                                            <p:cTn id="46" dur="250"/>
                                            <p:tgtEl>
                                              <p:spTgt spid="122"/>
                                            </p:tgtEl>
                                          </p:cBhvr>
                                        </p:animEffect>
                                      </p:childTnLst>
                                    </p:cTn>
                                  </p:par>
                                  <p:par>
                                    <p:cTn id="47" presetID="42" presetClass="path" presetSubtype="0" decel="100000" fill="hold" nodeType="withEffect">
                                      <p:stCondLst>
                                        <p:cond delay="1600"/>
                                      </p:stCondLst>
                                      <p:childTnLst>
                                        <p:animMotion origin="layout" path="M 4.16667E-6 -3.7037E-7 L -0.32865 0.13727 " pathEditMode="relative" rAng="0" ptsTypes="AA">
                                          <p:cBhvr>
                                            <p:cTn id="48" dur="750" spd="-100000" fill="hold"/>
                                            <p:tgtEl>
                                              <p:spTgt spid="122"/>
                                            </p:tgtEl>
                                            <p:attrNameLst>
                                              <p:attrName>ppt_x</p:attrName>
                                              <p:attrName>ppt_y</p:attrName>
                                            </p:attrNameLst>
                                          </p:cBhvr>
                                          <p:rCtr x="-16432" y="6852"/>
                                        </p:animMotion>
                                      </p:childTnLst>
                                    </p:cTn>
                                  </p:par>
                                  <p:par>
                                    <p:cTn id="49" presetID="10" presetClass="entr" presetSubtype="0" fill="hold" nodeType="withEffect">
                                      <p:stCondLst>
                                        <p:cond delay="1700"/>
                                      </p:stCondLst>
                                      <p:childTnLst>
                                        <p:set>
                                          <p:cBhvr>
                                            <p:cTn id="50" dur="1" fill="hold">
                                              <p:stCondLst>
                                                <p:cond delay="0"/>
                                              </p:stCondLst>
                                            </p:cTn>
                                            <p:tgtEl>
                                              <p:spTgt spid="123"/>
                                            </p:tgtEl>
                                            <p:attrNameLst>
                                              <p:attrName>style.visibility</p:attrName>
                                            </p:attrNameLst>
                                          </p:cBhvr>
                                          <p:to>
                                            <p:strVal val="visible"/>
                                          </p:to>
                                        </p:set>
                                        <p:animEffect transition="in" filter="fade">
                                          <p:cBhvr>
                                            <p:cTn id="51" dur="250"/>
                                            <p:tgtEl>
                                              <p:spTgt spid="123"/>
                                            </p:tgtEl>
                                          </p:cBhvr>
                                        </p:animEffect>
                                      </p:childTnLst>
                                    </p:cTn>
                                  </p:par>
                                  <p:par>
                                    <p:cTn id="52" presetID="42" presetClass="path" presetSubtype="0" decel="100000" fill="hold" nodeType="withEffect">
                                      <p:stCondLst>
                                        <p:cond delay="1700"/>
                                      </p:stCondLst>
                                      <p:childTnLst>
                                        <p:animMotion origin="layout" path="M 3.95833E-6 2.59259E-6 L -0.32878 0.07731 " pathEditMode="relative" rAng="0" ptsTypes="AA">
                                          <p:cBhvr>
                                            <p:cTn id="53" dur="750" spd="-100000" fill="hold"/>
                                            <p:tgtEl>
                                              <p:spTgt spid="123"/>
                                            </p:tgtEl>
                                            <p:attrNameLst>
                                              <p:attrName>ppt_x</p:attrName>
                                              <p:attrName>ppt_y</p:attrName>
                                            </p:attrNameLst>
                                          </p:cBhvr>
                                          <p:rCtr x="-16445" y="3866"/>
                                        </p:animMotion>
                                      </p:childTnLst>
                                    </p:cTn>
                                  </p:par>
                                  <p:par>
                                    <p:cTn id="54" presetID="2" presetClass="entr" presetSubtype="2" decel="100000" fill="hold" grpId="0" nodeType="withEffect">
                                      <p:stCondLst>
                                        <p:cond delay="1900"/>
                                      </p:stCondLst>
                                      <p:childTnLst>
                                        <p:set>
                                          <p:cBhvr>
                                            <p:cTn id="55" dur="1" fill="hold">
                                              <p:stCondLst>
                                                <p:cond delay="0"/>
                                              </p:stCondLst>
                                            </p:cTn>
                                            <p:tgtEl>
                                              <p:spTgt spid="3"/>
                                            </p:tgtEl>
                                            <p:attrNameLst>
                                              <p:attrName>style.visibility</p:attrName>
                                            </p:attrNameLst>
                                          </p:cBhvr>
                                          <p:to>
                                            <p:strVal val="visible"/>
                                          </p:to>
                                        </p:set>
                                        <p:anim calcmode="lin" valueType="num">
                                          <p:cBhvr additive="base">
                                            <p:cTn id="56" dur="500" fill="hold"/>
                                            <p:tgtEl>
                                              <p:spTgt spid="3"/>
                                            </p:tgtEl>
                                            <p:attrNameLst>
                                              <p:attrName>ppt_x</p:attrName>
                                            </p:attrNameLst>
                                          </p:cBhvr>
                                          <p:tavLst>
                                            <p:tav tm="0">
                                              <p:val>
                                                <p:strVal val="1+#ppt_w/2"/>
                                              </p:val>
                                            </p:tav>
                                            <p:tav tm="100000">
                                              <p:val>
                                                <p:strVal val="#ppt_x"/>
                                              </p:val>
                                            </p:tav>
                                          </p:tavLst>
                                        </p:anim>
                                        <p:anim calcmode="lin" valueType="num">
                                          <p:cBhvr additive="base">
                                            <p:cTn id="57" dur="500" fill="hold"/>
                                            <p:tgtEl>
                                              <p:spTgt spid="3"/>
                                            </p:tgtEl>
                                            <p:attrNameLst>
                                              <p:attrName>ppt_y</p:attrName>
                                            </p:attrNameLst>
                                          </p:cBhvr>
                                          <p:tavLst>
                                            <p:tav tm="0">
                                              <p:val>
                                                <p:strVal val="#ppt_y"/>
                                              </p:val>
                                            </p:tav>
                                            <p:tav tm="100000">
                                              <p:val>
                                                <p:strVal val="#ppt_y"/>
                                              </p:val>
                                            </p:tav>
                                          </p:tavLst>
                                        </p:anim>
                                      </p:childTnLst>
                                    </p:cTn>
                                  </p:par>
                                  <p:par>
                                    <p:cTn id="58" presetID="2" presetClass="entr" presetSubtype="2" decel="100000" fill="hold" grpId="0" nodeType="withEffect">
                                      <p:stCondLst>
                                        <p:cond delay="200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1+#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par>
                                    <p:cTn id="62" presetID="2" presetClass="entr" presetSubtype="2" decel="100000" fill="hold" grpId="0" nodeType="withEffect">
                                      <p:stCondLst>
                                        <p:cond delay="2100"/>
                                      </p:stCondLst>
                                      <p:childTnLst>
                                        <p:set>
                                          <p:cBhvr>
                                            <p:cTn id="63" dur="1" fill="hold">
                                              <p:stCondLst>
                                                <p:cond delay="0"/>
                                              </p:stCondLst>
                                            </p:cTn>
                                            <p:tgtEl>
                                              <p:spTgt spid="63"/>
                                            </p:tgtEl>
                                            <p:attrNameLst>
                                              <p:attrName>style.visibility</p:attrName>
                                            </p:attrNameLst>
                                          </p:cBhvr>
                                          <p:to>
                                            <p:strVal val="visible"/>
                                          </p:to>
                                        </p:set>
                                        <p:anim calcmode="lin" valueType="num">
                                          <p:cBhvr additive="base">
                                            <p:cTn id="64" dur="500" fill="hold"/>
                                            <p:tgtEl>
                                              <p:spTgt spid="63"/>
                                            </p:tgtEl>
                                            <p:attrNameLst>
                                              <p:attrName>ppt_x</p:attrName>
                                            </p:attrNameLst>
                                          </p:cBhvr>
                                          <p:tavLst>
                                            <p:tav tm="0">
                                              <p:val>
                                                <p:strVal val="1+#ppt_w/2"/>
                                              </p:val>
                                            </p:tav>
                                            <p:tav tm="100000">
                                              <p:val>
                                                <p:strVal val="#ppt_x"/>
                                              </p:val>
                                            </p:tav>
                                          </p:tavLst>
                                        </p:anim>
                                        <p:anim calcmode="lin" valueType="num">
                                          <p:cBhvr additive="base">
                                            <p:cTn id="65" dur="500" fill="hold"/>
                                            <p:tgtEl>
                                              <p:spTgt spid="63"/>
                                            </p:tgtEl>
                                            <p:attrNameLst>
                                              <p:attrName>ppt_y</p:attrName>
                                            </p:attrNameLst>
                                          </p:cBhvr>
                                          <p:tavLst>
                                            <p:tav tm="0">
                                              <p:val>
                                                <p:strVal val="#ppt_y"/>
                                              </p:val>
                                            </p:tav>
                                            <p:tav tm="100000">
                                              <p:val>
                                                <p:strVal val="#ppt_y"/>
                                              </p:val>
                                            </p:tav>
                                          </p:tavLst>
                                        </p:anim>
                                      </p:childTnLst>
                                    </p:cTn>
                                  </p:par>
                                  <p:par>
                                    <p:cTn id="66" presetID="2" presetClass="entr" presetSubtype="2" decel="100000" fill="hold" grpId="0" nodeType="withEffect">
                                      <p:stCondLst>
                                        <p:cond delay="2200"/>
                                      </p:stCondLst>
                                      <p:childTnLst>
                                        <p:set>
                                          <p:cBhvr>
                                            <p:cTn id="67" dur="1" fill="hold">
                                              <p:stCondLst>
                                                <p:cond delay="0"/>
                                              </p:stCondLst>
                                            </p:cTn>
                                            <p:tgtEl>
                                              <p:spTgt spid="64"/>
                                            </p:tgtEl>
                                            <p:attrNameLst>
                                              <p:attrName>style.visibility</p:attrName>
                                            </p:attrNameLst>
                                          </p:cBhvr>
                                          <p:to>
                                            <p:strVal val="visible"/>
                                          </p:to>
                                        </p:set>
                                        <p:anim calcmode="lin" valueType="num">
                                          <p:cBhvr additive="base">
                                            <p:cTn id="68" dur="500" fill="hold"/>
                                            <p:tgtEl>
                                              <p:spTgt spid="64"/>
                                            </p:tgtEl>
                                            <p:attrNameLst>
                                              <p:attrName>ppt_x</p:attrName>
                                            </p:attrNameLst>
                                          </p:cBhvr>
                                          <p:tavLst>
                                            <p:tav tm="0">
                                              <p:val>
                                                <p:strVal val="1+#ppt_w/2"/>
                                              </p:val>
                                            </p:tav>
                                            <p:tav tm="100000">
                                              <p:val>
                                                <p:strVal val="#ppt_x"/>
                                              </p:val>
                                            </p:tav>
                                          </p:tavLst>
                                        </p:anim>
                                        <p:anim calcmode="lin" valueType="num">
                                          <p:cBhvr additive="base">
                                            <p:cTn id="69" dur="500" fill="hold"/>
                                            <p:tgtEl>
                                              <p:spTgt spid="64"/>
                                            </p:tgtEl>
                                            <p:attrNameLst>
                                              <p:attrName>ppt_y</p:attrName>
                                            </p:attrNameLst>
                                          </p:cBhvr>
                                          <p:tavLst>
                                            <p:tav tm="0">
                                              <p:val>
                                                <p:strVal val="#ppt_y"/>
                                              </p:val>
                                            </p:tav>
                                            <p:tav tm="100000">
                                              <p:val>
                                                <p:strVal val="#ppt_y"/>
                                              </p:val>
                                            </p:tav>
                                          </p:tavLst>
                                        </p:anim>
                                      </p:childTnLst>
                                    </p:cTn>
                                  </p:par>
                                  <p:par>
                                    <p:cTn id="70" presetID="2" presetClass="entr" presetSubtype="2" decel="100000" fill="hold" grpId="0" nodeType="withEffect">
                                      <p:stCondLst>
                                        <p:cond delay="2300"/>
                                      </p:stCondLst>
                                      <p:childTnLst>
                                        <p:set>
                                          <p:cBhvr>
                                            <p:cTn id="71" dur="1" fill="hold">
                                              <p:stCondLst>
                                                <p:cond delay="0"/>
                                              </p:stCondLst>
                                            </p:cTn>
                                            <p:tgtEl>
                                              <p:spTgt spid="65"/>
                                            </p:tgtEl>
                                            <p:attrNameLst>
                                              <p:attrName>style.visibility</p:attrName>
                                            </p:attrNameLst>
                                          </p:cBhvr>
                                          <p:to>
                                            <p:strVal val="visible"/>
                                          </p:to>
                                        </p:set>
                                        <p:anim calcmode="lin" valueType="num">
                                          <p:cBhvr additive="base">
                                            <p:cTn id="72" dur="500" fill="hold"/>
                                            <p:tgtEl>
                                              <p:spTgt spid="65"/>
                                            </p:tgtEl>
                                            <p:attrNameLst>
                                              <p:attrName>ppt_x</p:attrName>
                                            </p:attrNameLst>
                                          </p:cBhvr>
                                          <p:tavLst>
                                            <p:tav tm="0">
                                              <p:val>
                                                <p:strVal val="1+#ppt_w/2"/>
                                              </p:val>
                                            </p:tav>
                                            <p:tav tm="100000">
                                              <p:val>
                                                <p:strVal val="#ppt_x"/>
                                              </p:val>
                                            </p:tav>
                                          </p:tavLst>
                                        </p:anim>
                                        <p:anim calcmode="lin" valueType="num">
                                          <p:cBhvr additive="base">
                                            <p:cTn id="73" dur="500" fill="hold"/>
                                            <p:tgtEl>
                                              <p:spTgt spid="65"/>
                                            </p:tgtEl>
                                            <p:attrNameLst>
                                              <p:attrName>ppt_y</p:attrName>
                                            </p:attrNameLst>
                                          </p:cBhvr>
                                          <p:tavLst>
                                            <p:tav tm="0">
                                              <p:val>
                                                <p:strVal val="#ppt_y"/>
                                              </p:val>
                                            </p:tav>
                                            <p:tav tm="100000">
                                              <p:val>
                                                <p:strVal val="#ppt_y"/>
                                              </p:val>
                                            </p:tav>
                                          </p:tavLst>
                                        </p:anim>
                                      </p:childTnLst>
                                    </p:cTn>
                                  </p:par>
                                  <p:par>
                                    <p:cTn id="74" presetID="10" presetClass="entr" presetSubtype="0" fill="hold" nodeType="withEffect">
                                      <p:stCondLst>
                                        <p:cond delay="60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250"/>
                                            <p:tgtEl>
                                              <p:spTgt spid="98"/>
                                            </p:tgtEl>
                                          </p:cBhvr>
                                        </p:animEffect>
                                      </p:childTnLst>
                                    </p:cTn>
                                  </p:par>
                                  <p:par>
                                    <p:cTn id="77" presetID="42" presetClass="path" presetSubtype="0" decel="100000" fill="hold" nodeType="withEffect">
                                      <p:stCondLst>
                                        <p:cond delay="600"/>
                                      </p:stCondLst>
                                      <p:childTnLst>
                                        <p:animMotion origin="layout" path="M -4.79167E-6 -2.96296E-6 L -0.20091 0.27709 " pathEditMode="relative" rAng="0" ptsTypes="AA">
                                          <p:cBhvr>
                                            <p:cTn id="78" dur="750" spd="-100000" fill="hold"/>
                                            <p:tgtEl>
                                              <p:spTgt spid="98"/>
                                            </p:tgtEl>
                                            <p:attrNameLst>
                                              <p:attrName>ppt_x</p:attrName>
                                              <p:attrName>ppt_y</p:attrName>
                                            </p:attrNameLst>
                                          </p:cBhvr>
                                          <p:rCtr x="-10052" y="13843"/>
                                        </p:animMotion>
                                      </p:childTnLst>
                                    </p:cTn>
                                  </p:par>
                                  <p:par>
                                    <p:cTn id="79" presetID="10" presetClass="entr" presetSubtype="0" fill="hold" nodeType="withEffect">
                                      <p:stCondLst>
                                        <p:cond delay="700"/>
                                      </p:stCondLst>
                                      <p:childTnLst>
                                        <p:set>
                                          <p:cBhvr>
                                            <p:cTn id="80" dur="1" fill="hold">
                                              <p:stCondLst>
                                                <p:cond delay="0"/>
                                              </p:stCondLst>
                                            </p:cTn>
                                            <p:tgtEl>
                                              <p:spTgt spid="111"/>
                                            </p:tgtEl>
                                            <p:attrNameLst>
                                              <p:attrName>style.visibility</p:attrName>
                                            </p:attrNameLst>
                                          </p:cBhvr>
                                          <p:to>
                                            <p:strVal val="visible"/>
                                          </p:to>
                                        </p:set>
                                        <p:animEffect transition="in" filter="fade">
                                          <p:cBhvr>
                                            <p:cTn id="81" dur="250"/>
                                            <p:tgtEl>
                                              <p:spTgt spid="111"/>
                                            </p:tgtEl>
                                          </p:cBhvr>
                                        </p:animEffect>
                                      </p:childTnLst>
                                    </p:cTn>
                                  </p:par>
                                  <p:par>
                                    <p:cTn id="82" presetID="42" presetClass="path" presetSubtype="0" decel="100000" fill="hold" nodeType="withEffect">
                                      <p:stCondLst>
                                        <p:cond delay="700"/>
                                      </p:stCondLst>
                                      <p:childTnLst>
                                        <p:animMotion origin="layout" path="M 3.75E-6 1.11111E-6 L -0.22123 0.19861 " pathEditMode="relative" rAng="0" ptsTypes="AA">
                                          <p:cBhvr>
                                            <p:cTn id="83" dur="750" spd="-100000" fill="hold"/>
                                            <p:tgtEl>
                                              <p:spTgt spid="111"/>
                                            </p:tgtEl>
                                            <p:attrNameLst>
                                              <p:attrName>ppt_x</p:attrName>
                                              <p:attrName>ppt_y</p:attrName>
                                            </p:attrNameLst>
                                          </p:cBhvr>
                                          <p:rCtr x="-11068" y="9931"/>
                                        </p:animMotion>
                                      </p:childTnLst>
                                    </p:cTn>
                                  </p:par>
                                  <p:par>
                                    <p:cTn id="84" presetID="10" presetClass="entr" presetSubtype="0" fill="hold" nodeType="withEffect">
                                      <p:stCondLst>
                                        <p:cond delay="800"/>
                                      </p:stCondLst>
                                      <p:childTnLst>
                                        <p:set>
                                          <p:cBhvr>
                                            <p:cTn id="85" dur="1" fill="hold">
                                              <p:stCondLst>
                                                <p:cond delay="0"/>
                                              </p:stCondLst>
                                            </p:cTn>
                                            <p:tgtEl>
                                              <p:spTgt spid="105"/>
                                            </p:tgtEl>
                                            <p:attrNameLst>
                                              <p:attrName>style.visibility</p:attrName>
                                            </p:attrNameLst>
                                          </p:cBhvr>
                                          <p:to>
                                            <p:strVal val="visible"/>
                                          </p:to>
                                        </p:set>
                                        <p:animEffect transition="in" filter="fade">
                                          <p:cBhvr>
                                            <p:cTn id="86" dur="250"/>
                                            <p:tgtEl>
                                              <p:spTgt spid="105"/>
                                            </p:tgtEl>
                                          </p:cBhvr>
                                        </p:animEffect>
                                      </p:childTnLst>
                                    </p:cTn>
                                  </p:par>
                                  <p:par>
                                    <p:cTn id="87" presetID="42" presetClass="path" presetSubtype="0" decel="100000" fill="hold" nodeType="withEffect">
                                      <p:stCondLst>
                                        <p:cond delay="800"/>
                                      </p:stCondLst>
                                      <p:childTnLst>
                                        <p:animMotion origin="layout" path="M -1.25E-6 -3.33333E-6 L -0.2164 0.22917 " pathEditMode="relative" rAng="0" ptsTypes="AA">
                                          <p:cBhvr>
                                            <p:cTn id="88" dur="750" spd="-100000" fill="hold"/>
                                            <p:tgtEl>
                                              <p:spTgt spid="105"/>
                                            </p:tgtEl>
                                            <p:attrNameLst>
                                              <p:attrName>ppt_x</p:attrName>
                                              <p:attrName>ppt_y</p:attrName>
                                            </p:attrNameLst>
                                          </p:cBhvr>
                                          <p:rCtr x="-10820" y="11458"/>
                                        </p:animMotion>
                                      </p:childTnLst>
                                    </p:cTn>
                                  </p:par>
                                  <p:par>
                                    <p:cTn id="89" presetID="10" presetClass="entr" presetSubtype="0" fill="hold" nodeType="withEffect">
                                      <p:stCondLst>
                                        <p:cond delay="900"/>
                                      </p:stCondLst>
                                      <p:childTnLst>
                                        <p:set>
                                          <p:cBhvr>
                                            <p:cTn id="90" dur="1" fill="hold">
                                              <p:stCondLst>
                                                <p:cond delay="0"/>
                                              </p:stCondLst>
                                            </p:cTn>
                                            <p:tgtEl>
                                              <p:spTgt spid="101"/>
                                            </p:tgtEl>
                                            <p:attrNameLst>
                                              <p:attrName>style.visibility</p:attrName>
                                            </p:attrNameLst>
                                          </p:cBhvr>
                                          <p:to>
                                            <p:strVal val="visible"/>
                                          </p:to>
                                        </p:set>
                                        <p:animEffect transition="in" filter="fade">
                                          <p:cBhvr>
                                            <p:cTn id="91" dur="250"/>
                                            <p:tgtEl>
                                              <p:spTgt spid="101"/>
                                            </p:tgtEl>
                                          </p:cBhvr>
                                        </p:animEffect>
                                      </p:childTnLst>
                                    </p:cTn>
                                  </p:par>
                                  <p:par>
                                    <p:cTn id="92" presetID="42" presetClass="path" presetSubtype="0" decel="100000" fill="hold" nodeType="withEffect">
                                      <p:stCondLst>
                                        <p:cond delay="900"/>
                                      </p:stCondLst>
                                      <p:childTnLst>
                                        <p:animMotion origin="layout" path="M 4.375E-6 1.11111E-6 L -0.08451 0.06528 " pathEditMode="relative" rAng="0" ptsTypes="AA">
                                          <p:cBhvr>
                                            <p:cTn id="93" dur="750" spd="-100000" fill="hold"/>
                                            <p:tgtEl>
                                              <p:spTgt spid="101"/>
                                            </p:tgtEl>
                                            <p:attrNameLst>
                                              <p:attrName>ppt_x</p:attrName>
                                              <p:attrName>ppt_y</p:attrName>
                                            </p:attrNameLst>
                                          </p:cBhvr>
                                          <p:rCtr x="-4232" y="3264"/>
                                        </p:animMotion>
                                      </p:childTnLst>
                                    </p:cTn>
                                  </p:par>
                                  <p:par>
                                    <p:cTn id="94" presetID="10" presetClass="entr" presetSubtype="0" fill="hold" nodeType="withEffect">
                                      <p:stCondLst>
                                        <p:cond delay="1000"/>
                                      </p:stCondLst>
                                      <p:childTnLst>
                                        <p:set>
                                          <p:cBhvr>
                                            <p:cTn id="95" dur="1" fill="hold">
                                              <p:stCondLst>
                                                <p:cond delay="0"/>
                                              </p:stCondLst>
                                            </p:cTn>
                                            <p:tgtEl>
                                              <p:spTgt spid="109"/>
                                            </p:tgtEl>
                                            <p:attrNameLst>
                                              <p:attrName>style.visibility</p:attrName>
                                            </p:attrNameLst>
                                          </p:cBhvr>
                                          <p:to>
                                            <p:strVal val="visible"/>
                                          </p:to>
                                        </p:set>
                                        <p:animEffect transition="in" filter="fade">
                                          <p:cBhvr>
                                            <p:cTn id="96" dur="250"/>
                                            <p:tgtEl>
                                              <p:spTgt spid="109"/>
                                            </p:tgtEl>
                                          </p:cBhvr>
                                        </p:animEffect>
                                      </p:childTnLst>
                                    </p:cTn>
                                  </p:par>
                                  <p:par>
                                    <p:cTn id="97" presetID="42" presetClass="path" presetSubtype="0" decel="100000" fill="hold" nodeType="withEffect">
                                      <p:stCondLst>
                                        <p:cond delay="1000"/>
                                      </p:stCondLst>
                                      <p:childTnLst>
                                        <p:animMotion origin="layout" path="M -0.1237 0.1 L 5E-6 -2.22222E-6 " pathEditMode="relative" rAng="0" ptsTypes="AA">
                                          <p:cBhvr>
                                            <p:cTn id="98" dur="750" fill="hold"/>
                                            <p:tgtEl>
                                              <p:spTgt spid="109"/>
                                            </p:tgtEl>
                                            <p:attrNameLst>
                                              <p:attrName>ppt_x</p:attrName>
                                              <p:attrName>ppt_y</p:attrName>
                                            </p:attrNameLst>
                                          </p:cBhvr>
                                          <p:rCtr x="6185" y="-5000"/>
                                        </p:animMotion>
                                      </p:childTnLst>
                                    </p:cTn>
                                  </p:par>
                                  <p:par>
                                    <p:cTn id="99" presetID="10" presetClass="entr" presetSubtype="0" fill="hold" nodeType="withEffect">
                                      <p:stCondLst>
                                        <p:cond delay="1100"/>
                                      </p:stCondLst>
                                      <p:childTnLst>
                                        <p:set>
                                          <p:cBhvr>
                                            <p:cTn id="100" dur="1" fill="hold">
                                              <p:stCondLst>
                                                <p:cond delay="0"/>
                                              </p:stCondLst>
                                            </p:cTn>
                                            <p:tgtEl>
                                              <p:spTgt spid="95"/>
                                            </p:tgtEl>
                                            <p:attrNameLst>
                                              <p:attrName>style.visibility</p:attrName>
                                            </p:attrNameLst>
                                          </p:cBhvr>
                                          <p:to>
                                            <p:strVal val="visible"/>
                                          </p:to>
                                        </p:set>
                                        <p:animEffect transition="in" filter="fade">
                                          <p:cBhvr>
                                            <p:cTn id="101" dur="250"/>
                                            <p:tgtEl>
                                              <p:spTgt spid="95"/>
                                            </p:tgtEl>
                                          </p:cBhvr>
                                        </p:animEffect>
                                      </p:childTnLst>
                                    </p:cTn>
                                  </p:par>
                                  <p:par>
                                    <p:cTn id="102" presetID="42" presetClass="path" presetSubtype="0" decel="100000" fill="hold" nodeType="withEffect">
                                      <p:stCondLst>
                                        <p:cond delay="1100"/>
                                      </p:stCondLst>
                                      <p:childTnLst>
                                        <p:animMotion origin="layout" path="M -0.16901 0.03079 L 3.95833E-6 -1.85185E-6 " pathEditMode="relative" rAng="0" ptsTypes="AA">
                                          <p:cBhvr>
                                            <p:cTn id="103" dur="750" fill="hold"/>
                                            <p:tgtEl>
                                              <p:spTgt spid="95"/>
                                            </p:tgtEl>
                                            <p:attrNameLst>
                                              <p:attrName>ppt_x</p:attrName>
                                              <p:attrName>ppt_y</p:attrName>
                                            </p:attrNameLst>
                                          </p:cBhvr>
                                          <p:rCtr x="8451" y="-1551"/>
                                        </p:animMotion>
                                      </p:childTnLst>
                                    </p:cTn>
                                  </p:par>
                                  <p:par>
                                    <p:cTn id="104" presetID="47" presetClass="entr" presetSubtype="0" fill="hold" grpId="0" nodeType="withEffect">
                                      <p:stCondLst>
                                        <p:cond delay="250"/>
                                      </p:stCondLst>
                                      <p:childTnLst>
                                        <p:set>
                                          <p:cBhvr>
                                            <p:cTn id="105" dur="1" fill="hold">
                                              <p:stCondLst>
                                                <p:cond delay="0"/>
                                              </p:stCondLst>
                                            </p:cTn>
                                            <p:tgtEl>
                                              <p:spTgt spid="140"/>
                                            </p:tgtEl>
                                            <p:attrNameLst>
                                              <p:attrName>style.visibility</p:attrName>
                                            </p:attrNameLst>
                                          </p:cBhvr>
                                          <p:to>
                                            <p:strVal val="visible"/>
                                          </p:to>
                                        </p:set>
                                        <p:animEffect transition="in" filter="fade">
                                          <p:cBhvr>
                                            <p:cTn id="106" dur="750"/>
                                            <p:tgtEl>
                                              <p:spTgt spid="140"/>
                                            </p:tgtEl>
                                          </p:cBhvr>
                                        </p:animEffect>
                                        <p:anim calcmode="lin" valueType="num">
                                          <p:cBhvr>
                                            <p:cTn id="107" dur="750" fill="hold"/>
                                            <p:tgtEl>
                                              <p:spTgt spid="140"/>
                                            </p:tgtEl>
                                            <p:attrNameLst>
                                              <p:attrName>ppt_x</p:attrName>
                                            </p:attrNameLst>
                                          </p:cBhvr>
                                          <p:tavLst>
                                            <p:tav tm="0">
                                              <p:val>
                                                <p:strVal val="#ppt_x"/>
                                              </p:val>
                                            </p:tav>
                                            <p:tav tm="100000">
                                              <p:val>
                                                <p:strVal val="#ppt_x"/>
                                              </p:val>
                                            </p:tav>
                                          </p:tavLst>
                                        </p:anim>
                                        <p:anim calcmode="lin" valueType="num">
                                          <p:cBhvr>
                                            <p:cTn id="108" dur="750" fill="hold"/>
                                            <p:tgtEl>
                                              <p:spTgt spid="1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6" grpId="0"/>
          <p:bldP spid="63" grpId="0"/>
          <p:bldP spid="64" grpId="0"/>
          <p:bldP spid="65" grpId="0"/>
          <p:bldP spid="66" grpId="0" animBg="1"/>
          <p:bldP spid="71" grpId="0" animBg="1"/>
          <p:bldP spid="72" grpId="0" animBg="1"/>
          <p:bldP spid="73" grpId="0" animBg="1"/>
          <p:bldP spid="140" grpId="0" animBg="1"/>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60" name="Arc 33"/>
          <p:cNvSpPr/>
          <p:nvPr/>
        </p:nvSpPr>
        <p:spPr>
          <a:xfrm>
            <a:off x="1925707" y="2357141"/>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1" name="Arc 33"/>
          <p:cNvSpPr/>
          <p:nvPr/>
        </p:nvSpPr>
        <p:spPr>
          <a:xfrm>
            <a:off x="1925707" y="2569368"/>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18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2" name="Arc 33"/>
          <p:cNvSpPr/>
          <p:nvPr/>
        </p:nvSpPr>
        <p:spPr>
          <a:xfrm>
            <a:off x="1925707" y="2714182"/>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33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66" name="Arc 33"/>
          <p:cNvSpPr/>
          <p:nvPr/>
        </p:nvSpPr>
        <p:spPr>
          <a:xfrm>
            <a:off x="1925707" y="2866486"/>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4200002"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7" name="Arc 33"/>
          <p:cNvSpPr/>
          <p:nvPr/>
        </p:nvSpPr>
        <p:spPr>
          <a:xfrm flipV="1">
            <a:off x="1925707" y="3667955"/>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6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8" name="Arc 33"/>
          <p:cNvSpPr/>
          <p:nvPr/>
        </p:nvSpPr>
        <p:spPr>
          <a:xfrm flipV="1">
            <a:off x="1925707" y="3455728"/>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18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9" name="Arc 33"/>
          <p:cNvSpPr/>
          <p:nvPr/>
        </p:nvSpPr>
        <p:spPr>
          <a:xfrm flipV="1">
            <a:off x="1925707" y="3310914"/>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3300000"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70" name="Arc 33"/>
          <p:cNvSpPr/>
          <p:nvPr/>
        </p:nvSpPr>
        <p:spPr>
          <a:xfrm flipV="1">
            <a:off x="1925707" y="3158610"/>
            <a:ext cx="9152534" cy="1380295"/>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a:scene3d>
            <a:camera prst="orthographicFront">
              <a:rot lat="4200002" lon="0" rev="0"/>
            </a:camera>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28" name="直接连接符 27"/>
          <p:cNvCxnSpPr/>
          <p:nvPr/>
        </p:nvCxnSpPr>
        <p:spPr>
          <a:xfrm>
            <a:off x="2367716" y="3771900"/>
            <a:ext cx="7710728" cy="1"/>
          </a:xfrm>
          <a:prstGeom prst="line">
            <a:avLst/>
          </a:pr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946649" y="3399832"/>
            <a:ext cx="988766" cy="523220"/>
          </a:xfrm>
          <a:prstGeom prst="rect">
            <a:avLst/>
          </a:prstGeom>
          <a:noFill/>
        </p:spPr>
        <p:txBody>
          <a:bodyPr wrap="square" rtlCol="0">
            <a:spAutoFit/>
          </a:bodyPr>
          <a:lstStyle/>
          <a:p>
            <a:pPr algn="dist"/>
            <a:r>
              <a:rPr lang="zh-CN" altLang="zh-CN"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光纤</a:t>
            </a:r>
            <a:endParaRPr lang="zh-CN" altLang="en-US"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 name="矩形 1"/>
          <p:cNvSpPr/>
          <p:nvPr/>
        </p:nvSpPr>
        <p:spPr>
          <a:xfrm>
            <a:off x="1860432" y="2275233"/>
            <a:ext cx="1630573"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信道容量大</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3496474" y="1997799"/>
            <a:ext cx="954107"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速率高</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 name="矩形 4"/>
          <p:cNvSpPr/>
          <p:nvPr/>
        </p:nvSpPr>
        <p:spPr>
          <a:xfrm>
            <a:off x="4556170" y="1733286"/>
            <a:ext cx="3775393"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可同时传输几百甚至上千路信号</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 name="矩形 5"/>
          <p:cNvSpPr/>
          <p:nvPr/>
        </p:nvSpPr>
        <p:spPr>
          <a:xfrm>
            <a:off x="8510175" y="2182027"/>
            <a:ext cx="2200704"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可传输实时图象</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7" name="矩形 6"/>
          <p:cNvSpPr/>
          <p:nvPr/>
        </p:nvSpPr>
        <p:spPr>
          <a:xfrm>
            <a:off x="2106793" y="4726583"/>
            <a:ext cx="1630573"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抗干扰性好</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8" name="矩形 7"/>
          <p:cNvSpPr/>
          <p:nvPr/>
        </p:nvSpPr>
        <p:spPr>
          <a:xfrm>
            <a:off x="4021479" y="5048738"/>
            <a:ext cx="1467068"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通信质量高</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9" name="矩形 8"/>
          <p:cNvSpPr/>
          <p:nvPr/>
        </p:nvSpPr>
        <p:spPr>
          <a:xfrm>
            <a:off x="6826671" y="5120024"/>
            <a:ext cx="1980029"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使用持续时间长</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 name="矩形 9"/>
          <p:cNvSpPr/>
          <p:nvPr/>
        </p:nvSpPr>
        <p:spPr>
          <a:xfrm>
            <a:off x="9318937" y="4511963"/>
            <a:ext cx="1647630" cy="732508"/>
          </a:xfrm>
          <a:prstGeom prst="rect">
            <a:avLst/>
          </a:prstGeom>
          <a:noFill/>
        </p:spPr>
        <p:txBody>
          <a:bodyPr wrap="square" rtlCol="0">
            <a:spAutoFit/>
          </a:bodyPr>
          <a:lstStyle/>
          <a:p>
            <a:pPr>
              <a:lnSpc>
                <a:spcPct val="130000"/>
              </a:lnSpc>
            </a:pPr>
            <a:r>
              <a:rPr lang="zh-CN" altLang="zh-CN" sz="32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成本高</a:t>
            </a:r>
            <a:endParaRPr lang="zh-CN" altLang="en-US" sz="32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7" name="矩形 26"/>
          <p:cNvSpPr/>
          <p:nvPr/>
        </p:nvSpPr>
        <p:spPr>
          <a:xfrm>
            <a:off x="5544605" y="3478266"/>
            <a:ext cx="1069016" cy="523220"/>
          </a:xfrm>
          <a:prstGeom prst="rect">
            <a:avLst/>
          </a:prstGeom>
          <a:noFill/>
        </p:spPr>
        <p:txBody>
          <a:bodyPr wrap="square" rtlCol="0">
            <a:spAutoFit/>
          </a:bodyPr>
          <a:lstStyle/>
          <a:p>
            <a:pPr algn="dist"/>
            <a:r>
              <a:rPr lang="zh-CN" altLang="en-US"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特点</a:t>
            </a:r>
            <a:endParaRPr lang="zh-CN" altLang="en-US"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74" name="矩形 73"/>
          <p:cNvSpPr/>
          <p:nvPr/>
        </p:nvSpPr>
        <p:spPr>
          <a:xfrm>
            <a:off x="10611285" y="3493457"/>
            <a:ext cx="1037022" cy="523220"/>
          </a:xfrm>
          <a:prstGeom prst="rect">
            <a:avLst/>
          </a:prstGeom>
          <a:noFill/>
        </p:spPr>
        <p:txBody>
          <a:bodyPr wrap="square" rtlCol="0">
            <a:spAutoFit/>
          </a:bodyPr>
          <a:lstStyle/>
          <a:p>
            <a:pPr algn="dist"/>
            <a:r>
              <a:rPr lang="zh-CN" altLang="zh-CN"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通道</a:t>
            </a:r>
            <a:endParaRPr lang="zh-CN" altLang="en-US"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76" name="椭圆 75"/>
          <p:cNvSpPr/>
          <p:nvPr/>
        </p:nvSpPr>
        <p:spPr>
          <a:xfrm>
            <a:off x="3272601" y="2780700"/>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4258358" y="2498502"/>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6132739" y="2308469"/>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8405607" y="2501892"/>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9154908" y="4578450"/>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6888926" y="4965262"/>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a:off x="5332638" y="4948472"/>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3460142" y="4599975"/>
            <a:ext cx="120037" cy="1200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advTm="4500">
        <p14:switch dir="r"/>
      </p:transition>
    </mc:Choice>
    <mc:Fallback>
      <p:transition spd="slow" advTm="45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250"/>
                                      </p:stCondLst>
                                      <p:childTnLst>
                                        <p:set>
                                          <p:cBhvr>
                                            <p:cTn id="10" dur="1" fill="hold">
                                              <p:stCondLst>
                                                <p:cond delay="0"/>
                                              </p:stCondLst>
                                            </p:cTn>
                                            <p:tgtEl>
                                              <p:spTgt spid="60"/>
                                            </p:tgtEl>
                                            <p:attrNameLst>
                                              <p:attrName>style.visibility</p:attrName>
                                            </p:attrNameLst>
                                          </p:cBhvr>
                                          <p:to>
                                            <p:strVal val="visible"/>
                                          </p:to>
                                        </p:set>
                                        <p:animEffect transition="in" filter="wipe(left)">
                                          <p:cBhvr>
                                            <p:cTn id="11" dur="1000"/>
                                            <p:tgtEl>
                                              <p:spTgt spid="60"/>
                                            </p:tgtEl>
                                          </p:cBhvr>
                                        </p:animEffect>
                                      </p:childTnLst>
                                    </p:cTn>
                                  </p:par>
                                  <p:par>
                                    <p:cTn id="12" presetID="22" presetClass="entr" presetSubtype="2" fill="hold" grpId="0" nodeType="withEffect">
                                      <p:stCondLst>
                                        <p:cond delay="250"/>
                                      </p:stCondLst>
                                      <p:childTnLst>
                                        <p:set>
                                          <p:cBhvr>
                                            <p:cTn id="13" dur="1" fill="hold">
                                              <p:stCondLst>
                                                <p:cond delay="0"/>
                                              </p:stCondLst>
                                            </p:cTn>
                                            <p:tgtEl>
                                              <p:spTgt spid="61"/>
                                            </p:tgtEl>
                                            <p:attrNameLst>
                                              <p:attrName>style.visibility</p:attrName>
                                            </p:attrNameLst>
                                          </p:cBhvr>
                                          <p:to>
                                            <p:strVal val="visible"/>
                                          </p:to>
                                        </p:set>
                                        <p:animEffect transition="in" filter="wipe(right)">
                                          <p:cBhvr>
                                            <p:cTn id="14" dur="1000"/>
                                            <p:tgtEl>
                                              <p:spTgt spid="61"/>
                                            </p:tgtEl>
                                          </p:cBhvr>
                                        </p:animEffect>
                                      </p:childTnLst>
                                    </p:cTn>
                                  </p:par>
                                  <p:par>
                                    <p:cTn id="15" presetID="22" presetClass="entr" presetSubtype="8" fill="hold" grpId="0" nodeType="withEffect">
                                      <p:stCondLst>
                                        <p:cond delay="250"/>
                                      </p:stCondLst>
                                      <p:childTnLst>
                                        <p:set>
                                          <p:cBhvr>
                                            <p:cTn id="16" dur="1" fill="hold">
                                              <p:stCondLst>
                                                <p:cond delay="0"/>
                                              </p:stCondLst>
                                            </p:cTn>
                                            <p:tgtEl>
                                              <p:spTgt spid="62"/>
                                            </p:tgtEl>
                                            <p:attrNameLst>
                                              <p:attrName>style.visibility</p:attrName>
                                            </p:attrNameLst>
                                          </p:cBhvr>
                                          <p:to>
                                            <p:strVal val="visible"/>
                                          </p:to>
                                        </p:set>
                                        <p:animEffect transition="in" filter="wipe(left)">
                                          <p:cBhvr>
                                            <p:cTn id="17" dur="1000"/>
                                            <p:tgtEl>
                                              <p:spTgt spid="62"/>
                                            </p:tgtEl>
                                          </p:cBhvr>
                                        </p:animEffect>
                                      </p:childTnLst>
                                    </p:cTn>
                                  </p:par>
                                  <p:par>
                                    <p:cTn id="18" presetID="22" presetClass="entr" presetSubtype="2" fill="hold" grpId="0" nodeType="withEffect">
                                      <p:stCondLst>
                                        <p:cond delay="250"/>
                                      </p:stCondLst>
                                      <p:childTnLst>
                                        <p:set>
                                          <p:cBhvr>
                                            <p:cTn id="19" dur="1" fill="hold">
                                              <p:stCondLst>
                                                <p:cond delay="0"/>
                                              </p:stCondLst>
                                            </p:cTn>
                                            <p:tgtEl>
                                              <p:spTgt spid="66"/>
                                            </p:tgtEl>
                                            <p:attrNameLst>
                                              <p:attrName>style.visibility</p:attrName>
                                            </p:attrNameLst>
                                          </p:cBhvr>
                                          <p:to>
                                            <p:strVal val="visible"/>
                                          </p:to>
                                        </p:set>
                                        <p:animEffect transition="in" filter="wipe(right)">
                                          <p:cBhvr>
                                            <p:cTn id="20" dur="1000"/>
                                            <p:tgtEl>
                                              <p:spTgt spid="66"/>
                                            </p:tgtEl>
                                          </p:cBhvr>
                                        </p:animEffect>
                                      </p:childTnLst>
                                    </p:cTn>
                                  </p:par>
                                  <p:par>
                                    <p:cTn id="21" presetID="22" presetClass="entr" presetSubtype="8" fill="hold" grpId="0" nodeType="withEffect">
                                      <p:stCondLst>
                                        <p:cond delay="250"/>
                                      </p:stCondLst>
                                      <p:childTnLst>
                                        <p:set>
                                          <p:cBhvr>
                                            <p:cTn id="22" dur="1" fill="hold">
                                              <p:stCondLst>
                                                <p:cond delay="0"/>
                                              </p:stCondLst>
                                            </p:cTn>
                                            <p:tgtEl>
                                              <p:spTgt spid="67"/>
                                            </p:tgtEl>
                                            <p:attrNameLst>
                                              <p:attrName>style.visibility</p:attrName>
                                            </p:attrNameLst>
                                          </p:cBhvr>
                                          <p:to>
                                            <p:strVal val="visible"/>
                                          </p:to>
                                        </p:set>
                                        <p:animEffect transition="in" filter="wipe(left)">
                                          <p:cBhvr>
                                            <p:cTn id="23" dur="1000"/>
                                            <p:tgtEl>
                                              <p:spTgt spid="67"/>
                                            </p:tgtEl>
                                          </p:cBhvr>
                                        </p:animEffect>
                                      </p:childTnLst>
                                    </p:cTn>
                                  </p:par>
                                  <p:par>
                                    <p:cTn id="24" presetID="22" presetClass="entr" presetSubtype="2" fill="hold" grpId="0" nodeType="withEffect">
                                      <p:stCondLst>
                                        <p:cond delay="250"/>
                                      </p:stCondLst>
                                      <p:childTnLst>
                                        <p:set>
                                          <p:cBhvr>
                                            <p:cTn id="25" dur="1" fill="hold">
                                              <p:stCondLst>
                                                <p:cond delay="0"/>
                                              </p:stCondLst>
                                            </p:cTn>
                                            <p:tgtEl>
                                              <p:spTgt spid="68"/>
                                            </p:tgtEl>
                                            <p:attrNameLst>
                                              <p:attrName>style.visibility</p:attrName>
                                            </p:attrNameLst>
                                          </p:cBhvr>
                                          <p:to>
                                            <p:strVal val="visible"/>
                                          </p:to>
                                        </p:set>
                                        <p:animEffect transition="in" filter="wipe(right)">
                                          <p:cBhvr>
                                            <p:cTn id="26" dur="1000"/>
                                            <p:tgtEl>
                                              <p:spTgt spid="68"/>
                                            </p:tgtEl>
                                          </p:cBhvr>
                                        </p:animEffect>
                                      </p:childTnLst>
                                    </p:cTn>
                                  </p:par>
                                  <p:par>
                                    <p:cTn id="27" presetID="22" presetClass="entr" presetSubtype="8" fill="hold" grpId="0" nodeType="withEffect">
                                      <p:stCondLst>
                                        <p:cond delay="250"/>
                                      </p:stCondLst>
                                      <p:childTnLst>
                                        <p:set>
                                          <p:cBhvr>
                                            <p:cTn id="28" dur="1" fill="hold">
                                              <p:stCondLst>
                                                <p:cond delay="0"/>
                                              </p:stCondLst>
                                            </p:cTn>
                                            <p:tgtEl>
                                              <p:spTgt spid="69"/>
                                            </p:tgtEl>
                                            <p:attrNameLst>
                                              <p:attrName>style.visibility</p:attrName>
                                            </p:attrNameLst>
                                          </p:cBhvr>
                                          <p:to>
                                            <p:strVal val="visible"/>
                                          </p:to>
                                        </p:set>
                                        <p:animEffect transition="in" filter="wipe(left)">
                                          <p:cBhvr>
                                            <p:cTn id="29" dur="1000"/>
                                            <p:tgtEl>
                                              <p:spTgt spid="69"/>
                                            </p:tgtEl>
                                          </p:cBhvr>
                                        </p:animEffect>
                                      </p:childTnLst>
                                    </p:cTn>
                                  </p:par>
                                  <p:par>
                                    <p:cTn id="30" presetID="22" presetClass="entr" presetSubtype="2" fill="hold" grpId="0" nodeType="withEffect">
                                      <p:stCondLst>
                                        <p:cond delay="250"/>
                                      </p:stCondLst>
                                      <p:childTnLst>
                                        <p:set>
                                          <p:cBhvr>
                                            <p:cTn id="31" dur="1" fill="hold">
                                              <p:stCondLst>
                                                <p:cond delay="0"/>
                                              </p:stCondLst>
                                            </p:cTn>
                                            <p:tgtEl>
                                              <p:spTgt spid="70"/>
                                            </p:tgtEl>
                                            <p:attrNameLst>
                                              <p:attrName>style.visibility</p:attrName>
                                            </p:attrNameLst>
                                          </p:cBhvr>
                                          <p:to>
                                            <p:strVal val="visible"/>
                                          </p:to>
                                        </p:set>
                                        <p:animEffect transition="in" filter="wipe(right)">
                                          <p:cBhvr>
                                            <p:cTn id="32" dur="1000"/>
                                            <p:tgtEl>
                                              <p:spTgt spid="70"/>
                                            </p:tgtEl>
                                          </p:cBhvr>
                                        </p:animEffect>
                                      </p:childTnLst>
                                    </p:cTn>
                                  </p:par>
                                  <p:par>
                                    <p:cTn id="33" presetID="22" presetClass="entr" presetSubtype="8" fill="hold" nodeType="withEffect">
                                      <p:stCondLst>
                                        <p:cond delay="25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0"/>
                                            <p:tgtEl>
                                              <p:spTgt spid="28"/>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500"/>
                                            <p:tgtEl>
                                              <p:spTgt spid="74"/>
                                            </p:tgtEl>
                                          </p:cBhvr>
                                        </p:animEffect>
                                      </p:childTnLst>
                                    </p:cTn>
                                  </p:par>
                                  <p:par>
                                    <p:cTn id="42" presetID="23" presetClass="entr" presetSubtype="16" fill="hold" grpId="0" nodeType="withEffect">
                                      <p:stCondLst>
                                        <p:cond delay="400"/>
                                      </p:stCondLst>
                                      <p:childTnLst>
                                        <p:set>
                                          <p:cBhvr>
                                            <p:cTn id="43" dur="1" fill="hold">
                                              <p:stCondLst>
                                                <p:cond delay="0"/>
                                              </p:stCondLst>
                                            </p:cTn>
                                            <p:tgtEl>
                                              <p:spTgt spid="27"/>
                                            </p:tgtEl>
                                            <p:attrNameLst>
                                              <p:attrName>style.visibility</p:attrName>
                                            </p:attrNameLst>
                                          </p:cBhvr>
                                          <p:to>
                                            <p:strVal val="visible"/>
                                          </p:to>
                                        </p:set>
                                        <p:anim calcmode="lin" valueType="num">
                                          <p:cBhvr>
                                            <p:cTn id="44" dur="300" fill="hold"/>
                                            <p:tgtEl>
                                              <p:spTgt spid="27"/>
                                            </p:tgtEl>
                                            <p:attrNameLst>
                                              <p:attrName>ppt_w</p:attrName>
                                            </p:attrNameLst>
                                          </p:cBhvr>
                                          <p:tavLst>
                                            <p:tav tm="0">
                                              <p:val>
                                                <p:fltVal val="0"/>
                                              </p:val>
                                            </p:tav>
                                            <p:tav tm="100000">
                                              <p:val>
                                                <p:strVal val="#ppt_w"/>
                                              </p:val>
                                            </p:tav>
                                          </p:tavLst>
                                        </p:anim>
                                        <p:anim calcmode="lin" valueType="num">
                                          <p:cBhvr>
                                            <p:cTn id="45" dur="300" fill="hold"/>
                                            <p:tgtEl>
                                              <p:spTgt spid="27"/>
                                            </p:tgtEl>
                                            <p:attrNameLst>
                                              <p:attrName>ppt_h</p:attrName>
                                            </p:attrNameLst>
                                          </p:cBhvr>
                                          <p:tavLst>
                                            <p:tav tm="0">
                                              <p:val>
                                                <p:fltVal val="0"/>
                                              </p:val>
                                            </p:tav>
                                            <p:tav tm="100000">
                                              <p:val>
                                                <p:strVal val="#ppt_h"/>
                                              </p:val>
                                            </p:tav>
                                          </p:tavLst>
                                        </p:anim>
                                      </p:childTnLst>
                                    </p:cTn>
                                  </p:par>
                                  <p:par>
                                    <p:cTn id="46" presetID="6" presetClass="emph" presetSubtype="0" autoRev="1" fill="hold" grpId="1" nodeType="withEffect">
                                      <p:stCondLst>
                                        <p:cond delay="700"/>
                                      </p:stCondLst>
                                      <p:childTnLst>
                                        <p:animScale>
                                          <p:cBhvr>
                                            <p:cTn id="47" dur="150" fill="hold"/>
                                            <p:tgtEl>
                                              <p:spTgt spid="27"/>
                                            </p:tgtEl>
                                          </p:cBhvr>
                                          <p:by x="110000" y="110000"/>
                                        </p:animScale>
                                      </p:childTnLst>
                                    </p:cTn>
                                  </p:par>
                                  <p:par>
                                    <p:cTn id="48" presetID="23" presetClass="entr" presetSubtype="16" fill="hold" grpId="0" nodeType="withEffect">
                                      <p:stCondLst>
                                        <p:cond delay="1250"/>
                                      </p:stCondLst>
                                      <p:childTnLst>
                                        <p:set>
                                          <p:cBhvr>
                                            <p:cTn id="49" dur="1" fill="hold">
                                              <p:stCondLst>
                                                <p:cond delay="0"/>
                                              </p:stCondLst>
                                            </p:cTn>
                                            <p:tgtEl>
                                              <p:spTgt spid="76"/>
                                            </p:tgtEl>
                                            <p:attrNameLst>
                                              <p:attrName>style.visibility</p:attrName>
                                            </p:attrNameLst>
                                          </p:cBhvr>
                                          <p:to>
                                            <p:strVal val="visible"/>
                                          </p:to>
                                        </p:set>
                                        <p:anim calcmode="lin" valueType="num">
                                          <p:cBhvr>
                                            <p:cTn id="50" dur="300" fill="hold"/>
                                            <p:tgtEl>
                                              <p:spTgt spid="76"/>
                                            </p:tgtEl>
                                            <p:attrNameLst>
                                              <p:attrName>ppt_w</p:attrName>
                                            </p:attrNameLst>
                                          </p:cBhvr>
                                          <p:tavLst>
                                            <p:tav tm="0">
                                              <p:val>
                                                <p:fltVal val="0"/>
                                              </p:val>
                                            </p:tav>
                                            <p:tav tm="100000">
                                              <p:val>
                                                <p:strVal val="#ppt_w"/>
                                              </p:val>
                                            </p:tav>
                                          </p:tavLst>
                                        </p:anim>
                                        <p:anim calcmode="lin" valueType="num">
                                          <p:cBhvr>
                                            <p:cTn id="51" dur="300" fill="hold"/>
                                            <p:tgtEl>
                                              <p:spTgt spid="76"/>
                                            </p:tgtEl>
                                            <p:attrNameLst>
                                              <p:attrName>ppt_h</p:attrName>
                                            </p:attrNameLst>
                                          </p:cBhvr>
                                          <p:tavLst>
                                            <p:tav tm="0">
                                              <p:val>
                                                <p:fltVal val="0"/>
                                              </p:val>
                                            </p:tav>
                                            <p:tav tm="100000">
                                              <p:val>
                                                <p:strVal val="#ppt_h"/>
                                              </p:val>
                                            </p:tav>
                                          </p:tavLst>
                                        </p:anim>
                                        <p:animScale>
                                          <p:cBhvr>
                                            <p:cTn id="52" dur="150" autoRev="1" fill="hold">
                                              <p:stCondLst>
                                                <p:cond delay="300"/>
                                              </p:stCondLst>
                                            </p:cTn>
                                            <p:tgtEl>
                                              <p:spTgt spid="76"/>
                                            </p:tgtEl>
                                          </p:cBhvr>
                                          <p:by x="110000" y="110000"/>
                                          <p:from x="100000" y="100000"/>
                                          <p:to x="110000" y="110000"/>
                                        </p:animScale>
                                      </p:childTnLst>
                                    </p:cTn>
                                  </p:par>
                                  <p:par>
                                    <p:cTn id="53" presetID="47" presetClass="entr" presetSubtype="0" fill="hold" grpId="0" nodeType="withEffect">
                                      <p:stCondLst>
                                        <p:cond delay="125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1000"/>
                                            <p:tgtEl>
                                              <p:spTgt spid="2"/>
                                            </p:tgtEl>
                                          </p:cBhvr>
                                        </p:animEffect>
                                        <p:anim calcmode="lin" valueType="num">
                                          <p:cBhvr>
                                            <p:cTn id="56" dur="1000" fill="hold"/>
                                            <p:tgtEl>
                                              <p:spTgt spid="2"/>
                                            </p:tgtEl>
                                            <p:attrNameLst>
                                              <p:attrName>ppt_x</p:attrName>
                                            </p:attrNameLst>
                                          </p:cBhvr>
                                          <p:tavLst>
                                            <p:tav tm="0">
                                              <p:val>
                                                <p:strVal val="#ppt_x"/>
                                              </p:val>
                                            </p:tav>
                                            <p:tav tm="100000">
                                              <p:val>
                                                <p:strVal val="#ppt_x"/>
                                              </p:val>
                                            </p:tav>
                                          </p:tavLst>
                                        </p:anim>
                                        <p:anim calcmode="lin" valueType="num">
                                          <p:cBhvr>
                                            <p:cTn id="57" dur="1000" fill="hold"/>
                                            <p:tgtEl>
                                              <p:spTgt spid="2"/>
                                            </p:tgtEl>
                                            <p:attrNameLst>
                                              <p:attrName>ppt_y</p:attrName>
                                            </p:attrNameLst>
                                          </p:cBhvr>
                                          <p:tavLst>
                                            <p:tav tm="0">
                                              <p:val>
                                                <p:strVal val="#ppt_y-.1"/>
                                              </p:val>
                                            </p:tav>
                                            <p:tav tm="100000">
                                              <p:val>
                                                <p:strVal val="#ppt_y"/>
                                              </p:val>
                                            </p:tav>
                                          </p:tavLst>
                                        </p:anim>
                                      </p:childTnLst>
                                    </p:cTn>
                                  </p:par>
                                  <p:par>
                                    <p:cTn id="58" presetID="23" presetClass="entr" presetSubtype="16" fill="hold" grpId="0" nodeType="withEffect">
                                      <p:stCondLst>
                                        <p:cond delay="1400"/>
                                      </p:stCondLst>
                                      <p:childTnLst>
                                        <p:set>
                                          <p:cBhvr>
                                            <p:cTn id="59" dur="1" fill="hold">
                                              <p:stCondLst>
                                                <p:cond delay="0"/>
                                              </p:stCondLst>
                                            </p:cTn>
                                            <p:tgtEl>
                                              <p:spTgt spid="77"/>
                                            </p:tgtEl>
                                            <p:attrNameLst>
                                              <p:attrName>style.visibility</p:attrName>
                                            </p:attrNameLst>
                                          </p:cBhvr>
                                          <p:to>
                                            <p:strVal val="visible"/>
                                          </p:to>
                                        </p:set>
                                        <p:anim calcmode="lin" valueType="num">
                                          <p:cBhvr>
                                            <p:cTn id="60" dur="300" fill="hold"/>
                                            <p:tgtEl>
                                              <p:spTgt spid="77"/>
                                            </p:tgtEl>
                                            <p:attrNameLst>
                                              <p:attrName>ppt_w</p:attrName>
                                            </p:attrNameLst>
                                          </p:cBhvr>
                                          <p:tavLst>
                                            <p:tav tm="0">
                                              <p:val>
                                                <p:fltVal val="0"/>
                                              </p:val>
                                            </p:tav>
                                            <p:tav tm="100000">
                                              <p:val>
                                                <p:strVal val="#ppt_w"/>
                                              </p:val>
                                            </p:tav>
                                          </p:tavLst>
                                        </p:anim>
                                        <p:anim calcmode="lin" valueType="num">
                                          <p:cBhvr>
                                            <p:cTn id="61" dur="300" fill="hold"/>
                                            <p:tgtEl>
                                              <p:spTgt spid="77"/>
                                            </p:tgtEl>
                                            <p:attrNameLst>
                                              <p:attrName>ppt_h</p:attrName>
                                            </p:attrNameLst>
                                          </p:cBhvr>
                                          <p:tavLst>
                                            <p:tav tm="0">
                                              <p:val>
                                                <p:fltVal val="0"/>
                                              </p:val>
                                            </p:tav>
                                            <p:tav tm="100000">
                                              <p:val>
                                                <p:strVal val="#ppt_h"/>
                                              </p:val>
                                            </p:tav>
                                          </p:tavLst>
                                        </p:anim>
                                        <p:animScale>
                                          <p:cBhvr>
                                            <p:cTn id="62" dur="150" autoRev="1" fill="hold">
                                              <p:stCondLst>
                                                <p:cond delay="300"/>
                                              </p:stCondLst>
                                            </p:cTn>
                                            <p:tgtEl>
                                              <p:spTgt spid="77"/>
                                            </p:tgtEl>
                                          </p:cBhvr>
                                          <p:by x="110000" y="110000"/>
                                          <p:from x="100000" y="100000"/>
                                          <p:to x="110000" y="110000"/>
                                        </p:animScale>
                                      </p:childTnLst>
                                    </p:cTn>
                                  </p:par>
                                  <p:par>
                                    <p:cTn id="63" presetID="47" presetClass="entr" presetSubtype="0" fill="hold" grpId="0" nodeType="withEffect">
                                      <p:stCondLst>
                                        <p:cond delay="1400"/>
                                      </p:stCondLst>
                                      <p:childTnLst>
                                        <p:set>
                                          <p:cBhvr>
                                            <p:cTn id="64" dur="1" fill="hold">
                                              <p:stCondLst>
                                                <p:cond delay="0"/>
                                              </p:stCondLst>
                                            </p:cTn>
                                            <p:tgtEl>
                                              <p:spTgt spid="4"/>
                                            </p:tgtEl>
                                            <p:attrNameLst>
                                              <p:attrName>style.visibility</p:attrName>
                                            </p:attrNameLst>
                                          </p:cBhvr>
                                          <p:to>
                                            <p:strVal val="visible"/>
                                          </p:to>
                                        </p:set>
                                        <p:animEffect transition="in" filter="fade">
                                          <p:cBhvr>
                                            <p:cTn id="65" dur="1000"/>
                                            <p:tgtEl>
                                              <p:spTgt spid="4"/>
                                            </p:tgtEl>
                                          </p:cBhvr>
                                        </p:animEffect>
                                        <p:anim calcmode="lin" valueType="num">
                                          <p:cBhvr>
                                            <p:cTn id="66" dur="1000" fill="hold"/>
                                            <p:tgtEl>
                                              <p:spTgt spid="4"/>
                                            </p:tgtEl>
                                            <p:attrNameLst>
                                              <p:attrName>ppt_x</p:attrName>
                                            </p:attrNameLst>
                                          </p:cBhvr>
                                          <p:tavLst>
                                            <p:tav tm="0">
                                              <p:val>
                                                <p:strVal val="#ppt_x"/>
                                              </p:val>
                                            </p:tav>
                                            <p:tav tm="100000">
                                              <p:val>
                                                <p:strVal val="#ppt_x"/>
                                              </p:val>
                                            </p:tav>
                                          </p:tavLst>
                                        </p:anim>
                                        <p:anim calcmode="lin" valueType="num">
                                          <p:cBhvr>
                                            <p:cTn id="67" dur="1000" fill="hold"/>
                                            <p:tgtEl>
                                              <p:spTgt spid="4"/>
                                            </p:tgtEl>
                                            <p:attrNameLst>
                                              <p:attrName>ppt_y</p:attrName>
                                            </p:attrNameLst>
                                          </p:cBhvr>
                                          <p:tavLst>
                                            <p:tav tm="0">
                                              <p:val>
                                                <p:strVal val="#ppt_y-.1"/>
                                              </p:val>
                                            </p:tav>
                                            <p:tav tm="100000">
                                              <p:val>
                                                <p:strVal val="#ppt_y"/>
                                              </p:val>
                                            </p:tav>
                                          </p:tavLst>
                                        </p:anim>
                                      </p:childTnLst>
                                    </p:cTn>
                                  </p:par>
                                  <p:par>
                                    <p:cTn id="68" presetID="23" presetClass="entr" presetSubtype="16" fill="hold" grpId="0" nodeType="withEffect">
                                      <p:stCondLst>
                                        <p:cond delay="1500"/>
                                      </p:stCondLst>
                                      <p:childTnLst>
                                        <p:set>
                                          <p:cBhvr>
                                            <p:cTn id="69" dur="1" fill="hold">
                                              <p:stCondLst>
                                                <p:cond delay="0"/>
                                              </p:stCondLst>
                                            </p:cTn>
                                            <p:tgtEl>
                                              <p:spTgt spid="78"/>
                                            </p:tgtEl>
                                            <p:attrNameLst>
                                              <p:attrName>style.visibility</p:attrName>
                                            </p:attrNameLst>
                                          </p:cBhvr>
                                          <p:to>
                                            <p:strVal val="visible"/>
                                          </p:to>
                                        </p:set>
                                        <p:anim calcmode="lin" valueType="num">
                                          <p:cBhvr>
                                            <p:cTn id="70" dur="300" fill="hold"/>
                                            <p:tgtEl>
                                              <p:spTgt spid="78"/>
                                            </p:tgtEl>
                                            <p:attrNameLst>
                                              <p:attrName>ppt_w</p:attrName>
                                            </p:attrNameLst>
                                          </p:cBhvr>
                                          <p:tavLst>
                                            <p:tav tm="0">
                                              <p:val>
                                                <p:fltVal val="0"/>
                                              </p:val>
                                            </p:tav>
                                            <p:tav tm="100000">
                                              <p:val>
                                                <p:strVal val="#ppt_w"/>
                                              </p:val>
                                            </p:tav>
                                          </p:tavLst>
                                        </p:anim>
                                        <p:anim calcmode="lin" valueType="num">
                                          <p:cBhvr>
                                            <p:cTn id="71" dur="300" fill="hold"/>
                                            <p:tgtEl>
                                              <p:spTgt spid="78"/>
                                            </p:tgtEl>
                                            <p:attrNameLst>
                                              <p:attrName>ppt_h</p:attrName>
                                            </p:attrNameLst>
                                          </p:cBhvr>
                                          <p:tavLst>
                                            <p:tav tm="0">
                                              <p:val>
                                                <p:fltVal val="0"/>
                                              </p:val>
                                            </p:tav>
                                            <p:tav tm="100000">
                                              <p:val>
                                                <p:strVal val="#ppt_h"/>
                                              </p:val>
                                            </p:tav>
                                          </p:tavLst>
                                        </p:anim>
                                        <p:animScale>
                                          <p:cBhvr>
                                            <p:cTn id="72" dur="150" autoRev="1" fill="hold">
                                              <p:stCondLst>
                                                <p:cond delay="300"/>
                                              </p:stCondLst>
                                            </p:cTn>
                                            <p:tgtEl>
                                              <p:spTgt spid="78"/>
                                            </p:tgtEl>
                                          </p:cBhvr>
                                          <p:by x="110000" y="110000"/>
                                          <p:from x="100000" y="100000"/>
                                          <p:to x="110000" y="110000"/>
                                        </p:animScale>
                                      </p:childTnLst>
                                    </p:cTn>
                                  </p:par>
                                  <p:par>
                                    <p:cTn id="73" presetID="47" presetClass="entr" presetSubtype="0" fill="hold" grpId="0" nodeType="withEffect">
                                      <p:stCondLst>
                                        <p:cond delay="1500"/>
                                      </p:stCondLst>
                                      <p:childTnLst>
                                        <p:set>
                                          <p:cBhvr>
                                            <p:cTn id="74" dur="1" fill="hold">
                                              <p:stCondLst>
                                                <p:cond delay="0"/>
                                              </p:stCondLst>
                                            </p:cTn>
                                            <p:tgtEl>
                                              <p:spTgt spid="5"/>
                                            </p:tgtEl>
                                            <p:attrNameLst>
                                              <p:attrName>style.visibility</p:attrName>
                                            </p:attrNameLst>
                                          </p:cBhvr>
                                          <p:to>
                                            <p:strVal val="visible"/>
                                          </p:to>
                                        </p:set>
                                        <p:animEffect transition="in" filter="fade">
                                          <p:cBhvr>
                                            <p:cTn id="75" dur="1000"/>
                                            <p:tgtEl>
                                              <p:spTgt spid="5"/>
                                            </p:tgtEl>
                                          </p:cBhvr>
                                        </p:animEffect>
                                        <p:anim calcmode="lin" valueType="num">
                                          <p:cBhvr>
                                            <p:cTn id="76" dur="1000" fill="hold"/>
                                            <p:tgtEl>
                                              <p:spTgt spid="5"/>
                                            </p:tgtEl>
                                            <p:attrNameLst>
                                              <p:attrName>ppt_x</p:attrName>
                                            </p:attrNameLst>
                                          </p:cBhvr>
                                          <p:tavLst>
                                            <p:tav tm="0">
                                              <p:val>
                                                <p:strVal val="#ppt_x"/>
                                              </p:val>
                                            </p:tav>
                                            <p:tav tm="100000">
                                              <p:val>
                                                <p:strVal val="#ppt_x"/>
                                              </p:val>
                                            </p:tav>
                                          </p:tavLst>
                                        </p:anim>
                                        <p:anim calcmode="lin" valueType="num">
                                          <p:cBhvr>
                                            <p:cTn id="77" dur="1000" fill="hold"/>
                                            <p:tgtEl>
                                              <p:spTgt spid="5"/>
                                            </p:tgtEl>
                                            <p:attrNameLst>
                                              <p:attrName>ppt_y</p:attrName>
                                            </p:attrNameLst>
                                          </p:cBhvr>
                                          <p:tavLst>
                                            <p:tav tm="0">
                                              <p:val>
                                                <p:strVal val="#ppt_y-.1"/>
                                              </p:val>
                                            </p:tav>
                                            <p:tav tm="100000">
                                              <p:val>
                                                <p:strVal val="#ppt_y"/>
                                              </p:val>
                                            </p:tav>
                                          </p:tavLst>
                                        </p:anim>
                                      </p:childTnLst>
                                    </p:cTn>
                                  </p:par>
                                  <p:par>
                                    <p:cTn id="78" presetID="23" presetClass="entr" presetSubtype="16" fill="hold" grpId="0" nodeType="withEffect">
                                      <p:stCondLst>
                                        <p:cond delay="1600"/>
                                      </p:stCondLst>
                                      <p:childTnLst>
                                        <p:set>
                                          <p:cBhvr>
                                            <p:cTn id="79" dur="1" fill="hold">
                                              <p:stCondLst>
                                                <p:cond delay="0"/>
                                              </p:stCondLst>
                                            </p:cTn>
                                            <p:tgtEl>
                                              <p:spTgt spid="79"/>
                                            </p:tgtEl>
                                            <p:attrNameLst>
                                              <p:attrName>style.visibility</p:attrName>
                                            </p:attrNameLst>
                                          </p:cBhvr>
                                          <p:to>
                                            <p:strVal val="visible"/>
                                          </p:to>
                                        </p:set>
                                        <p:anim calcmode="lin" valueType="num">
                                          <p:cBhvr>
                                            <p:cTn id="80" dur="300" fill="hold"/>
                                            <p:tgtEl>
                                              <p:spTgt spid="79"/>
                                            </p:tgtEl>
                                            <p:attrNameLst>
                                              <p:attrName>ppt_w</p:attrName>
                                            </p:attrNameLst>
                                          </p:cBhvr>
                                          <p:tavLst>
                                            <p:tav tm="0">
                                              <p:val>
                                                <p:fltVal val="0"/>
                                              </p:val>
                                            </p:tav>
                                            <p:tav tm="100000">
                                              <p:val>
                                                <p:strVal val="#ppt_w"/>
                                              </p:val>
                                            </p:tav>
                                          </p:tavLst>
                                        </p:anim>
                                        <p:anim calcmode="lin" valueType="num">
                                          <p:cBhvr>
                                            <p:cTn id="81" dur="300" fill="hold"/>
                                            <p:tgtEl>
                                              <p:spTgt spid="79"/>
                                            </p:tgtEl>
                                            <p:attrNameLst>
                                              <p:attrName>ppt_h</p:attrName>
                                            </p:attrNameLst>
                                          </p:cBhvr>
                                          <p:tavLst>
                                            <p:tav tm="0">
                                              <p:val>
                                                <p:fltVal val="0"/>
                                              </p:val>
                                            </p:tav>
                                            <p:tav tm="100000">
                                              <p:val>
                                                <p:strVal val="#ppt_h"/>
                                              </p:val>
                                            </p:tav>
                                          </p:tavLst>
                                        </p:anim>
                                        <p:animScale>
                                          <p:cBhvr>
                                            <p:cTn id="82" dur="150" autoRev="1" fill="hold">
                                              <p:stCondLst>
                                                <p:cond delay="300"/>
                                              </p:stCondLst>
                                            </p:cTn>
                                            <p:tgtEl>
                                              <p:spTgt spid="79"/>
                                            </p:tgtEl>
                                          </p:cBhvr>
                                          <p:by x="110000" y="110000"/>
                                          <p:from x="100000" y="100000"/>
                                          <p:to x="110000" y="110000"/>
                                        </p:animScale>
                                      </p:childTnLst>
                                    </p:cTn>
                                  </p:par>
                                  <p:par>
                                    <p:cTn id="83" presetID="47" presetClass="entr" presetSubtype="0" fill="hold" grpId="0" nodeType="withEffect">
                                      <p:stCondLst>
                                        <p:cond delay="1600"/>
                                      </p:stCondLst>
                                      <p:childTnLst>
                                        <p:set>
                                          <p:cBhvr>
                                            <p:cTn id="84" dur="1" fill="hold">
                                              <p:stCondLst>
                                                <p:cond delay="0"/>
                                              </p:stCondLst>
                                            </p:cTn>
                                            <p:tgtEl>
                                              <p:spTgt spid="6"/>
                                            </p:tgtEl>
                                            <p:attrNameLst>
                                              <p:attrName>style.visibility</p:attrName>
                                            </p:attrNameLst>
                                          </p:cBhvr>
                                          <p:to>
                                            <p:strVal val="visible"/>
                                          </p:to>
                                        </p:set>
                                        <p:animEffect transition="in" filter="fade">
                                          <p:cBhvr>
                                            <p:cTn id="85" dur="1000"/>
                                            <p:tgtEl>
                                              <p:spTgt spid="6"/>
                                            </p:tgtEl>
                                          </p:cBhvr>
                                        </p:animEffect>
                                        <p:anim calcmode="lin" valueType="num">
                                          <p:cBhvr>
                                            <p:cTn id="86" dur="1000" fill="hold"/>
                                            <p:tgtEl>
                                              <p:spTgt spid="6"/>
                                            </p:tgtEl>
                                            <p:attrNameLst>
                                              <p:attrName>ppt_x</p:attrName>
                                            </p:attrNameLst>
                                          </p:cBhvr>
                                          <p:tavLst>
                                            <p:tav tm="0">
                                              <p:val>
                                                <p:strVal val="#ppt_x"/>
                                              </p:val>
                                            </p:tav>
                                            <p:tav tm="100000">
                                              <p:val>
                                                <p:strVal val="#ppt_x"/>
                                              </p:val>
                                            </p:tav>
                                          </p:tavLst>
                                        </p:anim>
                                        <p:anim calcmode="lin" valueType="num">
                                          <p:cBhvr>
                                            <p:cTn id="87" dur="1000" fill="hold"/>
                                            <p:tgtEl>
                                              <p:spTgt spid="6"/>
                                            </p:tgtEl>
                                            <p:attrNameLst>
                                              <p:attrName>ppt_y</p:attrName>
                                            </p:attrNameLst>
                                          </p:cBhvr>
                                          <p:tavLst>
                                            <p:tav tm="0">
                                              <p:val>
                                                <p:strVal val="#ppt_y-.1"/>
                                              </p:val>
                                            </p:tav>
                                            <p:tav tm="100000">
                                              <p:val>
                                                <p:strVal val="#ppt_y"/>
                                              </p:val>
                                            </p:tav>
                                          </p:tavLst>
                                        </p:anim>
                                      </p:childTnLst>
                                    </p:cTn>
                                  </p:par>
                                  <p:par>
                                    <p:cTn id="88" presetID="23" presetClass="entr" presetSubtype="16" fill="hold" grpId="0" nodeType="withEffect">
                                      <p:stCondLst>
                                        <p:cond delay="1250"/>
                                      </p:stCondLst>
                                      <p:childTnLst>
                                        <p:set>
                                          <p:cBhvr>
                                            <p:cTn id="89" dur="1" fill="hold">
                                              <p:stCondLst>
                                                <p:cond delay="0"/>
                                              </p:stCondLst>
                                            </p:cTn>
                                            <p:tgtEl>
                                              <p:spTgt spid="80"/>
                                            </p:tgtEl>
                                            <p:attrNameLst>
                                              <p:attrName>style.visibility</p:attrName>
                                            </p:attrNameLst>
                                          </p:cBhvr>
                                          <p:to>
                                            <p:strVal val="visible"/>
                                          </p:to>
                                        </p:set>
                                        <p:anim calcmode="lin" valueType="num">
                                          <p:cBhvr>
                                            <p:cTn id="90" dur="300" fill="hold"/>
                                            <p:tgtEl>
                                              <p:spTgt spid="80"/>
                                            </p:tgtEl>
                                            <p:attrNameLst>
                                              <p:attrName>ppt_w</p:attrName>
                                            </p:attrNameLst>
                                          </p:cBhvr>
                                          <p:tavLst>
                                            <p:tav tm="0">
                                              <p:val>
                                                <p:fltVal val="0"/>
                                              </p:val>
                                            </p:tav>
                                            <p:tav tm="100000">
                                              <p:val>
                                                <p:strVal val="#ppt_w"/>
                                              </p:val>
                                            </p:tav>
                                          </p:tavLst>
                                        </p:anim>
                                        <p:anim calcmode="lin" valueType="num">
                                          <p:cBhvr>
                                            <p:cTn id="91" dur="300" fill="hold"/>
                                            <p:tgtEl>
                                              <p:spTgt spid="80"/>
                                            </p:tgtEl>
                                            <p:attrNameLst>
                                              <p:attrName>ppt_h</p:attrName>
                                            </p:attrNameLst>
                                          </p:cBhvr>
                                          <p:tavLst>
                                            <p:tav tm="0">
                                              <p:val>
                                                <p:fltVal val="0"/>
                                              </p:val>
                                            </p:tav>
                                            <p:tav tm="100000">
                                              <p:val>
                                                <p:strVal val="#ppt_h"/>
                                              </p:val>
                                            </p:tav>
                                          </p:tavLst>
                                        </p:anim>
                                        <p:animScale>
                                          <p:cBhvr>
                                            <p:cTn id="92" dur="150" autoRev="1" fill="hold">
                                              <p:stCondLst>
                                                <p:cond delay="300"/>
                                              </p:stCondLst>
                                            </p:cTn>
                                            <p:tgtEl>
                                              <p:spTgt spid="80"/>
                                            </p:tgtEl>
                                          </p:cBhvr>
                                          <p:by x="110000" y="110000"/>
                                          <p:from x="100000" y="100000"/>
                                          <p:to x="110000" y="110000"/>
                                        </p:animScale>
                                      </p:childTnLst>
                                    </p:cTn>
                                  </p:par>
                                  <p:par>
                                    <p:cTn id="93" presetID="42" presetClass="entr" presetSubtype="0" fill="hold" grpId="0" nodeType="withEffect">
                                      <p:stCondLst>
                                        <p:cond delay="1250"/>
                                      </p:stCondLst>
                                      <p:childTnLst>
                                        <p:set>
                                          <p:cBhvr>
                                            <p:cTn id="94" dur="1" fill="hold">
                                              <p:stCondLst>
                                                <p:cond delay="0"/>
                                              </p:stCondLst>
                                            </p:cTn>
                                            <p:tgtEl>
                                              <p:spTgt spid="10"/>
                                            </p:tgtEl>
                                            <p:attrNameLst>
                                              <p:attrName>style.visibility</p:attrName>
                                            </p:attrNameLst>
                                          </p:cBhvr>
                                          <p:to>
                                            <p:strVal val="visible"/>
                                          </p:to>
                                        </p:set>
                                        <p:animEffect transition="in" filter="fade">
                                          <p:cBhvr>
                                            <p:cTn id="95" dur="1000"/>
                                            <p:tgtEl>
                                              <p:spTgt spid="10"/>
                                            </p:tgtEl>
                                          </p:cBhvr>
                                        </p:animEffect>
                                        <p:anim calcmode="lin" valueType="num">
                                          <p:cBhvr>
                                            <p:cTn id="96" dur="1000" fill="hold"/>
                                            <p:tgtEl>
                                              <p:spTgt spid="10"/>
                                            </p:tgtEl>
                                            <p:attrNameLst>
                                              <p:attrName>ppt_x</p:attrName>
                                            </p:attrNameLst>
                                          </p:cBhvr>
                                          <p:tavLst>
                                            <p:tav tm="0">
                                              <p:val>
                                                <p:strVal val="#ppt_x"/>
                                              </p:val>
                                            </p:tav>
                                            <p:tav tm="100000">
                                              <p:val>
                                                <p:strVal val="#ppt_x"/>
                                              </p:val>
                                            </p:tav>
                                          </p:tavLst>
                                        </p:anim>
                                        <p:anim calcmode="lin" valueType="num">
                                          <p:cBhvr>
                                            <p:cTn id="97" dur="1000" fill="hold"/>
                                            <p:tgtEl>
                                              <p:spTgt spid="10"/>
                                            </p:tgtEl>
                                            <p:attrNameLst>
                                              <p:attrName>ppt_y</p:attrName>
                                            </p:attrNameLst>
                                          </p:cBhvr>
                                          <p:tavLst>
                                            <p:tav tm="0">
                                              <p:val>
                                                <p:strVal val="#ppt_y+.1"/>
                                              </p:val>
                                            </p:tav>
                                            <p:tav tm="100000">
                                              <p:val>
                                                <p:strVal val="#ppt_y"/>
                                              </p:val>
                                            </p:tav>
                                          </p:tavLst>
                                        </p:anim>
                                      </p:childTnLst>
                                    </p:cTn>
                                  </p:par>
                                  <p:par>
                                    <p:cTn id="98" presetID="23" presetClass="entr" presetSubtype="16" fill="hold" grpId="0" nodeType="withEffect">
                                      <p:stCondLst>
                                        <p:cond delay="1400"/>
                                      </p:stCondLst>
                                      <p:childTnLst>
                                        <p:set>
                                          <p:cBhvr>
                                            <p:cTn id="99" dur="1" fill="hold">
                                              <p:stCondLst>
                                                <p:cond delay="0"/>
                                              </p:stCondLst>
                                            </p:cTn>
                                            <p:tgtEl>
                                              <p:spTgt spid="81"/>
                                            </p:tgtEl>
                                            <p:attrNameLst>
                                              <p:attrName>style.visibility</p:attrName>
                                            </p:attrNameLst>
                                          </p:cBhvr>
                                          <p:to>
                                            <p:strVal val="visible"/>
                                          </p:to>
                                        </p:set>
                                        <p:anim calcmode="lin" valueType="num">
                                          <p:cBhvr>
                                            <p:cTn id="100" dur="300" fill="hold"/>
                                            <p:tgtEl>
                                              <p:spTgt spid="81"/>
                                            </p:tgtEl>
                                            <p:attrNameLst>
                                              <p:attrName>ppt_w</p:attrName>
                                            </p:attrNameLst>
                                          </p:cBhvr>
                                          <p:tavLst>
                                            <p:tav tm="0">
                                              <p:val>
                                                <p:fltVal val="0"/>
                                              </p:val>
                                            </p:tav>
                                            <p:tav tm="100000">
                                              <p:val>
                                                <p:strVal val="#ppt_w"/>
                                              </p:val>
                                            </p:tav>
                                          </p:tavLst>
                                        </p:anim>
                                        <p:anim calcmode="lin" valueType="num">
                                          <p:cBhvr>
                                            <p:cTn id="101" dur="300" fill="hold"/>
                                            <p:tgtEl>
                                              <p:spTgt spid="81"/>
                                            </p:tgtEl>
                                            <p:attrNameLst>
                                              <p:attrName>ppt_h</p:attrName>
                                            </p:attrNameLst>
                                          </p:cBhvr>
                                          <p:tavLst>
                                            <p:tav tm="0">
                                              <p:val>
                                                <p:fltVal val="0"/>
                                              </p:val>
                                            </p:tav>
                                            <p:tav tm="100000">
                                              <p:val>
                                                <p:strVal val="#ppt_h"/>
                                              </p:val>
                                            </p:tav>
                                          </p:tavLst>
                                        </p:anim>
                                        <p:animScale>
                                          <p:cBhvr>
                                            <p:cTn id="102" dur="150" autoRev="1" fill="hold">
                                              <p:stCondLst>
                                                <p:cond delay="300"/>
                                              </p:stCondLst>
                                            </p:cTn>
                                            <p:tgtEl>
                                              <p:spTgt spid="81"/>
                                            </p:tgtEl>
                                          </p:cBhvr>
                                          <p:by x="110000" y="110000"/>
                                          <p:from x="100000" y="100000"/>
                                          <p:to x="110000" y="110000"/>
                                        </p:animScale>
                                      </p:childTnLst>
                                    </p:cTn>
                                  </p:par>
                                  <p:par>
                                    <p:cTn id="103" presetID="42" presetClass="entr" presetSubtype="0" fill="hold" grpId="0" nodeType="withEffect">
                                      <p:stCondLst>
                                        <p:cond delay="1400"/>
                                      </p:stCondLst>
                                      <p:childTnLst>
                                        <p:set>
                                          <p:cBhvr>
                                            <p:cTn id="104" dur="1" fill="hold">
                                              <p:stCondLst>
                                                <p:cond delay="0"/>
                                              </p:stCondLst>
                                            </p:cTn>
                                            <p:tgtEl>
                                              <p:spTgt spid="9"/>
                                            </p:tgtEl>
                                            <p:attrNameLst>
                                              <p:attrName>style.visibility</p:attrName>
                                            </p:attrNameLst>
                                          </p:cBhvr>
                                          <p:to>
                                            <p:strVal val="visible"/>
                                          </p:to>
                                        </p:set>
                                        <p:animEffect transition="in" filter="fade">
                                          <p:cBhvr>
                                            <p:cTn id="105" dur="1000"/>
                                            <p:tgtEl>
                                              <p:spTgt spid="9"/>
                                            </p:tgtEl>
                                          </p:cBhvr>
                                        </p:animEffect>
                                        <p:anim calcmode="lin" valueType="num">
                                          <p:cBhvr>
                                            <p:cTn id="106" dur="1000" fill="hold"/>
                                            <p:tgtEl>
                                              <p:spTgt spid="9"/>
                                            </p:tgtEl>
                                            <p:attrNameLst>
                                              <p:attrName>ppt_x</p:attrName>
                                            </p:attrNameLst>
                                          </p:cBhvr>
                                          <p:tavLst>
                                            <p:tav tm="0">
                                              <p:val>
                                                <p:strVal val="#ppt_x"/>
                                              </p:val>
                                            </p:tav>
                                            <p:tav tm="100000">
                                              <p:val>
                                                <p:strVal val="#ppt_x"/>
                                              </p:val>
                                            </p:tav>
                                          </p:tavLst>
                                        </p:anim>
                                        <p:anim calcmode="lin" valueType="num">
                                          <p:cBhvr>
                                            <p:cTn id="107" dur="1000" fill="hold"/>
                                            <p:tgtEl>
                                              <p:spTgt spid="9"/>
                                            </p:tgtEl>
                                            <p:attrNameLst>
                                              <p:attrName>ppt_y</p:attrName>
                                            </p:attrNameLst>
                                          </p:cBhvr>
                                          <p:tavLst>
                                            <p:tav tm="0">
                                              <p:val>
                                                <p:strVal val="#ppt_y+.1"/>
                                              </p:val>
                                            </p:tav>
                                            <p:tav tm="100000">
                                              <p:val>
                                                <p:strVal val="#ppt_y"/>
                                              </p:val>
                                            </p:tav>
                                          </p:tavLst>
                                        </p:anim>
                                      </p:childTnLst>
                                    </p:cTn>
                                  </p:par>
                                  <p:par>
                                    <p:cTn id="108" presetID="23" presetClass="entr" presetSubtype="16" fill="hold" grpId="0" nodeType="withEffect">
                                      <p:stCondLst>
                                        <p:cond delay="1500"/>
                                      </p:stCondLst>
                                      <p:childTnLst>
                                        <p:set>
                                          <p:cBhvr>
                                            <p:cTn id="109" dur="1" fill="hold">
                                              <p:stCondLst>
                                                <p:cond delay="0"/>
                                              </p:stCondLst>
                                            </p:cTn>
                                            <p:tgtEl>
                                              <p:spTgt spid="82"/>
                                            </p:tgtEl>
                                            <p:attrNameLst>
                                              <p:attrName>style.visibility</p:attrName>
                                            </p:attrNameLst>
                                          </p:cBhvr>
                                          <p:to>
                                            <p:strVal val="visible"/>
                                          </p:to>
                                        </p:set>
                                        <p:anim calcmode="lin" valueType="num">
                                          <p:cBhvr>
                                            <p:cTn id="110" dur="300" fill="hold"/>
                                            <p:tgtEl>
                                              <p:spTgt spid="82"/>
                                            </p:tgtEl>
                                            <p:attrNameLst>
                                              <p:attrName>ppt_w</p:attrName>
                                            </p:attrNameLst>
                                          </p:cBhvr>
                                          <p:tavLst>
                                            <p:tav tm="0">
                                              <p:val>
                                                <p:fltVal val="0"/>
                                              </p:val>
                                            </p:tav>
                                            <p:tav tm="100000">
                                              <p:val>
                                                <p:strVal val="#ppt_w"/>
                                              </p:val>
                                            </p:tav>
                                          </p:tavLst>
                                        </p:anim>
                                        <p:anim calcmode="lin" valueType="num">
                                          <p:cBhvr>
                                            <p:cTn id="111" dur="300" fill="hold"/>
                                            <p:tgtEl>
                                              <p:spTgt spid="82"/>
                                            </p:tgtEl>
                                            <p:attrNameLst>
                                              <p:attrName>ppt_h</p:attrName>
                                            </p:attrNameLst>
                                          </p:cBhvr>
                                          <p:tavLst>
                                            <p:tav tm="0">
                                              <p:val>
                                                <p:fltVal val="0"/>
                                              </p:val>
                                            </p:tav>
                                            <p:tav tm="100000">
                                              <p:val>
                                                <p:strVal val="#ppt_h"/>
                                              </p:val>
                                            </p:tav>
                                          </p:tavLst>
                                        </p:anim>
                                        <p:animScale>
                                          <p:cBhvr>
                                            <p:cTn id="112" dur="150" autoRev="1" fill="hold">
                                              <p:stCondLst>
                                                <p:cond delay="300"/>
                                              </p:stCondLst>
                                            </p:cTn>
                                            <p:tgtEl>
                                              <p:spTgt spid="82"/>
                                            </p:tgtEl>
                                          </p:cBhvr>
                                          <p:by x="110000" y="110000"/>
                                          <p:from x="100000" y="100000"/>
                                          <p:to x="110000" y="110000"/>
                                        </p:animScale>
                                      </p:childTnLst>
                                    </p:cTn>
                                  </p:par>
                                  <p:par>
                                    <p:cTn id="113" presetID="42" presetClass="entr" presetSubtype="0" fill="hold" grpId="0" nodeType="withEffect">
                                      <p:stCondLst>
                                        <p:cond delay="1500"/>
                                      </p:stCondLst>
                                      <p:childTnLst>
                                        <p:set>
                                          <p:cBhvr>
                                            <p:cTn id="114" dur="1" fill="hold">
                                              <p:stCondLst>
                                                <p:cond delay="0"/>
                                              </p:stCondLst>
                                            </p:cTn>
                                            <p:tgtEl>
                                              <p:spTgt spid="8"/>
                                            </p:tgtEl>
                                            <p:attrNameLst>
                                              <p:attrName>style.visibility</p:attrName>
                                            </p:attrNameLst>
                                          </p:cBhvr>
                                          <p:to>
                                            <p:strVal val="visible"/>
                                          </p:to>
                                        </p:set>
                                        <p:animEffect transition="in" filter="fade">
                                          <p:cBhvr>
                                            <p:cTn id="115" dur="1000"/>
                                            <p:tgtEl>
                                              <p:spTgt spid="8"/>
                                            </p:tgtEl>
                                          </p:cBhvr>
                                        </p:animEffect>
                                        <p:anim calcmode="lin" valueType="num">
                                          <p:cBhvr>
                                            <p:cTn id="116" dur="1000" fill="hold"/>
                                            <p:tgtEl>
                                              <p:spTgt spid="8"/>
                                            </p:tgtEl>
                                            <p:attrNameLst>
                                              <p:attrName>ppt_x</p:attrName>
                                            </p:attrNameLst>
                                          </p:cBhvr>
                                          <p:tavLst>
                                            <p:tav tm="0">
                                              <p:val>
                                                <p:strVal val="#ppt_x"/>
                                              </p:val>
                                            </p:tav>
                                            <p:tav tm="100000">
                                              <p:val>
                                                <p:strVal val="#ppt_x"/>
                                              </p:val>
                                            </p:tav>
                                          </p:tavLst>
                                        </p:anim>
                                        <p:anim calcmode="lin" valueType="num">
                                          <p:cBhvr>
                                            <p:cTn id="117" dur="1000" fill="hold"/>
                                            <p:tgtEl>
                                              <p:spTgt spid="8"/>
                                            </p:tgtEl>
                                            <p:attrNameLst>
                                              <p:attrName>ppt_y</p:attrName>
                                            </p:attrNameLst>
                                          </p:cBhvr>
                                          <p:tavLst>
                                            <p:tav tm="0">
                                              <p:val>
                                                <p:strVal val="#ppt_y+.1"/>
                                              </p:val>
                                            </p:tav>
                                            <p:tav tm="100000">
                                              <p:val>
                                                <p:strVal val="#ppt_y"/>
                                              </p:val>
                                            </p:tav>
                                          </p:tavLst>
                                        </p:anim>
                                      </p:childTnLst>
                                    </p:cTn>
                                  </p:par>
                                  <p:par>
                                    <p:cTn id="118" presetID="23" presetClass="entr" presetSubtype="16" fill="hold" grpId="0" nodeType="withEffect">
                                      <p:stCondLst>
                                        <p:cond delay="1500"/>
                                      </p:stCondLst>
                                      <p:childTnLst>
                                        <p:set>
                                          <p:cBhvr>
                                            <p:cTn id="119" dur="1" fill="hold">
                                              <p:stCondLst>
                                                <p:cond delay="0"/>
                                              </p:stCondLst>
                                            </p:cTn>
                                            <p:tgtEl>
                                              <p:spTgt spid="83"/>
                                            </p:tgtEl>
                                            <p:attrNameLst>
                                              <p:attrName>style.visibility</p:attrName>
                                            </p:attrNameLst>
                                          </p:cBhvr>
                                          <p:to>
                                            <p:strVal val="visible"/>
                                          </p:to>
                                        </p:set>
                                        <p:anim calcmode="lin" valueType="num">
                                          <p:cBhvr>
                                            <p:cTn id="120" dur="300" fill="hold"/>
                                            <p:tgtEl>
                                              <p:spTgt spid="83"/>
                                            </p:tgtEl>
                                            <p:attrNameLst>
                                              <p:attrName>ppt_w</p:attrName>
                                            </p:attrNameLst>
                                          </p:cBhvr>
                                          <p:tavLst>
                                            <p:tav tm="0">
                                              <p:val>
                                                <p:fltVal val="0"/>
                                              </p:val>
                                            </p:tav>
                                            <p:tav tm="100000">
                                              <p:val>
                                                <p:strVal val="#ppt_w"/>
                                              </p:val>
                                            </p:tav>
                                          </p:tavLst>
                                        </p:anim>
                                        <p:anim calcmode="lin" valueType="num">
                                          <p:cBhvr>
                                            <p:cTn id="121" dur="300" fill="hold"/>
                                            <p:tgtEl>
                                              <p:spTgt spid="83"/>
                                            </p:tgtEl>
                                            <p:attrNameLst>
                                              <p:attrName>ppt_h</p:attrName>
                                            </p:attrNameLst>
                                          </p:cBhvr>
                                          <p:tavLst>
                                            <p:tav tm="0">
                                              <p:val>
                                                <p:fltVal val="0"/>
                                              </p:val>
                                            </p:tav>
                                            <p:tav tm="100000">
                                              <p:val>
                                                <p:strVal val="#ppt_h"/>
                                              </p:val>
                                            </p:tav>
                                          </p:tavLst>
                                        </p:anim>
                                        <p:animScale>
                                          <p:cBhvr>
                                            <p:cTn id="122" dur="150" autoRev="1" fill="hold">
                                              <p:stCondLst>
                                                <p:cond delay="300"/>
                                              </p:stCondLst>
                                            </p:cTn>
                                            <p:tgtEl>
                                              <p:spTgt spid="83"/>
                                            </p:tgtEl>
                                          </p:cBhvr>
                                          <p:by x="110000" y="110000"/>
                                          <p:from x="100000" y="100000"/>
                                          <p:to x="110000" y="110000"/>
                                        </p:animScale>
                                      </p:childTnLst>
                                    </p:cTn>
                                  </p:par>
                                  <p:par>
                                    <p:cTn id="123" presetID="42" presetClass="entr" presetSubtype="0" fill="hold" grpId="0" nodeType="withEffect">
                                      <p:stCondLst>
                                        <p:cond delay="1500"/>
                                      </p:stCondLst>
                                      <p:childTnLst>
                                        <p:set>
                                          <p:cBhvr>
                                            <p:cTn id="124" dur="1" fill="hold">
                                              <p:stCondLst>
                                                <p:cond delay="0"/>
                                              </p:stCondLst>
                                            </p:cTn>
                                            <p:tgtEl>
                                              <p:spTgt spid="7"/>
                                            </p:tgtEl>
                                            <p:attrNameLst>
                                              <p:attrName>style.visibility</p:attrName>
                                            </p:attrNameLst>
                                          </p:cBhvr>
                                          <p:to>
                                            <p:strVal val="visible"/>
                                          </p:to>
                                        </p:set>
                                        <p:animEffect transition="in" filter="fade">
                                          <p:cBhvr>
                                            <p:cTn id="125" dur="1000"/>
                                            <p:tgtEl>
                                              <p:spTgt spid="7"/>
                                            </p:tgtEl>
                                          </p:cBhvr>
                                        </p:animEffect>
                                        <p:anim calcmode="lin" valueType="num">
                                          <p:cBhvr>
                                            <p:cTn id="126" dur="1000" fill="hold"/>
                                            <p:tgtEl>
                                              <p:spTgt spid="7"/>
                                            </p:tgtEl>
                                            <p:attrNameLst>
                                              <p:attrName>ppt_x</p:attrName>
                                            </p:attrNameLst>
                                          </p:cBhvr>
                                          <p:tavLst>
                                            <p:tav tm="0">
                                              <p:val>
                                                <p:strVal val="#ppt_x"/>
                                              </p:val>
                                            </p:tav>
                                            <p:tav tm="100000">
                                              <p:val>
                                                <p:strVal val="#ppt_x"/>
                                              </p:val>
                                            </p:tav>
                                          </p:tavLst>
                                        </p:anim>
                                        <p:anim calcmode="lin" valueType="num">
                                          <p:cBhvr>
                                            <p:cTn id="12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P spid="62" grpId="0" animBg="1"/>
          <p:bldP spid="66" grpId="0" animBg="1"/>
          <p:bldP spid="67" grpId="0" animBg="1"/>
          <p:bldP spid="68" grpId="0" animBg="1"/>
          <p:bldP spid="69" grpId="0" animBg="1"/>
          <p:bldP spid="70" grpId="0" animBg="1"/>
          <p:bldP spid="3" grpId="0"/>
          <p:bldP spid="2" grpId="0"/>
          <p:bldP spid="4" grpId="0"/>
          <p:bldP spid="5" grpId="0"/>
          <p:bldP spid="6" grpId="0"/>
          <p:bldP spid="7" grpId="0"/>
          <p:bldP spid="8" grpId="0"/>
          <p:bldP spid="9" grpId="0"/>
          <p:bldP spid="10" grpId="0"/>
          <p:bldP spid="27" grpId="0"/>
          <p:bldP spid="27" grpId="1"/>
          <p:bldP spid="74" grpId="0"/>
          <p:bldP spid="76" grpId="0" animBg="1"/>
          <p:bldP spid="77" grpId="0" animBg="1"/>
          <p:bldP spid="78" grpId="0" animBg="1"/>
          <p:bldP spid="79" grpId="0" animBg="1"/>
          <p:bldP spid="80" grpId="0" animBg="1"/>
          <p:bldP spid="81" grpId="0" animBg="1"/>
          <p:bldP spid="82" grpId="0" animBg="1"/>
          <p:bldP spid="83"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250"/>
                                      </p:stCondLst>
                                      <p:childTnLst>
                                        <p:set>
                                          <p:cBhvr>
                                            <p:cTn id="10" dur="1" fill="hold">
                                              <p:stCondLst>
                                                <p:cond delay="0"/>
                                              </p:stCondLst>
                                            </p:cTn>
                                            <p:tgtEl>
                                              <p:spTgt spid="60"/>
                                            </p:tgtEl>
                                            <p:attrNameLst>
                                              <p:attrName>style.visibility</p:attrName>
                                            </p:attrNameLst>
                                          </p:cBhvr>
                                          <p:to>
                                            <p:strVal val="visible"/>
                                          </p:to>
                                        </p:set>
                                        <p:animEffect transition="in" filter="wipe(left)">
                                          <p:cBhvr>
                                            <p:cTn id="11" dur="1000"/>
                                            <p:tgtEl>
                                              <p:spTgt spid="60"/>
                                            </p:tgtEl>
                                          </p:cBhvr>
                                        </p:animEffect>
                                      </p:childTnLst>
                                    </p:cTn>
                                  </p:par>
                                  <p:par>
                                    <p:cTn id="12" presetID="22" presetClass="entr" presetSubtype="2" fill="hold" grpId="0" nodeType="withEffect">
                                      <p:stCondLst>
                                        <p:cond delay="250"/>
                                      </p:stCondLst>
                                      <p:childTnLst>
                                        <p:set>
                                          <p:cBhvr>
                                            <p:cTn id="13" dur="1" fill="hold">
                                              <p:stCondLst>
                                                <p:cond delay="0"/>
                                              </p:stCondLst>
                                            </p:cTn>
                                            <p:tgtEl>
                                              <p:spTgt spid="61"/>
                                            </p:tgtEl>
                                            <p:attrNameLst>
                                              <p:attrName>style.visibility</p:attrName>
                                            </p:attrNameLst>
                                          </p:cBhvr>
                                          <p:to>
                                            <p:strVal val="visible"/>
                                          </p:to>
                                        </p:set>
                                        <p:animEffect transition="in" filter="wipe(right)">
                                          <p:cBhvr>
                                            <p:cTn id="14" dur="1000"/>
                                            <p:tgtEl>
                                              <p:spTgt spid="61"/>
                                            </p:tgtEl>
                                          </p:cBhvr>
                                        </p:animEffect>
                                      </p:childTnLst>
                                    </p:cTn>
                                  </p:par>
                                  <p:par>
                                    <p:cTn id="15" presetID="22" presetClass="entr" presetSubtype="8" fill="hold" grpId="0" nodeType="withEffect">
                                      <p:stCondLst>
                                        <p:cond delay="250"/>
                                      </p:stCondLst>
                                      <p:childTnLst>
                                        <p:set>
                                          <p:cBhvr>
                                            <p:cTn id="16" dur="1" fill="hold">
                                              <p:stCondLst>
                                                <p:cond delay="0"/>
                                              </p:stCondLst>
                                            </p:cTn>
                                            <p:tgtEl>
                                              <p:spTgt spid="62"/>
                                            </p:tgtEl>
                                            <p:attrNameLst>
                                              <p:attrName>style.visibility</p:attrName>
                                            </p:attrNameLst>
                                          </p:cBhvr>
                                          <p:to>
                                            <p:strVal val="visible"/>
                                          </p:to>
                                        </p:set>
                                        <p:animEffect transition="in" filter="wipe(left)">
                                          <p:cBhvr>
                                            <p:cTn id="17" dur="1000"/>
                                            <p:tgtEl>
                                              <p:spTgt spid="62"/>
                                            </p:tgtEl>
                                          </p:cBhvr>
                                        </p:animEffect>
                                      </p:childTnLst>
                                    </p:cTn>
                                  </p:par>
                                  <p:par>
                                    <p:cTn id="18" presetID="22" presetClass="entr" presetSubtype="2" fill="hold" grpId="0" nodeType="withEffect">
                                      <p:stCondLst>
                                        <p:cond delay="250"/>
                                      </p:stCondLst>
                                      <p:childTnLst>
                                        <p:set>
                                          <p:cBhvr>
                                            <p:cTn id="19" dur="1" fill="hold">
                                              <p:stCondLst>
                                                <p:cond delay="0"/>
                                              </p:stCondLst>
                                            </p:cTn>
                                            <p:tgtEl>
                                              <p:spTgt spid="66"/>
                                            </p:tgtEl>
                                            <p:attrNameLst>
                                              <p:attrName>style.visibility</p:attrName>
                                            </p:attrNameLst>
                                          </p:cBhvr>
                                          <p:to>
                                            <p:strVal val="visible"/>
                                          </p:to>
                                        </p:set>
                                        <p:animEffect transition="in" filter="wipe(right)">
                                          <p:cBhvr>
                                            <p:cTn id="20" dur="1000"/>
                                            <p:tgtEl>
                                              <p:spTgt spid="66"/>
                                            </p:tgtEl>
                                          </p:cBhvr>
                                        </p:animEffect>
                                      </p:childTnLst>
                                    </p:cTn>
                                  </p:par>
                                  <p:par>
                                    <p:cTn id="21" presetID="22" presetClass="entr" presetSubtype="8" fill="hold" grpId="0" nodeType="withEffect">
                                      <p:stCondLst>
                                        <p:cond delay="250"/>
                                      </p:stCondLst>
                                      <p:childTnLst>
                                        <p:set>
                                          <p:cBhvr>
                                            <p:cTn id="22" dur="1" fill="hold">
                                              <p:stCondLst>
                                                <p:cond delay="0"/>
                                              </p:stCondLst>
                                            </p:cTn>
                                            <p:tgtEl>
                                              <p:spTgt spid="67"/>
                                            </p:tgtEl>
                                            <p:attrNameLst>
                                              <p:attrName>style.visibility</p:attrName>
                                            </p:attrNameLst>
                                          </p:cBhvr>
                                          <p:to>
                                            <p:strVal val="visible"/>
                                          </p:to>
                                        </p:set>
                                        <p:animEffect transition="in" filter="wipe(left)">
                                          <p:cBhvr>
                                            <p:cTn id="23" dur="1000"/>
                                            <p:tgtEl>
                                              <p:spTgt spid="67"/>
                                            </p:tgtEl>
                                          </p:cBhvr>
                                        </p:animEffect>
                                      </p:childTnLst>
                                    </p:cTn>
                                  </p:par>
                                  <p:par>
                                    <p:cTn id="24" presetID="22" presetClass="entr" presetSubtype="2" fill="hold" grpId="0" nodeType="withEffect">
                                      <p:stCondLst>
                                        <p:cond delay="250"/>
                                      </p:stCondLst>
                                      <p:childTnLst>
                                        <p:set>
                                          <p:cBhvr>
                                            <p:cTn id="25" dur="1" fill="hold">
                                              <p:stCondLst>
                                                <p:cond delay="0"/>
                                              </p:stCondLst>
                                            </p:cTn>
                                            <p:tgtEl>
                                              <p:spTgt spid="68"/>
                                            </p:tgtEl>
                                            <p:attrNameLst>
                                              <p:attrName>style.visibility</p:attrName>
                                            </p:attrNameLst>
                                          </p:cBhvr>
                                          <p:to>
                                            <p:strVal val="visible"/>
                                          </p:to>
                                        </p:set>
                                        <p:animEffect transition="in" filter="wipe(right)">
                                          <p:cBhvr>
                                            <p:cTn id="26" dur="1000"/>
                                            <p:tgtEl>
                                              <p:spTgt spid="68"/>
                                            </p:tgtEl>
                                          </p:cBhvr>
                                        </p:animEffect>
                                      </p:childTnLst>
                                    </p:cTn>
                                  </p:par>
                                  <p:par>
                                    <p:cTn id="27" presetID="22" presetClass="entr" presetSubtype="8" fill="hold" grpId="0" nodeType="withEffect">
                                      <p:stCondLst>
                                        <p:cond delay="250"/>
                                      </p:stCondLst>
                                      <p:childTnLst>
                                        <p:set>
                                          <p:cBhvr>
                                            <p:cTn id="28" dur="1" fill="hold">
                                              <p:stCondLst>
                                                <p:cond delay="0"/>
                                              </p:stCondLst>
                                            </p:cTn>
                                            <p:tgtEl>
                                              <p:spTgt spid="69"/>
                                            </p:tgtEl>
                                            <p:attrNameLst>
                                              <p:attrName>style.visibility</p:attrName>
                                            </p:attrNameLst>
                                          </p:cBhvr>
                                          <p:to>
                                            <p:strVal val="visible"/>
                                          </p:to>
                                        </p:set>
                                        <p:animEffect transition="in" filter="wipe(left)">
                                          <p:cBhvr>
                                            <p:cTn id="29" dur="1000"/>
                                            <p:tgtEl>
                                              <p:spTgt spid="69"/>
                                            </p:tgtEl>
                                          </p:cBhvr>
                                        </p:animEffect>
                                      </p:childTnLst>
                                    </p:cTn>
                                  </p:par>
                                  <p:par>
                                    <p:cTn id="30" presetID="22" presetClass="entr" presetSubtype="2" fill="hold" grpId="0" nodeType="withEffect">
                                      <p:stCondLst>
                                        <p:cond delay="250"/>
                                      </p:stCondLst>
                                      <p:childTnLst>
                                        <p:set>
                                          <p:cBhvr>
                                            <p:cTn id="31" dur="1" fill="hold">
                                              <p:stCondLst>
                                                <p:cond delay="0"/>
                                              </p:stCondLst>
                                            </p:cTn>
                                            <p:tgtEl>
                                              <p:spTgt spid="70"/>
                                            </p:tgtEl>
                                            <p:attrNameLst>
                                              <p:attrName>style.visibility</p:attrName>
                                            </p:attrNameLst>
                                          </p:cBhvr>
                                          <p:to>
                                            <p:strVal val="visible"/>
                                          </p:to>
                                        </p:set>
                                        <p:animEffect transition="in" filter="wipe(right)">
                                          <p:cBhvr>
                                            <p:cTn id="32" dur="1000"/>
                                            <p:tgtEl>
                                              <p:spTgt spid="70"/>
                                            </p:tgtEl>
                                          </p:cBhvr>
                                        </p:animEffect>
                                      </p:childTnLst>
                                    </p:cTn>
                                  </p:par>
                                  <p:par>
                                    <p:cTn id="33" presetID="22" presetClass="entr" presetSubtype="8" fill="hold" nodeType="withEffect">
                                      <p:stCondLst>
                                        <p:cond delay="25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0"/>
                                            <p:tgtEl>
                                              <p:spTgt spid="28"/>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500"/>
                                            <p:tgtEl>
                                              <p:spTgt spid="74"/>
                                            </p:tgtEl>
                                          </p:cBhvr>
                                        </p:animEffect>
                                      </p:childTnLst>
                                    </p:cTn>
                                  </p:par>
                                  <p:par>
                                    <p:cTn id="42" presetID="23" presetClass="entr" presetSubtype="16" fill="hold" grpId="0" nodeType="withEffect">
                                      <p:stCondLst>
                                        <p:cond delay="400"/>
                                      </p:stCondLst>
                                      <p:childTnLst>
                                        <p:set>
                                          <p:cBhvr>
                                            <p:cTn id="43" dur="1" fill="hold">
                                              <p:stCondLst>
                                                <p:cond delay="0"/>
                                              </p:stCondLst>
                                            </p:cTn>
                                            <p:tgtEl>
                                              <p:spTgt spid="27"/>
                                            </p:tgtEl>
                                            <p:attrNameLst>
                                              <p:attrName>style.visibility</p:attrName>
                                            </p:attrNameLst>
                                          </p:cBhvr>
                                          <p:to>
                                            <p:strVal val="visible"/>
                                          </p:to>
                                        </p:set>
                                        <p:anim calcmode="lin" valueType="num">
                                          <p:cBhvr>
                                            <p:cTn id="44" dur="300" fill="hold"/>
                                            <p:tgtEl>
                                              <p:spTgt spid="27"/>
                                            </p:tgtEl>
                                            <p:attrNameLst>
                                              <p:attrName>ppt_w</p:attrName>
                                            </p:attrNameLst>
                                          </p:cBhvr>
                                          <p:tavLst>
                                            <p:tav tm="0">
                                              <p:val>
                                                <p:fltVal val="0"/>
                                              </p:val>
                                            </p:tav>
                                            <p:tav tm="100000">
                                              <p:val>
                                                <p:strVal val="#ppt_w"/>
                                              </p:val>
                                            </p:tav>
                                          </p:tavLst>
                                        </p:anim>
                                        <p:anim calcmode="lin" valueType="num">
                                          <p:cBhvr>
                                            <p:cTn id="45" dur="300" fill="hold"/>
                                            <p:tgtEl>
                                              <p:spTgt spid="27"/>
                                            </p:tgtEl>
                                            <p:attrNameLst>
                                              <p:attrName>ppt_h</p:attrName>
                                            </p:attrNameLst>
                                          </p:cBhvr>
                                          <p:tavLst>
                                            <p:tav tm="0">
                                              <p:val>
                                                <p:fltVal val="0"/>
                                              </p:val>
                                            </p:tav>
                                            <p:tav tm="100000">
                                              <p:val>
                                                <p:strVal val="#ppt_h"/>
                                              </p:val>
                                            </p:tav>
                                          </p:tavLst>
                                        </p:anim>
                                      </p:childTnLst>
                                    </p:cTn>
                                  </p:par>
                                  <p:par>
                                    <p:cTn id="46" presetID="6" presetClass="emph" presetSubtype="0" autoRev="1" fill="hold" grpId="1" nodeType="withEffect">
                                      <p:stCondLst>
                                        <p:cond delay="700"/>
                                      </p:stCondLst>
                                      <p:childTnLst>
                                        <p:animScale>
                                          <p:cBhvr>
                                            <p:cTn id="47" dur="150" fill="hold"/>
                                            <p:tgtEl>
                                              <p:spTgt spid="27"/>
                                            </p:tgtEl>
                                          </p:cBhvr>
                                          <p:by x="110000" y="110000"/>
                                        </p:animScale>
                                      </p:childTnLst>
                                    </p:cTn>
                                  </p:par>
                                  <p:par>
                                    <p:cTn id="48" presetID="23" presetClass="entr" presetSubtype="16" fill="hold" grpId="0" nodeType="withEffect">
                                      <p:stCondLst>
                                        <p:cond delay="1250"/>
                                      </p:stCondLst>
                                      <p:childTnLst>
                                        <p:set>
                                          <p:cBhvr>
                                            <p:cTn id="49" dur="1" fill="hold">
                                              <p:stCondLst>
                                                <p:cond delay="0"/>
                                              </p:stCondLst>
                                            </p:cTn>
                                            <p:tgtEl>
                                              <p:spTgt spid="76"/>
                                            </p:tgtEl>
                                            <p:attrNameLst>
                                              <p:attrName>style.visibility</p:attrName>
                                            </p:attrNameLst>
                                          </p:cBhvr>
                                          <p:to>
                                            <p:strVal val="visible"/>
                                          </p:to>
                                        </p:set>
                                        <p:anim calcmode="lin" valueType="num">
                                          <p:cBhvr>
                                            <p:cTn id="50" dur="300" fill="hold"/>
                                            <p:tgtEl>
                                              <p:spTgt spid="76"/>
                                            </p:tgtEl>
                                            <p:attrNameLst>
                                              <p:attrName>ppt_w</p:attrName>
                                            </p:attrNameLst>
                                          </p:cBhvr>
                                          <p:tavLst>
                                            <p:tav tm="0">
                                              <p:val>
                                                <p:fltVal val="0"/>
                                              </p:val>
                                            </p:tav>
                                            <p:tav tm="100000">
                                              <p:val>
                                                <p:strVal val="#ppt_w"/>
                                              </p:val>
                                            </p:tav>
                                          </p:tavLst>
                                        </p:anim>
                                        <p:anim calcmode="lin" valueType="num">
                                          <p:cBhvr>
                                            <p:cTn id="51" dur="300" fill="hold"/>
                                            <p:tgtEl>
                                              <p:spTgt spid="76"/>
                                            </p:tgtEl>
                                            <p:attrNameLst>
                                              <p:attrName>ppt_h</p:attrName>
                                            </p:attrNameLst>
                                          </p:cBhvr>
                                          <p:tavLst>
                                            <p:tav tm="0">
                                              <p:val>
                                                <p:fltVal val="0"/>
                                              </p:val>
                                            </p:tav>
                                            <p:tav tm="100000">
                                              <p:val>
                                                <p:strVal val="#ppt_h"/>
                                              </p:val>
                                            </p:tav>
                                          </p:tavLst>
                                        </p:anim>
                                        <p:animScale>
                                          <p:cBhvr>
                                            <p:cTn id="52" dur="150" autoRev="1" fill="hold">
                                              <p:stCondLst>
                                                <p:cond delay="300"/>
                                              </p:stCondLst>
                                            </p:cTn>
                                            <p:tgtEl>
                                              <p:spTgt spid="76"/>
                                            </p:tgtEl>
                                          </p:cBhvr>
                                          <p:by x="110000" y="110000"/>
                                          <p:from x="100000" y="100000"/>
                                          <p:to x="110000" y="110000"/>
                                        </p:animScale>
                                      </p:childTnLst>
                                    </p:cTn>
                                  </p:par>
                                  <p:par>
                                    <p:cTn id="53" presetID="47" presetClass="entr" presetSubtype="0" fill="hold" grpId="0" nodeType="withEffect">
                                      <p:stCondLst>
                                        <p:cond delay="125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1000"/>
                                            <p:tgtEl>
                                              <p:spTgt spid="2"/>
                                            </p:tgtEl>
                                          </p:cBhvr>
                                        </p:animEffect>
                                        <p:anim calcmode="lin" valueType="num">
                                          <p:cBhvr>
                                            <p:cTn id="56" dur="1000" fill="hold"/>
                                            <p:tgtEl>
                                              <p:spTgt spid="2"/>
                                            </p:tgtEl>
                                            <p:attrNameLst>
                                              <p:attrName>ppt_x</p:attrName>
                                            </p:attrNameLst>
                                          </p:cBhvr>
                                          <p:tavLst>
                                            <p:tav tm="0">
                                              <p:val>
                                                <p:strVal val="#ppt_x"/>
                                              </p:val>
                                            </p:tav>
                                            <p:tav tm="100000">
                                              <p:val>
                                                <p:strVal val="#ppt_x"/>
                                              </p:val>
                                            </p:tav>
                                          </p:tavLst>
                                        </p:anim>
                                        <p:anim calcmode="lin" valueType="num">
                                          <p:cBhvr>
                                            <p:cTn id="57" dur="1000" fill="hold"/>
                                            <p:tgtEl>
                                              <p:spTgt spid="2"/>
                                            </p:tgtEl>
                                            <p:attrNameLst>
                                              <p:attrName>ppt_y</p:attrName>
                                            </p:attrNameLst>
                                          </p:cBhvr>
                                          <p:tavLst>
                                            <p:tav tm="0">
                                              <p:val>
                                                <p:strVal val="#ppt_y-.1"/>
                                              </p:val>
                                            </p:tav>
                                            <p:tav tm="100000">
                                              <p:val>
                                                <p:strVal val="#ppt_y"/>
                                              </p:val>
                                            </p:tav>
                                          </p:tavLst>
                                        </p:anim>
                                      </p:childTnLst>
                                    </p:cTn>
                                  </p:par>
                                  <p:par>
                                    <p:cTn id="58" presetID="23" presetClass="entr" presetSubtype="16" fill="hold" grpId="0" nodeType="withEffect">
                                      <p:stCondLst>
                                        <p:cond delay="1400"/>
                                      </p:stCondLst>
                                      <p:childTnLst>
                                        <p:set>
                                          <p:cBhvr>
                                            <p:cTn id="59" dur="1" fill="hold">
                                              <p:stCondLst>
                                                <p:cond delay="0"/>
                                              </p:stCondLst>
                                            </p:cTn>
                                            <p:tgtEl>
                                              <p:spTgt spid="77"/>
                                            </p:tgtEl>
                                            <p:attrNameLst>
                                              <p:attrName>style.visibility</p:attrName>
                                            </p:attrNameLst>
                                          </p:cBhvr>
                                          <p:to>
                                            <p:strVal val="visible"/>
                                          </p:to>
                                        </p:set>
                                        <p:anim calcmode="lin" valueType="num">
                                          <p:cBhvr>
                                            <p:cTn id="60" dur="300" fill="hold"/>
                                            <p:tgtEl>
                                              <p:spTgt spid="77"/>
                                            </p:tgtEl>
                                            <p:attrNameLst>
                                              <p:attrName>ppt_w</p:attrName>
                                            </p:attrNameLst>
                                          </p:cBhvr>
                                          <p:tavLst>
                                            <p:tav tm="0">
                                              <p:val>
                                                <p:fltVal val="0"/>
                                              </p:val>
                                            </p:tav>
                                            <p:tav tm="100000">
                                              <p:val>
                                                <p:strVal val="#ppt_w"/>
                                              </p:val>
                                            </p:tav>
                                          </p:tavLst>
                                        </p:anim>
                                        <p:anim calcmode="lin" valueType="num">
                                          <p:cBhvr>
                                            <p:cTn id="61" dur="300" fill="hold"/>
                                            <p:tgtEl>
                                              <p:spTgt spid="77"/>
                                            </p:tgtEl>
                                            <p:attrNameLst>
                                              <p:attrName>ppt_h</p:attrName>
                                            </p:attrNameLst>
                                          </p:cBhvr>
                                          <p:tavLst>
                                            <p:tav tm="0">
                                              <p:val>
                                                <p:fltVal val="0"/>
                                              </p:val>
                                            </p:tav>
                                            <p:tav tm="100000">
                                              <p:val>
                                                <p:strVal val="#ppt_h"/>
                                              </p:val>
                                            </p:tav>
                                          </p:tavLst>
                                        </p:anim>
                                        <p:animScale>
                                          <p:cBhvr>
                                            <p:cTn id="62" dur="150" autoRev="1" fill="hold">
                                              <p:stCondLst>
                                                <p:cond delay="300"/>
                                              </p:stCondLst>
                                            </p:cTn>
                                            <p:tgtEl>
                                              <p:spTgt spid="77"/>
                                            </p:tgtEl>
                                          </p:cBhvr>
                                          <p:by x="110000" y="110000"/>
                                          <p:from x="100000" y="100000"/>
                                          <p:to x="110000" y="110000"/>
                                        </p:animScale>
                                      </p:childTnLst>
                                    </p:cTn>
                                  </p:par>
                                  <p:par>
                                    <p:cTn id="63" presetID="47" presetClass="entr" presetSubtype="0" fill="hold" grpId="0" nodeType="withEffect">
                                      <p:stCondLst>
                                        <p:cond delay="1400"/>
                                      </p:stCondLst>
                                      <p:childTnLst>
                                        <p:set>
                                          <p:cBhvr>
                                            <p:cTn id="64" dur="1" fill="hold">
                                              <p:stCondLst>
                                                <p:cond delay="0"/>
                                              </p:stCondLst>
                                            </p:cTn>
                                            <p:tgtEl>
                                              <p:spTgt spid="4"/>
                                            </p:tgtEl>
                                            <p:attrNameLst>
                                              <p:attrName>style.visibility</p:attrName>
                                            </p:attrNameLst>
                                          </p:cBhvr>
                                          <p:to>
                                            <p:strVal val="visible"/>
                                          </p:to>
                                        </p:set>
                                        <p:animEffect transition="in" filter="fade">
                                          <p:cBhvr>
                                            <p:cTn id="65" dur="1000"/>
                                            <p:tgtEl>
                                              <p:spTgt spid="4"/>
                                            </p:tgtEl>
                                          </p:cBhvr>
                                        </p:animEffect>
                                        <p:anim calcmode="lin" valueType="num">
                                          <p:cBhvr>
                                            <p:cTn id="66" dur="1000" fill="hold"/>
                                            <p:tgtEl>
                                              <p:spTgt spid="4"/>
                                            </p:tgtEl>
                                            <p:attrNameLst>
                                              <p:attrName>ppt_x</p:attrName>
                                            </p:attrNameLst>
                                          </p:cBhvr>
                                          <p:tavLst>
                                            <p:tav tm="0">
                                              <p:val>
                                                <p:strVal val="#ppt_x"/>
                                              </p:val>
                                            </p:tav>
                                            <p:tav tm="100000">
                                              <p:val>
                                                <p:strVal val="#ppt_x"/>
                                              </p:val>
                                            </p:tav>
                                          </p:tavLst>
                                        </p:anim>
                                        <p:anim calcmode="lin" valueType="num">
                                          <p:cBhvr>
                                            <p:cTn id="67" dur="1000" fill="hold"/>
                                            <p:tgtEl>
                                              <p:spTgt spid="4"/>
                                            </p:tgtEl>
                                            <p:attrNameLst>
                                              <p:attrName>ppt_y</p:attrName>
                                            </p:attrNameLst>
                                          </p:cBhvr>
                                          <p:tavLst>
                                            <p:tav tm="0">
                                              <p:val>
                                                <p:strVal val="#ppt_y-.1"/>
                                              </p:val>
                                            </p:tav>
                                            <p:tav tm="100000">
                                              <p:val>
                                                <p:strVal val="#ppt_y"/>
                                              </p:val>
                                            </p:tav>
                                          </p:tavLst>
                                        </p:anim>
                                      </p:childTnLst>
                                    </p:cTn>
                                  </p:par>
                                  <p:par>
                                    <p:cTn id="68" presetID="23" presetClass="entr" presetSubtype="16" fill="hold" grpId="0" nodeType="withEffect">
                                      <p:stCondLst>
                                        <p:cond delay="1500"/>
                                      </p:stCondLst>
                                      <p:childTnLst>
                                        <p:set>
                                          <p:cBhvr>
                                            <p:cTn id="69" dur="1" fill="hold">
                                              <p:stCondLst>
                                                <p:cond delay="0"/>
                                              </p:stCondLst>
                                            </p:cTn>
                                            <p:tgtEl>
                                              <p:spTgt spid="78"/>
                                            </p:tgtEl>
                                            <p:attrNameLst>
                                              <p:attrName>style.visibility</p:attrName>
                                            </p:attrNameLst>
                                          </p:cBhvr>
                                          <p:to>
                                            <p:strVal val="visible"/>
                                          </p:to>
                                        </p:set>
                                        <p:anim calcmode="lin" valueType="num">
                                          <p:cBhvr>
                                            <p:cTn id="70" dur="300" fill="hold"/>
                                            <p:tgtEl>
                                              <p:spTgt spid="78"/>
                                            </p:tgtEl>
                                            <p:attrNameLst>
                                              <p:attrName>ppt_w</p:attrName>
                                            </p:attrNameLst>
                                          </p:cBhvr>
                                          <p:tavLst>
                                            <p:tav tm="0">
                                              <p:val>
                                                <p:fltVal val="0"/>
                                              </p:val>
                                            </p:tav>
                                            <p:tav tm="100000">
                                              <p:val>
                                                <p:strVal val="#ppt_w"/>
                                              </p:val>
                                            </p:tav>
                                          </p:tavLst>
                                        </p:anim>
                                        <p:anim calcmode="lin" valueType="num">
                                          <p:cBhvr>
                                            <p:cTn id="71" dur="300" fill="hold"/>
                                            <p:tgtEl>
                                              <p:spTgt spid="78"/>
                                            </p:tgtEl>
                                            <p:attrNameLst>
                                              <p:attrName>ppt_h</p:attrName>
                                            </p:attrNameLst>
                                          </p:cBhvr>
                                          <p:tavLst>
                                            <p:tav tm="0">
                                              <p:val>
                                                <p:fltVal val="0"/>
                                              </p:val>
                                            </p:tav>
                                            <p:tav tm="100000">
                                              <p:val>
                                                <p:strVal val="#ppt_h"/>
                                              </p:val>
                                            </p:tav>
                                          </p:tavLst>
                                        </p:anim>
                                        <p:animScale>
                                          <p:cBhvr>
                                            <p:cTn id="72" dur="150" autoRev="1" fill="hold">
                                              <p:stCondLst>
                                                <p:cond delay="300"/>
                                              </p:stCondLst>
                                            </p:cTn>
                                            <p:tgtEl>
                                              <p:spTgt spid="78"/>
                                            </p:tgtEl>
                                          </p:cBhvr>
                                          <p:by x="110000" y="110000"/>
                                          <p:from x="100000" y="100000"/>
                                          <p:to x="110000" y="110000"/>
                                        </p:animScale>
                                      </p:childTnLst>
                                    </p:cTn>
                                  </p:par>
                                  <p:par>
                                    <p:cTn id="73" presetID="47" presetClass="entr" presetSubtype="0" fill="hold" grpId="0" nodeType="withEffect">
                                      <p:stCondLst>
                                        <p:cond delay="1500"/>
                                      </p:stCondLst>
                                      <p:childTnLst>
                                        <p:set>
                                          <p:cBhvr>
                                            <p:cTn id="74" dur="1" fill="hold">
                                              <p:stCondLst>
                                                <p:cond delay="0"/>
                                              </p:stCondLst>
                                            </p:cTn>
                                            <p:tgtEl>
                                              <p:spTgt spid="5"/>
                                            </p:tgtEl>
                                            <p:attrNameLst>
                                              <p:attrName>style.visibility</p:attrName>
                                            </p:attrNameLst>
                                          </p:cBhvr>
                                          <p:to>
                                            <p:strVal val="visible"/>
                                          </p:to>
                                        </p:set>
                                        <p:animEffect transition="in" filter="fade">
                                          <p:cBhvr>
                                            <p:cTn id="75" dur="1000"/>
                                            <p:tgtEl>
                                              <p:spTgt spid="5"/>
                                            </p:tgtEl>
                                          </p:cBhvr>
                                        </p:animEffect>
                                        <p:anim calcmode="lin" valueType="num">
                                          <p:cBhvr>
                                            <p:cTn id="76" dur="1000" fill="hold"/>
                                            <p:tgtEl>
                                              <p:spTgt spid="5"/>
                                            </p:tgtEl>
                                            <p:attrNameLst>
                                              <p:attrName>ppt_x</p:attrName>
                                            </p:attrNameLst>
                                          </p:cBhvr>
                                          <p:tavLst>
                                            <p:tav tm="0">
                                              <p:val>
                                                <p:strVal val="#ppt_x"/>
                                              </p:val>
                                            </p:tav>
                                            <p:tav tm="100000">
                                              <p:val>
                                                <p:strVal val="#ppt_x"/>
                                              </p:val>
                                            </p:tav>
                                          </p:tavLst>
                                        </p:anim>
                                        <p:anim calcmode="lin" valueType="num">
                                          <p:cBhvr>
                                            <p:cTn id="77" dur="1000" fill="hold"/>
                                            <p:tgtEl>
                                              <p:spTgt spid="5"/>
                                            </p:tgtEl>
                                            <p:attrNameLst>
                                              <p:attrName>ppt_y</p:attrName>
                                            </p:attrNameLst>
                                          </p:cBhvr>
                                          <p:tavLst>
                                            <p:tav tm="0">
                                              <p:val>
                                                <p:strVal val="#ppt_y-.1"/>
                                              </p:val>
                                            </p:tav>
                                            <p:tav tm="100000">
                                              <p:val>
                                                <p:strVal val="#ppt_y"/>
                                              </p:val>
                                            </p:tav>
                                          </p:tavLst>
                                        </p:anim>
                                      </p:childTnLst>
                                    </p:cTn>
                                  </p:par>
                                  <p:par>
                                    <p:cTn id="78" presetID="23" presetClass="entr" presetSubtype="16" fill="hold" grpId="0" nodeType="withEffect">
                                      <p:stCondLst>
                                        <p:cond delay="1600"/>
                                      </p:stCondLst>
                                      <p:childTnLst>
                                        <p:set>
                                          <p:cBhvr>
                                            <p:cTn id="79" dur="1" fill="hold">
                                              <p:stCondLst>
                                                <p:cond delay="0"/>
                                              </p:stCondLst>
                                            </p:cTn>
                                            <p:tgtEl>
                                              <p:spTgt spid="79"/>
                                            </p:tgtEl>
                                            <p:attrNameLst>
                                              <p:attrName>style.visibility</p:attrName>
                                            </p:attrNameLst>
                                          </p:cBhvr>
                                          <p:to>
                                            <p:strVal val="visible"/>
                                          </p:to>
                                        </p:set>
                                        <p:anim calcmode="lin" valueType="num">
                                          <p:cBhvr>
                                            <p:cTn id="80" dur="300" fill="hold"/>
                                            <p:tgtEl>
                                              <p:spTgt spid="79"/>
                                            </p:tgtEl>
                                            <p:attrNameLst>
                                              <p:attrName>ppt_w</p:attrName>
                                            </p:attrNameLst>
                                          </p:cBhvr>
                                          <p:tavLst>
                                            <p:tav tm="0">
                                              <p:val>
                                                <p:fltVal val="0"/>
                                              </p:val>
                                            </p:tav>
                                            <p:tav tm="100000">
                                              <p:val>
                                                <p:strVal val="#ppt_w"/>
                                              </p:val>
                                            </p:tav>
                                          </p:tavLst>
                                        </p:anim>
                                        <p:anim calcmode="lin" valueType="num">
                                          <p:cBhvr>
                                            <p:cTn id="81" dur="300" fill="hold"/>
                                            <p:tgtEl>
                                              <p:spTgt spid="79"/>
                                            </p:tgtEl>
                                            <p:attrNameLst>
                                              <p:attrName>ppt_h</p:attrName>
                                            </p:attrNameLst>
                                          </p:cBhvr>
                                          <p:tavLst>
                                            <p:tav tm="0">
                                              <p:val>
                                                <p:fltVal val="0"/>
                                              </p:val>
                                            </p:tav>
                                            <p:tav tm="100000">
                                              <p:val>
                                                <p:strVal val="#ppt_h"/>
                                              </p:val>
                                            </p:tav>
                                          </p:tavLst>
                                        </p:anim>
                                        <p:animScale>
                                          <p:cBhvr>
                                            <p:cTn id="82" dur="150" autoRev="1" fill="hold">
                                              <p:stCondLst>
                                                <p:cond delay="300"/>
                                              </p:stCondLst>
                                            </p:cTn>
                                            <p:tgtEl>
                                              <p:spTgt spid="79"/>
                                            </p:tgtEl>
                                          </p:cBhvr>
                                          <p:by x="110000" y="110000"/>
                                          <p:from x="100000" y="100000"/>
                                          <p:to x="110000" y="110000"/>
                                        </p:animScale>
                                      </p:childTnLst>
                                    </p:cTn>
                                  </p:par>
                                  <p:par>
                                    <p:cTn id="83" presetID="47" presetClass="entr" presetSubtype="0" fill="hold" grpId="0" nodeType="withEffect">
                                      <p:stCondLst>
                                        <p:cond delay="1600"/>
                                      </p:stCondLst>
                                      <p:childTnLst>
                                        <p:set>
                                          <p:cBhvr>
                                            <p:cTn id="84" dur="1" fill="hold">
                                              <p:stCondLst>
                                                <p:cond delay="0"/>
                                              </p:stCondLst>
                                            </p:cTn>
                                            <p:tgtEl>
                                              <p:spTgt spid="6"/>
                                            </p:tgtEl>
                                            <p:attrNameLst>
                                              <p:attrName>style.visibility</p:attrName>
                                            </p:attrNameLst>
                                          </p:cBhvr>
                                          <p:to>
                                            <p:strVal val="visible"/>
                                          </p:to>
                                        </p:set>
                                        <p:animEffect transition="in" filter="fade">
                                          <p:cBhvr>
                                            <p:cTn id="85" dur="1000"/>
                                            <p:tgtEl>
                                              <p:spTgt spid="6"/>
                                            </p:tgtEl>
                                          </p:cBhvr>
                                        </p:animEffect>
                                        <p:anim calcmode="lin" valueType="num">
                                          <p:cBhvr>
                                            <p:cTn id="86" dur="1000" fill="hold"/>
                                            <p:tgtEl>
                                              <p:spTgt spid="6"/>
                                            </p:tgtEl>
                                            <p:attrNameLst>
                                              <p:attrName>ppt_x</p:attrName>
                                            </p:attrNameLst>
                                          </p:cBhvr>
                                          <p:tavLst>
                                            <p:tav tm="0">
                                              <p:val>
                                                <p:strVal val="#ppt_x"/>
                                              </p:val>
                                            </p:tav>
                                            <p:tav tm="100000">
                                              <p:val>
                                                <p:strVal val="#ppt_x"/>
                                              </p:val>
                                            </p:tav>
                                          </p:tavLst>
                                        </p:anim>
                                        <p:anim calcmode="lin" valueType="num">
                                          <p:cBhvr>
                                            <p:cTn id="87" dur="1000" fill="hold"/>
                                            <p:tgtEl>
                                              <p:spTgt spid="6"/>
                                            </p:tgtEl>
                                            <p:attrNameLst>
                                              <p:attrName>ppt_y</p:attrName>
                                            </p:attrNameLst>
                                          </p:cBhvr>
                                          <p:tavLst>
                                            <p:tav tm="0">
                                              <p:val>
                                                <p:strVal val="#ppt_y-.1"/>
                                              </p:val>
                                            </p:tav>
                                            <p:tav tm="100000">
                                              <p:val>
                                                <p:strVal val="#ppt_y"/>
                                              </p:val>
                                            </p:tav>
                                          </p:tavLst>
                                        </p:anim>
                                      </p:childTnLst>
                                    </p:cTn>
                                  </p:par>
                                  <p:par>
                                    <p:cTn id="88" presetID="23" presetClass="entr" presetSubtype="16" fill="hold" grpId="0" nodeType="withEffect">
                                      <p:stCondLst>
                                        <p:cond delay="1250"/>
                                      </p:stCondLst>
                                      <p:childTnLst>
                                        <p:set>
                                          <p:cBhvr>
                                            <p:cTn id="89" dur="1" fill="hold">
                                              <p:stCondLst>
                                                <p:cond delay="0"/>
                                              </p:stCondLst>
                                            </p:cTn>
                                            <p:tgtEl>
                                              <p:spTgt spid="80"/>
                                            </p:tgtEl>
                                            <p:attrNameLst>
                                              <p:attrName>style.visibility</p:attrName>
                                            </p:attrNameLst>
                                          </p:cBhvr>
                                          <p:to>
                                            <p:strVal val="visible"/>
                                          </p:to>
                                        </p:set>
                                        <p:anim calcmode="lin" valueType="num">
                                          <p:cBhvr>
                                            <p:cTn id="90" dur="300" fill="hold"/>
                                            <p:tgtEl>
                                              <p:spTgt spid="80"/>
                                            </p:tgtEl>
                                            <p:attrNameLst>
                                              <p:attrName>ppt_w</p:attrName>
                                            </p:attrNameLst>
                                          </p:cBhvr>
                                          <p:tavLst>
                                            <p:tav tm="0">
                                              <p:val>
                                                <p:fltVal val="0"/>
                                              </p:val>
                                            </p:tav>
                                            <p:tav tm="100000">
                                              <p:val>
                                                <p:strVal val="#ppt_w"/>
                                              </p:val>
                                            </p:tav>
                                          </p:tavLst>
                                        </p:anim>
                                        <p:anim calcmode="lin" valueType="num">
                                          <p:cBhvr>
                                            <p:cTn id="91" dur="300" fill="hold"/>
                                            <p:tgtEl>
                                              <p:spTgt spid="80"/>
                                            </p:tgtEl>
                                            <p:attrNameLst>
                                              <p:attrName>ppt_h</p:attrName>
                                            </p:attrNameLst>
                                          </p:cBhvr>
                                          <p:tavLst>
                                            <p:tav tm="0">
                                              <p:val>
                                                <p:fltVal val="0"/>
                                              </p:val>
                                            </p:tav>
                                            <p:tav tm="100000">
                                              <p:val>
                                                <p:strVal val="#ppt_h"/>
                                              </p:val>
                                            </p:tav>
                                          </p:tavLst>
                                        </p:anim>
                                        <p:animScale>
                                          <p:cBhvr>
                                            <p:cTn id="92" dur="150" autoRev="1" fill="hold">
                                              <p:stCondLst>
                                                <p:cond delay="300"/>
                                              </p:stCondLst>
                                            </p:cTn>
                                            <p:tgtEl>
                                              <p:spTgt spid="80"/>
                                            </p:tgtEl>
                                          </p:cBhvr>
                                          <p:by x="110000" y="110000"/>
                                          <p:from x="100000" y="100000"/>
                                          <p:to x="110000" y="110000"/>
                                        </p:animScale>
                                      </p:childTnLst>
                                    </p:cTn>
                                  </p:par>
                                  <p:par>
                                    <p:cTn id="93" presetID="42" presetClass="entr" presetSubtype="0" fill="hold" grpId="0" nodeType="withEffect">
                                      <p:stCondLst>
                                        <p:cond delay="1250"/>
                                      </p:stCondLst>
                                      <p:childTnLst>
                                        <p:set>
                                          <p:cBhvr>
                                            <p:cTn id="94" dur="1" fill="hold">
                                              <p:stCondLst>
                                                <p:cond delay="0"/>
                                              </p:stCondLst>
                                            </p:cTn>
                                            <p:tgtEl>
                                              <p:spTgt spid="10"/>
                                            </p:tgtEl>
                                            <p:attrNameLst>
                                              <p:attrName>style.visibility</p:attrName>
                                            </p:attrNameLst>
                                          </p:cBhvr>
                                          <p:to>
                                            <p:strVal val="visible"/>
                                          </p:to>
                                        </p:set>
                                        <p:animEffect transition="in" filter="fade">
                                          <p:cBhvr>
                                            <p:cTn id="95" dur="1000"/>
                                            <p:tgtEl>
                                              <p:spTgt spid="10"/>
                                            </p:tgtEl>
                                          </p:cBhvr>
                                        </p:animEffect>
                                        <p:anim calcmode="lin" valueType="num">
                                          <p:cBhvr>
                                            <p:cTn id="96" dur="1000" fill="hold"/>
                                            <p:tgtEl>
                                              <p:spTgt spid="10"/>
                                            </p:tgtEl>
                                            <p:attrNameLst>
                                              <p:attrName>ppt_x</p:attrName>
                                            </p:attrNameLst>
                                          </p:cBhvr>
                                          <p:tavLst>
                                            <p:tav tm="0">
                                              <p:val>
                                                <p:strVal val="#ppt_x"/>
                                              </p:val>
                                            </p:tav>
                                            <p:tav tm="100000">
                                              <p:val>
                                                <p:strVal val="#ppt_x"/>
                                              </p:val>
                                            </p:tav>
                                          </p:tavLst>
                                        </p:anim>
                                        <p:anim calcmode="lin" valueType="num">
                                          <p:cBhvr>
                                            <p:cTn id="97" dur="1000" fill="hold"/>
                                            <p:tgtEl>
                                              <p:spTgt spid="10"/>
                                            </p:tgtEl>
                                            <p:attrNameLst>
                                              <p:attrName>ppt_y</p:attrName>
                                            </p:attrNameLst>
                                          </p:cBhvr>
                                          <p:tavLst>
                                            <p:tav tm="0">
                                              <p:val>
                                                <p:strVal val="#ppt_y+.1"/>
                                              </p:val>
                                            </p:tav>
                                            <p:tav tm="100000">
                                              <p:val>
                                                <p:strVal val="#ppt_y"/>
                                              </p:val>
                                            </p:tav>
                                          </p:tavLst>
                                        </p:anim>
                                      </p:childTnLst>
                                    </p:cTn>
                                  </p:par>
                                  <p:par>
                                    <p:cTn id="98" presetID="23" presetClass="entr" presetSubtype="16" fill="hold" grpId="0" nodeType="withEffect">
                                      <p:stCondLst>
                                        <p:cond delay="1400"/>
                                      </p:stCondLst>
                                      <p:childTnLst>
                                        <p:set>
                                          <p:cBhvr>
                                            <p:cTn id="99" dur="1" fill="hold">
                                              <p:stCondLst>
                                                <p:cond delay="0"/>
                                              </p:stCondLst>
                                            </p:cTn>
                                            <p:tgtEl>
                                              <p:spTgt spid="81"/>
                                            </p:tgtEl>
                                            <p:attrNameLst>
                                              <p:attrName>style.visibility</p:attrName>
                                            </p:attrNameLst>
                                          </p:cBhvr>
                                          <p:to>
                                            <p:strVal val="visible"/>
                                          </p:to>
                                        </p:set>
                                        <p:anim calcmode="lin" valueType="num">
                                          <p:cBhvr>
                                            <p:cTn id="100" dur="300" fill="hold"/>
                                            <p:tgtEl>
                                              <p:spTgt spid="81"/>
                                            </p:tgtEl>
                                            <p:attrNameLst>
                                              <p:attrName>ppt_w</p:attrName>
                                            </p:attrNameLst>
                                          </p:cBhvr>
                                          <p:tavLst>
                                            <p:tav tm="0">
                                              <p:val>
                                                <p:fltVal val="0"/>
                                              </p:val>
                                            </p:tav>
                                            <p:tav tm="100000">
                                              <p:val>
                                                <p:strVal val="#ppt_w"/>
                                              </p:val>
                                            </p:tav>
                                          </p:tavLst>
                                        </p:anim>
                                        <p:anim calcmode="lin" valueType="num">
                                          <p:cBhvr>
                                            <p:cTn id="101" dur="300" fill="hold"/>
                                            <p:tgtEl>
                                              <p:spTgt spid="81"/>
                                            </p:tgtEl>
                                            <p:attrNameLst>
                                              <p:attrName>ppt_h</p:attrName>
                                            </p:attrNameLst>
                                          </p:cBhvr>
                                          <p:tavLst>
                                            <p:tav tm="0">
                                              <p:val>
                                                <p:fltVal val="0"/>
                                              </p:val>
                                            </p:tav>
                                            <p:tav tm="100000">
                                              <p:val>
                                                <p:strVal val="#ppt_h"/>
                                              </p:val>
                                            </p:tav>
                                          </p:tavLst>
                                        </p:anim>
                                        <p:animScale>
                                          <p:cBhvr>
                                            <p:cTn id="102" dur="150" autoRev="1" fill="hold">
                                              <p:stCondLst>
                                                <p:cond delay="300"/>
                                              </p:stCondLst>
                                            </p:cTn>
                                            <p:tgtEl>
                                              <p:spTgt spid="81"/>
                                            </p:tgtEl>
                                          </p:cBhvr>
                                          <p:by x="110000" y="110000"/>
                                          <p:from x="100000" y="100000"/>
                                          <p:to x="110000" y="110000"/>
                                        </p:animScale>
                                      </p:childTnLst>
                                    </p:cTn>
                                  </p:par>
                                  <p:par>
                                    <p:cTn id="103" presetID="42" presetClass="entr" presetSubtype="0" fill="hold" grpId="0" nodeType="withEffect">
                                      <p:stCondLst>
                                        <p:cond delay="1400"/>
                                      </p:stCondLst>
                                      <p:childTnLst>
                                        <p:set>
                                          <p:cBhvr>
                                            <p:cTn id="104" dur="1" fill="hold">
                                              <p:stCondLst>
                                                <p:cond delay="0"/>
                                              </p:stCondLst>
                                            </p:cTn>
                                            <p:tgtEl>
                                              <p:spTgt spid="9"/>
                                            </p:tgtEl>
                                            <p:attrNameLst>
                                              <p:attrName>style.visibility</p:attrName>
                                            </p:attrNameLst>
                                          </p:cBhvr>
                                          <p:to>
                                            <p:strVal val="visible"/>
                                          </p:to>
                                        </p:set>
                                        <p:animEffect transition="in" filter="fade">
                                          <p:cBhvr>
                                            <p:cTn id="105" dur="1000"/>
                                            <p:tgtEl>
                                              <p:spTgt spid="9"/>
                                            </p:tgtEl>
                                          </p:cBhvr>
                                        </p:animEffect>
                                        <p:anim calcmode="lin" valueType="num">
                                          <p:cBhvr>
                                            <p:cTn id="106" dur="1000" fill="hold"/>
                                            <p:tgtEl>
                                              <p:spTgt spid="9"/>
                                            </p:tgtEl>
                                            <p:attrNameLst>
                                              <p:attrName>ppt_x</p:attrName>
                                            </p:attrNameLst>
                                          </p:cBhvr>
                                          <p:tavLst>
                                            <p:tav tm="0">
                                              <p:val>
                                                <p:strVal val="#ppt_x"/>
                                              </p:val>
                                            </p:tav>
                                            <p:tav tm="100000">
                                              <p:val>
                                                <p:strVal val="#ppt_x"/>
                                              </p:val>
                                            </p:tav>
                                          </p:tavLst>
                                        </p:anim>
                                        <p:anim calcmode="lin" valueType="num">
                                          <p:cBhvr>
                                            <p:cTn id="107" dur="1000" fill="hold"/>
                                            <p:tgtEl>
                                              <p:spTgt spid="9"/>
                                            </p:tgtEl>
                                            <p:attrNameLst>
                                              <p:attrName>ppt_y</p:attrName>
                                            </p:attrNameLst>
                                          </p:cBhvr>
                                          <p:tavLst>
                                            <p:tav tm="0">
                                              <p:val>
                                                <p:strVal val="#ppt_y+.1"/>
                                              </p:val>
                                            </p:tav>
                                            <p:tav tm="100000">
                                              <p:val>
                                                <p:strVal val="#ppt_y"/>
                                              </p:val>
                                            </p:tav>
                                          </p:tavLst>
                                        </p:anim>
                                      </p:childTnLst>
                                    </p:cTn>
                                  </p:par>
                                  <p:par>
                                    <p:cTn id="108" presetID="23" presetClass="entr" presetSubtype="16" fill="hold" grpId="0" nodeType="withEffect">
                                      <p:stCondLst>
                                        <p:cond delay="1500"/>
                                      </p:stCondLst>
                                      <p:childTnLst>
                                        <p:set>
                                          <p:cBhvr>
                                            <p:cTn id="109" dur="1" fill="hold">
                                              <p:stCondLst>
                                                <p:cond delay="0"/>
                                              </p:stCondLst>
                                            </p:cTn>
                                            <p:tgtEl>
                                              <p:spTgt spid="82"/>
                                            </p:tgtEl>
                                            <p:attrNameLst>
                                              <p:attrName>style.visibility</p:attrName>
                                            </p:attrNameLst>
                                          </p:cBhvr>
                                          <p:to>
                                            <p:strVal val="visible"/>
                                          </p:to>
                                        </p:set>
                                        <p:anim calcmode="lin" valueType="num">
                                          <p:cBhvr>
                                            <p:cTn id="110" dur="300" fill="hold"/>
                                            <p:tgtEl>
                                              <p:spTgt spid="82"/>
                                            </p:tgtEl>
                                            <p:attrNameLst>
                                              <p:attrName>ppt_w</p:attrName>
                                            </p:attrNameLst>
                                          </p:cBhvr>
                                          <p:tavLst>
                                            <p:tav tm="0">
                                              <p:val>
                                                <p:fltVal val="0"/>
                                              </p:val>
                                            </p:tav>
                                            <p:tav tm="100000">
                                              <p:val>
                                                <p:strVal val="#ppt_w"/>
                                              </p:val>
                                            </p:tav>
                                          </p:tavLst>
                                        </p:anim>
                                        <p:anim calcmode="lin" valueType="num">
                                          <p:cBhvr>
                                            <p:cTn id="111" dur="300" fill="hold"/>
                                            <p:tgtEl>
                                              <p:spTgt spid="82"/>
                                            </p:tgtEl>
                                            <p:attrNameLst>
                                              <p:attrName>ppt_h</p:attrName>
                                            </p:attrNameLst>
                                          </p:cBhvr>
                                          <p:tavLst>
                                            <p:tav tm="0">
                                              <p:val>
                                                <p:fltVal val="0"/>
                                              </p:val>
                                            </p:tav>
                                            <p:tav tm="100000">
                                              <p:val>
                                                <p:strVal val="#ppt_h"/>
                                              </p:val>
                                            </p:tav>
                                          </p:tavLst>
                                        </p:anim>
                                        <p:animScale>
                                          <p:cBhvr>
                                            <p:cTn id="112" dur="150" autoRev="1" fill="hold">
                                              <p:stCondLst>
                                                <p:cond delay="300"/>
                                              </p:stCondLst>
                                            </p:cTn>
                                            <p:tgtEl>
                                              <p:spTgt spid="82"/>
                                            </p:tgtEl>
                                          </p:cBhvr>
                                          <p:by x="110000" y="110000"/>
                                          <p:from x="100000" y="100000"/>
                                          <p:to x="110000" y="110000"/>
                                        </p:animScale>
                                      </p:childTnLst>
                                    </p:cTn>
                                  </p:par>
                                  <p:par>
                                    <p:cTn id="113" presetID="42" presetClass="entr" presetSubtype="0" fill="hold" grpId="0" nodeType="withEffect">
                                      <p:stCondLst>
                                        <p:cond delay="1500"/>
                                      </p:stCondLst>
                                      <p:childTnLst>
                                        <p:set>
                                          <p:cBhvr>
                                            <p:cTn id="114" dur="1" fill="hold">
                                              <p:stCondLst>
                                                <p:cond delay="0"/>
                                              </p:stCondLst>
                                            </p:cTn>
                                            <p:tgtEl>
                                              <p:spTgt spid="8"/>
                                            </p:tgtEl>
                                            <p:attrNameLst>
                                              <p:attrName>style.visibility</p:attrName>
                                            </p:attrNameLst>
                                          </p:cBhvr>
                                          <p:to>
                                            <p:strVal val="visible"/>
                                          </p:to>
                                        </p:set>
                                        <p:animEffect transition="in" filter="fade">
                                          <p:cBhvr>
                                            <p:cTn id="115" dur="1000"/>
                                            <p:tgtEl>
                                              <p:spTgt spid="8"/>
                                            </p:tgtEl>
                                          </p:cBhvr>
                                        </p:animEffect>
                                        <p:anim calcmode="lin" valueType="num">
                                          <p:cBhvr>
                                            <p:cTn id="116" dur="1000" fill="hold"/>
                                            <p:tgtEl>
                                              <p:spTgt spid="8"/>
                                            </p:tgtEl>
                                            <p:attrNameLst>
                                              <p:attrName>ppt_x</p:attrName>
                                            </p:attrNameLst>
                                          </p:cBhvr>
                                          <p:tavLst>
                                            <p:tav tm="0">
                                              <p:val>
                                                <p:strVal val="#ppt_x"/>
                                              </p:val>
                                            </p:tav>
                                            <p:tav tm="100000">
                                              <p:val>
                                                <p:strVal val="#ppt_x"/>
                                              </p:val>
                                            </p:tav>
                                          </p:tavLst>
                                        </p:anim>
                                        <p:anim calcmode="lin" valueType="num">
                                          <p:cBhvr>
                                            <p:cTn id="117" dur="1000" fill="hold"/>
                                            <p:tgtEl>
                                              <p:spTgt spid="8"/>
                                            </p:tgtEl>
                                            <p:attrNameLst>
                                              <p:attrName>ppt_y</p:attrName>
                                            </p:attrNameLst>
                                          </p:cBhvr>
                                          <p:tavLst>
                                            <p:tav tm="0">
                                              <p:val>
                                                <p:strVal val="#ppt_y+.1"/>
                                              </p:val>
                                            </p:tav>
                                            <p:tav tm="100000">
                                              <p:val>
                                                <p:strVal val="#ppt_y"/>
                                              </p:val>
                                            </p:tav>
                                          </p:tavLst>
                                        </p:anim>
                                      </p:childTnLst>
                                    </p:cTn>
                                  </p:par>
                                  <p:par>
                                    <p:cTn id="118" presetID="23" presetClass="entr" presetSubtype="16" fill="hold" grpId="0" nodeType="withEffect">
                                      <p:stCondLst>
                                        <p:cond delay="1500"/>
                                      </p:stCondLst>
                                      <p:childTnLst>
                                        <p:set>
                                          <p:cBhvr>
                                            <p:cTn id="119" dur="1" fill="hold">
                                              <p:stCondLst>
                                                <p:cond delay="0"/>
                                              </p:stCondLst>
                                            </p:cTn>
                                            <p:tgtEl>
                                              <p:spTgt spid="83"/>
                                            </p:tgtEl>
                                            <p:attrNameLst>
                                              <p:attrName>style.visibility</p:attrName>
                                            </p:attrNameLst>
                                          </p:cBhvr>
                                          <p:to>
                                            <p:strVal val="visible"/>
                                          </p:to>
                                        </p:set>
                                        <p:anim calcmode="lin" valueType="num">
                                          <p:cBhvr>
                                            <p:cTn id="120" dur="300" fill="hold"/>
                                            <p:tgtEl>
                                              <p:spTgt spid="83"/>
                                            </p:tgtEl>
                                            <p:attrNameLst>
                                              <p:attrName>ppt_w</p:attrName>
                                            </p:attrNameLst>
                                          </p:cBhvr>
                                          <p:tavLst>
                                            <p:tav tm="0">
                                              <p:val>
                                                <p:fltVal val="0"/>
                                              </p:val>
                                            </p:tav>
                                            <p:tav tm="100000">
                                              <p:val>
                                                <p:strVal val="#ppt_w"/>
                                              </p:val>
                                            </p:tav>
                                          </p:tavLst>
                                        </p:anim>
                                        <p:anim calcmode="lin" valueType="num">
                                          <p:cBhvr>
                                            <p:cTn id="121" dur="300" fill="hold"/>
                                            <p:tgtEl>
                                              <p:spTgt spid="83"/>
                                            </p:tgtEl>
                                            <p:attrNameLst>
                                              <p:attrName>ppt_h</p:attrName>
                                            </p:attrNameLst>
                                          </p:cBhvr>
                                          <p:tavLst>
                                            <p:tav tm="0">
                                              <p:val>
                                                <p:fltVal val="0"/>
                                              </p:val>
                                            </p:tav>
                                            <p:tav tm="100000">
                                              <p:val>
                                                <p:strVal val="#ppt_h"/>
                                              </p:val>
                                            </p:tav>
                                          </p:tavLst>
                                        </p:anim>
                                        <p:animScale>
                                          <p:cBhvr>
                                            <p:cTn id="122" dur="150" autoRev="1" fill="hold">
                                              <p:stCondLst>
                                                <p:cond delay="300"/>
                                              </p:stCondLst>
                                            </p:cTn>
                                            <p:tgtEl>
                                              <p:spTgt spid="83"/>
                                            </p:tgtEl>
                                          </p:cBhvr>
                                          <p:by x="110000" y="110000"/>
                                          <p:from x="100000" y="100000"/>
                                          <p:to x="110000" y="110000"/>
                                        </p:animScale>
                                      </p:childTnLst>
                                    </p:cTn>
                                  </p:par>
                                  <p:par>
                                    <p:cTn id="123" presetID="42" presetClass="entr" presetSubtype="0" fill="hold" grpId="0" nodeType="withEffect">
                                      <p:stCondLst>
                                        <p:cond delay="1500"/>
                                      </p:stCondLst>
                                      <p:childTnLst>
                                        <p:set>
                                          <p:cBhvr>
                                            <p:cTn id="124" dur="1" fill="hold">
                                              <p:stCondLst>
                                                <p:cond delay="0"/>
                                              </p:stCondLst>
                                            </p:cTn>
                                            <p:tgtEl>
                                              <p:spTgt spid="7"/>
                                            </p:tgtEl>
                                            <p:attrNameLst>
                                              <p:attrName>style.visibility</p:attrName>
                                            </p:attrNameLst>
                                          </p:cBhvr>
                                          <p:to>
                                            <p:strVal val="visible"/>
                                          </p:to>
                                        </p:set>
                                        <p:animEffect transition="in" filter="fade">
                                          <p:cBhvr>
                                            <p:cTn id="125" dur="1000"/>
                                            <p:tgtEl>
                                              <p:spTgt spid="7"/>
                                            </p:tgtEl>
                                          </p:cBhvr>
                                        </p:animEffect>
                                        <p:anim calcmode="lin" valueType="num">
                                          <p:cBhvr>
                                            <p:cTn id="126" dur="1000" fill="hold"/>
                                            <p:tgtEl>
                                              <p:spTgt spid="7"/>
                                            </p:tgtEl>
                                            <p:attrNameLst>
                                              <p:attrName>ppt_x</p:attrName>
                                            </p:attrNameLst>
                                          </p:cBhvr>
                                          <p:tavLst>
                                            <p:tav tm="0">
                                              <p:val>
                                                <p:strVal val="#ppt_x"/>
                                              </p:val>
                                            </p:tav>
                                            <p:tav tm="100000">
                                              <p:val>
                                                <p:strVal val="#ppt_x"/>
                                              </p:val>
                                            </p:tav>
                                          </p:tavLst>
                                        </p:anim>
                                        <p:anim calcmode="lin" valueType="num">
                                          <p:cBhvr>
                                            <p:cTn id="12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P spid="62" grpId="0" animBg="1"/>
          <p:bldP spid="66" grpId="0" animBg="1"/>
          <p:bldP spid="67" grpId="0" animBg="1"/>
          <p:bldP spid="68" grpId="0" animBg="1"/>
          <p:bldP spid="69" grpId="0" animBg="1"/>
          <p:bldP spid="70" grpId="0" animBg="1"/>
          <p:bldP spid="3" grpId="0"/>
          <p:bldP spid="2" grpId="0"/>
          <p:bldP spid="4" grpId="0"/>
          <p:bldP spid="5" grpId="0"/>
          <p:bldP spid="6" grpId="0"/>
          <p:bldP spid="7" grpId="0"/>
          <p:bldP spid="8" grpId="0"/>
          <p:bldP spid="9" grpId="0"/>
          <p:bldP spid="10" grpId="0"/>
          <p:bldP spid="27" grpId="0"/>
          <p:bldP spid="27" grpId="1"/>
          <p:bldP spid="74" grpId="0"/>
          <p:bldP spid="76" grpId="0" animBg="1"/>
          <p:bldP spid="77" grpId="0" animBg="1"/>
          <p:bldP spid="78" grpId="0" animBg="1"/>
          <p:bldP spid="79" grpId="0" animBg="1"/>
          <p:bldP spid="80" grpId="0" animBg="1"/>
          <p:bldP spid="81" grpId="0" animBg="1"/>
          <p:bldP spid="82" grpId="0" animBg="1"/>
          <p:bldP spid="83" grpId="0" animBg="1"/>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55923" y="2080970"/>
            <a:ext cx="2967280" cy="2967280"/>
            <a:chOff x="494023" y="2080970"/>
            <a:chExt cx="2967280" cy="2967280"/>
          </a:xfrm>
        </p:grpSpPr>
        <p:sp>
          <p:nvSpPr>
            <p:cNvPr id="32" name="十二边形 31"/>
            <p:cNvSpPr/>
            <p:nvPr/>
          </p:nvSpPr>
          <p:spPr>
            <a:xfrm rot="1175927">
              <a:off x="494023" y="2080970"/>
              <a:ext cx="2967280" cy="2967280"/>
            </a:xfrm>
            <a:prstGeom prst="dodecagon">
              <a:avLst/>
            </a:prstGeom>
            <a:noFill/>
            <a:ln>
              <a:gradFill>
                <a:gsLst>
                  <a:gs pos="0">
                    <a:schemeClr val="bg1">
                      <a:lumMod val="85000"/>
                    </a:schemeClr>
                  </a:gs>
                  <a:gs pos="100000">
                    <a:srgbClr val="B0D3F2"/>
                  </a:gs>
                  <a:gs pos="48000">
                    <a:srgbClr val="D5B8EA"/>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十二边形 4"/>
            <p:cNvSpPr/>
            <p:nvPr/>
          </p:nvSpPr>
          <p:spPr>
            <a:xfrm>
              <a:off x="494023" y="2080970"/>
              <a:ext cx="2967280" cy="2967280"/>
            </a:xfrm>
            <a:prstGeom prst="dodecagon">
              <a:avLst/>
            </a:prstGeom>
            <a:noFill/>
            <a:ln>
              <a:gradFill>
                <a:gsLst>
                  <a:gs pos="0">
                    <a:schemeClr val="bg1">
                      <a:lumMod val="85000"/>
                    </a:schemeClr>
                  </a:gs>
                  <a:gs pos="100000">
                    <a:srgbClr val="B0D3F2"/>
                  </a:gs>
                  <a:gs pos="48000">
                    <a:srgbClr val="D5B8EA"/>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996890" y="2516138"/>
            <a:ext cx="2168577" cy="209288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终端设备费用低，可维护性较好，租用电信的音频专线具有不受地域限制的</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9163987" y="2791361"/>
            <a:ext cx="2348459" cy="129266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长距离通信需要中继，通信容量小，防雷击性能差等</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6" name="矩形 25"/>
          <p:cNvSpPr/>
          <p:nvPr/>
        </p:nvSpPr>
        <p:spPr>
          <a:xfrm>
            <a:off x="5298346" y="3188504"/>
            <a:ext cx="1595309" cy="523220"/>
          </a:xfrm>
          <a:prstGeom prst="rect">
            <a:avLst/>
          </a:prstGeom>
          <a:noFill/>
        </p:spPr>
        <p:txBody>
          <a:bodyPr wrap="square" rtlCol="0">
            <a:spAutoFit/>
          </a:bodyPr>
          <a:lstStyle/>
          <a:p>
            <a:pPr algn="dist"/>
            <a:r>
              <a:rPr lang="zh-CN" altLang="zh-CN"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音频通道</a:t>
            </a:r>
            <a:endParaRPr lang="zh-CN" altLang="en-US" sz="28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24" name="组合 23"/>
          <p:cNvGrpSpPr/>
          <p:nvPr/>
        </p:nvGrpSpPr>
        <p:grpSpPr>
          <a:xfrm>
            <a:off x="3429807" y="3054939"/>
            <a:ext cx="5332386" cy="728134"/>
            <a:chOff x="3486149" y="3369733"/>
            <a:chExt cx="5332386" cy="728134"/>
          </a:xfrm>
        </p:grpSpPr>
        <p:sp>
          <p:nvSpPr>
            <p:cNvPr id="25" name="任意多边形 24"/>
            <p:cNvSpPr/>
            <p:nvPr/>
          </p:nvSpPr>
          <p:spPr>
            <a:xfrm>
              <a:off x="3486149" y="3369733"/>
              <a:ext cx="1966383" cy="728134"/>
            </a:xfrm>
            <a:custGeom>
              <a:avLst/>
              <a:gdLst>
                <a:gd name="connsiteX0" fmla="*/ 1257300 w 1257300"/>
                <a:gd name="connsiteY0" fmla="*/ 609600 h 1181100"/>
                <a:gd name="connsiteX1" fmla="*/ 1066800 w 1257300"/>
                <a:gd name="connsiteY1" fmla="*/ 609600 h 1181100"/>
                <a:gd name="connsiteX2" fmla="*/ 971550 w 1257300"/>
                <a:gd name="connsiteY2" fmla="*/ 228600 h 1181100"/>
                <a:gd name="connsiteX3" fmla="*/ 895350 w 1257300"/>
                <a:gd name="connsiteY3" fmla="*/ 1104900 h 1181100"/>
                <a:gd name="connsiteX4" fmla="*/ 762000 w 1257300"/>
                <a:gd name="connsiteY4" fmla="*/ 228600 h 1181100"/>
                <a:gd name="connsiteX5" fmla="*/ 723900 w 1257300"/>
                <a:gd name="connsiteY5" fmla="*/ 990600 h 1181100"/>
                <a:gd name="connsiteX6" fmla="*/ 571500 w 1257300"/>
                <a:gd name="connsiteY6" fmla="*/ 0 h 1181100"/>
                <a:gd name="connsiteX7" fmla="*/ 476250 w 1257300"/>
                <a:gd name="connsiteY7" fmla="*/ 1181100 h 1181100"/>
                <a:gd name="connsiteX8" fmla="*/ 323850 w 1257300"/>
                <a:gd name="connsiteY8" fmla="*/ 571500 h 1181100"/>
                <a:gd name="connsiteX9" fmla="*/ 0 w 1257300"/>
                <a:gd name="connsiteY9" fmla="*/ 5715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1181100">
                  <a:moveTo>
                    <a:pt x="1257300" y="609600"/>
                  </a:moveTo>
                  <a:lnTo>
                    <a:pt x="1066800" y="609600"/>
                  </a:lnTo>
                  <a:lnTo>
                    <a:pt x="971550" y="228600"/>
                  </a:lnTo>
                  <a:lnTo>
                    <a:pt x="895350" y="1104900"/>
                  </a:lnTo>
                  <a:lnTo>
                    <a:pt x="762000" y="228600"/>
                  </a:lnTo>
                  <a:lnTo>
                    <a:pt x="723900" y="990600"/>
                  </a:lnTo>
                  <a:lnTo>
                    <a:pt x="571500" y="0"/>
                  </a:lnTo>
                  <a:lnTo>
                    <a:pt x="476250" y="1181100"/>
                  </a:lnTo>
                  <a:lnTo>
                    <a:pt x="323850" y="571500"/>
                  </a:lnTo>
                  <a:lnTo>
                    <a:pt x="0" y="571500"/>
                  </a:lnTo>
                </a:path>
              </a:pathLst>
            </a:custGeom>
            <a:noFill/>
            <a:ln>
              <a:gradFill flip="none" rotWithShape="1">
                <a:gsLst>
                  <a:gs pos="5036">
                    <a:srgbClr val="B0D3F2"/>
                  </a:gs>
                  <a:gs pos="68000">
                    <a:srgbClr val="D5B8EA">
                      <a:alpha val="70000"/>
                    </a:srgb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p:nvSpPr>
          <p:spPr>
            <a:xfrm flipH="1">
              <a:off x="6754281" y="3369733"/>
              <a:ext cx="2064254" cy="728134"/>
            </a:xfrm>
            <a:custGeom>
              <a:avLst/>
              <a:gdLst>
                <a:gd name="connsiteX0" fmla="*/ 1257300 w 1257300"/>
                <a:gd name="connsiteY0" fmla="*/ 609600 h 1181100"/>
                <a:gd name="connsiteX1" fmla="*/ 1066800 w 1257300"/>
                <a:gd name="connsiteY1" fmla="*/ 609600 h 1181100"/>
                <a:gd name="connsiteX2" fmla="*/ 971550 w 1257300"/>
                <a:gd name="connsiteY2" fmla="*/ 228600 h 1181100"/>
                <a:gd name="connsiteX3" fmla="*/ 895350 w 1257300"/>
                <a:gd name="connsiteY3" fmla="*/ 1104900 h 1181100"/>
                <a:gd name="connsiteX4" fmla="*/ 762000 w 1257300"/>
                <a:gd name="connsiteY4" fmla="*/ 228600 h 1181100"/>
                <a:gd name="connsiteX5" fmla="*/ 723900 w 1257300"/>
                <a:gd name="connsiteY5" fmla="*/ 990600 h 1181100"/>
                <a:gd name="connsiteX6" fmla="*/ 571500 w 1257300"/>
                <a:gd name="connsiteY6" fmla="*/ 0 h 1181100"/>
                <a:gd name="connsiteX7" fmla="*/ 476250 w 1257300"/>
                <a:gd name="connsiteY7" fmla="*/ 1181100 h 1181100"/>
                <a:gd name="connsiteX8" fmla="*/ 323850 w 1257300"/>
                <a:gd name="connsiteY8" fmla="*/ 571500 h 1181100"/>
                <a:gd name="connsiteX9" fmla="*/ 0 w 1257300"/>
                <a:gd name="connsiteY9" fmla="*/ 5715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1181100">
                  <a:moveTo>
                    <a:pt x="1257300" y="609600"/>
                  </a:moveTo>
                  <a:lnTo>
                    <a:pt x="1066800" y="609600"/>
                  </a:lnTo>
                  <a:lnTo>
                    <a:pt x="971550" y="228600"/>
                  </a:lnTo>
                  <a:lnTo>
                    <a:pt x="895350" y="1104900"/>
                  </a:lnTo>
                  <a:lnTo>
                    <a:pt x="762000" y="228600"/>
                  </a:lnTo>
                  <a:lnTo>
                    <a:pt x="723900" y="990600"/>
                  </a:lnTo>
                  <a:lnTo>
                    <a:pt x="571500" y="0"/>
                  </a:lnTo>
                  <a:lnTo>
                    <a:pt x="476250" y="1181100"/>
                  </a:lnTo>
                  <a:lnTo>
                    <a:pt x="323850" y="571500"/>
                  </a:lnTo>
                  <a:lnTo>
                    <a:pt x="0" y="571500"/>
                  </a:lnTo>
                </a:path>
              </a:pathLst>
            </a:custGeom>
            <a:noFill/>
            <a:ln>
              <a:gradFill flip="none" rotWithShape="1">
                <a:gsLst>
                  <a:gs pos="5036">
                    <a:srgbClr val="B0D3F2"/>
                  </a:gs>
                  <a:gs pos="68000">
                    <a:srgbClr val="D5B8EA">
                      <a:alpha val="70000"/>
                    </a:srgb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矩形 27"/>
          <p:cNvSpPr/>
          <p:nvPr/>
        </p:nvSpPr>
        <p:spPr>
          <a:xfrm>
            <a:off x="3266294" y="2843730"/>
            <a:ext cx="834453" cy="523220"/>
          </a:xfrm>
          <a:prstGeom prst="rect">
            <a:avLst/>
          </a:prstGeom>
          <a:noFill/>
        </p:spPr>
        <p:txBody>
          <a:bodyPr wrap="square" rtlCol="0">
            <a:spAutoFit/>
          </a:bodyPr>
          <a:lstStyle/>
          <a:p>
            <a:pPr algn="dist"/>
            <a:r>
              <a:rPr lang="zh-CN" altLang="en-US" sz="2800" b="1" dirty="0">
                <a:gradFill flip="none" rotWithShape="1">
                  <a:gsLst>
                    <a:gs pos="0">
                      <a:schemeClr val="bg1"/>
                    </a:gs>
                    <a:gs pos="50000">
                      <a:srgbClr val="B6B6B6"/>
                    </a:gs>
                    <a:gs pos="100000">
                      <a:schemeClr val="bg1">
                        <a:lumMod val="50000"/>
                        <a:alpha val="0"/>
                      </a:schemeClr>
                    </a:gs>
                  </a:gsLst>
                  <a:lin ang="2700000" scaled="1"/>
                  <a:tileRect/>
                </a:gradFill>
                <a:latin typeface="腾祥嘉丽纤圆繁" panose="01010104010101010101" pitchFamily="2" charset="-122"/>
                <a:ea typeface="腾祥嘉丽纤圆繁" panose="01010104010101010101" pitchFamily="2" charset="-122"/>
              </a:rPr>
              <a:t>优</a:t>
            </a:r>
            <a:endParaRPr lang="zh-CN" altLang="en-US" sz="2800" b="1" dirty="0">
              <a:gradFill flip="none" rotWithShape="1">
                <a:gsLst>
                  <a:gs pos="0">
                    <a:schemeClr val="bg1"/>
                  </a:gs>
                  <a:gs pos="50000">
                    <a:srgbClr val="B6B6B6"/>
                  </a:gs>
                  <a:gs pos="100000">
                    <a:schemeClr val="bg1">
                      <a:lumMod val="50000"/>
                      <a:alpha val="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9" name="矩形 28"/>
          <p:cNvSpPr/>
          <p:nvPr/>
        </p:nvSpPr>
        <p:spPr>
          <a:xfrm>
            <a:off x="8050967" y="3398366"/>
            <a:ext cx="834453" cy="523220"/>
          </a:xfrm>
          <a:prstGeom prst="rect">
            <a:avLst/>
          </a:prstGeom>
          <a:noFill/>
        </p:spPr>
        <p:txBody>
          <a:bodyPr wrap="square" rtlCol="0">
            <a:spAutoFit/>
          </a:bodyPr>
          <a:lstStyle/>
          <a:p>
            <a:pPr algn="dist"/>
            <a:r>
              <a:rPr lang="zh-CN" altLang="en-US" sz="2800" b="1" dirty="0">
                <a:gradFill flip="none" rotWithShape="1">
                  <a:gsLst>
                    <a:gs pos="0">
                      <a:schemeClr val="bg1"/>
                    </a:gs>
                    <a:gs pos="50000">
                      <a:srgbClr val="B6B6B6"/>
                    </a:gs>
                    <a:gs pos="100000">
                      <a:schemeClr val="bg1">
                        <a:lumMod val="50000"/>
                        <a:alpha val="0"/>
                      </a:schemeClr>
                    </a:gs>
                  </a:gsLst>
                  <a:lin ang="10800000" scaled="1"/>
                  <a:tileRect/>
                </a:gradFill>
                <a:latin typeface="腾祥嘉丽纤圆繁" panose="01010104010101010101" pitchFamily="2" charset="-122"/>
                <a:ea typeface="腾祥嘉丽纤圆繁" panose="01010104010101010101" pitchFamily="2" charset="-122"/>
              </a:rPr>
              <a:t>缺</a:t>
            </a:r>
            <a:endParaRPr lang="zh-CN" altLang="en-US" sz="2800" b="1" dirty="0">
              <a:gradFill flip="none" rotWithShape="1">
                <a:gsLst>
                  <a:gs pos="0">
                    <a:schemeClr val="bg1"/>
                  </a:gs>
                  <a:gs pos="50000">
                    <a:srgbClr val="B6B6B6"/>
                  </a:gs>
                  <a:gs pos="100000">
                    <a:schemeClr val="bg1">
                      <a:lumMod val="50000"/>
                      <a:alpha val="0"/>
                    </a:schemeClr>
                  </a:gs>
                </a:gsLst>
                <a:lin ang="10800000" scaled="1"/>
                <a:tileRect/>
              </a:gradFill>
              <a:latin typeface="腾祥嘉丽纤圆繁" panose="01010104010101010101" pitchFamily="2" charset="-122"/>
              <a:ea typeface="腾祥嘉丽纤圆繁" panose="01010104010101010101" pitchFamily="2" charset="-122"/>
            </a:endParaRPr>
          </a:p>
        </p:txBody>
      </p:sp>
      <p:grpSp>
        <p:nvGrpSpPr>
          <p:cNvPr id="33" name="组合 32"/>
          <p:cNvGrpSpPr/>
          <p:nvPr/>
        </p:nvGrpSpPr>
        <p:grpSpPr>
          <a:xfrm>
            <a:off x="8780773" y="2080970"/>
            <a:ext cx="2967280" cy="2967280"/>
            <a:chOff x="494023" y="2080970"/>
            <a:chExt cx="2967280" cy="2967280"/>
          </a:xfrm>
        </p:grpSpPr>
        <p:sp>
          <p:nvSpPr>
            <p:cNvPr id="34" name="十二边形 33"/>
            <p:cNvSpPr/>
            <p:nvPr/>
          </p:nvSpPr>
          <p:spPr>
            <a:xfrm rot="1175927">
              <a:off x="494023" y="2080970"/>
              <a:ext cx="2967280" cy="2967280"/>
            </a:xfrm>
            <a:prstGeom prst="dodecagon">
              <a:avLst/>
            </a:prstGeom>
            <a:noFill/>
            <a:ln>
              <a:gradFill>
                <a:gsLst>
                  <a:gs pos="0">
                    <a:schemeClr val="bg1">
                      <a:lumMod val="85000"/>
                    </a:schemeClr>
                  </a:gs>
                  <a:gs pos="100000">
                    <a:srgbClr val="B0D3F2"/>
                  </a:gs>
                  <a:gs pos="48000">
                    <a:srgbClr val="D5B8EA"/>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十二边形 34"/>
            <p:cNvSpPr/>
            <p:nvPr/>
          </p:nvSpPr>
          <p:spPr>
            <a:xfrm>
              <a:off x="494023" y="2080970"/>
              <a:ext cx="2967280" cy="2967280"/>
            </a:xfrm>
            <a:prstGeom prst="dodecagon">
              <a:avLst/>
            </a:prstGeom>
            <a:noFill/>
            <a:ln>
              <a:gradFill>
                <a:gsLst>
                  <a:gs pos="0">
                    <a:schemeClr val="bg1">
                      <a:lumMod val="85000"/>
                    </a:schemeClr>
                  </a:gs>
                  <a:gs pos="100000">
                    <a:srgbClr val="B0D3F2"/>
                  </a:gs>
                  <a:gs pos="48000">
                    <a:srgbClr val="D5B8EA"/>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6" name="直接连接符 35"/>
          <p:cNvCxnSpPr/>
          <p:nvPr/>
        </p:nvCxnSpPr>
        <p:spPr>
          <a:xfrm flipV="1">
            <a:off x="8001000" y="723900"/>
            <a:ext cx="1291773" cy="64770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5543550" y="1782305"/>
            <a:ext cx="586643" cy="29414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3333750" y="4781550"/>
            <a:ext cx="1291773" cy="64770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6172200" y="4324350"/>
            <a:ext cx="1291773" cy="64770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4229100" y="6307810"/>
            <a:ext cx="603386" cy="30254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7000">
        <p14:switch dir="r"/>
      </p:transition>
    </mc:Choice>
    <mc:Fallback>
      <p:transition spd="slow" advTm="7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26"/>
                                            </p:tgtEl>
                                            <p:attrNameLst>
                                              <p:attrName>style.visibility</p:attrName>
                                            </p:attrNameLst>
                                          </p:cBhvr>
                                          <p:to>
                                            <p:strVal val="visible"/>
                                          </p:to>
                                        </p:set>
                                        <p:anim calcmode="lin" valueType="num">
                                          <p:cBhvr>
                                            <p:cTn id="11" dur="300" fill="hold"/>
                                            <p:tgtEl>
                                              <p:spTgt spid="26"/>
                                            </p:tgtEl>
                                            <p:attrNameLst>
                                              <p:attrName>ppt_w</p:attrName>
                                            </p:attrNameLst>
                                          </p:cBhvr>
                                          <p:tavLst>
                                            <p:tav tm="0">
                                              <p:val>
                                                <p:fltVal val="0"/>
                                              </p:val>
                                            </p:tav>
                                            <p:tav tm="100000">
                                              <p:val>
                                                <p:strVal val="#ppt_w"/>
                                              </p:val>
                                            </p:tav>
                                          </p:tavLst>
                                        </p:anim>
                                        <p:anim calcmode="lin" valueType="num">
                                          <p:cBhvr>
                                            <p:cTn id="12" dur="300" fill="hold"/>
                                            <p:tgtEl>
                                              <p:spTgt spid="26"/>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26"/>
                                            </p:tgtEl>
                                          </p:cBhvr>
                                          <p:by x="110000" y="110000"/>
                                        </p:animScale>
                                      </p:childTnLst>
                                    </p:cTn>
                                  </p:par>
                                  <p:par>
                                    <p:cTn id="15" presetID="16" presetClass="entr" presetSubtype="37" fill="hold" nodeType="withEffect">
                                      <p:stCondLst>
                                        <p:cond delay="700"/>
                                      </p:stCondLst>
                                      <p:childTnLst>
                                        <p:set>
                                          <p:cBhvr>
                                            <p:cTn id="16" dur="1" fill="hold">
                                              <p:stCondLst>
                                                <p:cond delay="0"/>
                                              </p:stCondLst>
                                            </p:cTn>
                                            <p:tgtEl>
                                              <p:spTgt spid="24"/>
                                            </p:tgtEl>
                                            <p:attrNameLst>
                                              <p:attrName>style.visibility</p:attrName>
                                            </p:attrNameLst>
                                          </p:cBhvr>
                                          <p:to>
                                            <p:strVal val="visible"/>
                                          </p:to>
                                        </p:set>
                                        <p:animEffect transition="in" filter="barn(outVertical)">
                                          <p:cBhvr>
                                            <p:cTn id="17" dur="500"/>
                                            <p:tgtEl>
                                              <p:spTgt spid="24"/>
                                            </p:tgtEl>
                                          </p:cBhvr>
                                        </p:animEffect>
                                      </p:childTnLst>
                                    </p:cTn>
                                  </p:par>
                                  <p:par>
                                    <p:cTn id="18" presetID="10" presetClass="entr" presetSubtype="0" fill="hold" grpId="0" nodeType="withEffect">
                                      <p:stCondLst>
                                        <p:cond delay="90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42" presetClass="path" presetSubtype="0" decel="100000" fill="hold" grpId="1" nodeType="withEffect">
                                      <p:stCondLst>
                                        <p:cond delay="900"/>
                                      </p:stCondLst>
                                      <p:childTnLst>
                                        <p:animMotion origin="layout" path="M 0.00013 -0.00139 L 0.03802 -0.00185 " pathEditMode="relative" rAng="0" ptsTypes="AA">
                                          <p:cBhvr>
                                            <p:cTn id="22" dur="1000" spd="-100000" fill="hold"/>
                                            <p:tgtEl>
                                              <p:spTgt spid="28"/>
                                            </p:tgtEl>
                                            <p:attrNameLst>
                                              <p:attrName>ppt_x</p:attrName>
                                              <p:attrName>ppt_y</p:attrName>
                                            </p:attrNameLst>
                                          </p:cBhvr>
                                          <p:rCtr x="1888" y="-23"/>
                                        </p:animMotion>
                                      </p:childTnLst>
                                    </p:cTn>
                                  </p:par>
                                  <p:par>
                                    <p:cTn id="23" presetID="10" presetClass="entr" presetSubtype="0" fill="hold" grpId="0" nodeType="withEffect">
                                      <p:stCondLst>
                                        <p:cond delay="90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42" presetClass="path" presetSubtype="0" decel="100000" fill="hold" grpId="1" nodeType="withEffect">
                                      <p:stCondLst>
                                        <p:cond delay="900"/>
                                      </p:stCondLst>
                                      <p:childTnLst>
                                        <p:animMotion origin="layout" path="M 0.00013 -0.00138 L -0.03385 -0.00138 " pathEditMode="relative" rAng="0" ptsTypes="AA">
                                          <p:cBhvr>
                                            <p:cTn id="27" dur="1000" spd="-100000" fill="hold"/>
                                            <p:tgtEl>
                                              <p:spTgt spid="29"/>
                                            </p:tgtEl>
                                            <p:attrNameLst>
                                              <p:attrName>ppt_x</p:attrName>
                                              <p:attrName>ppt_y</p:attrName>
                                            </p:attrNameLst>
                                          </p:cBhvr>
                                          <p:rCtr x="-1706" y="0"/>
                                        </p:animMotion>
                                      </p:childTnLst>
                                    </p:cTn>
                                  </p:par>
                                  <p:par>
                                    <p:cTn id="28" presetID="21" presetClass="entr" presetSubtype="1" fill="hold" nodeType="withEffect">
                                      <p:stCondLst>
                                        <p:cond delay="1750"/>
                                      </p:stCondLst>
                                      <p:childTnLst>
                                        <p:set>
                                          <p:cBhvr>
                                            <p:cTn id="29" dur="1" fill="hold">
                                              <p:stCondLst>
                                                <p:cond delay="0"/>
                                              </p:stCondLst>
                                            </p:cTn>
                                            <p:tgtEl>
                                              <p:spTgt spid="7"/>
                                            </p:tgtEl>
                                            <p:attrNameLst>
                                              <p:attrName>style.visibility</p:attrName>
                                            </p:attrNameLst>
                                          </p:cBhvr>
                                          <p:to>
                                            <p:strVal val="visible"/>
                                          </p:to>
                                        </p:set>
                                        <p:animEffect transition="in" filter="wheel(1)">
                                          <p:cBhvr>
                                            <p:cTn id="30" dur="1000"/>
                                            <p:tgtEl>
                                              <p:spTgt spid="7"/>
                                            </p:tgtEl>
                                          </p:cBhvr>
                                        </p:animEffect>
                                      </p:childTnLst>
                                    </p:cTn>
                                  </p:par>
                                  <p:par>
                                    <p:cTn id="31" presetID="21" presetClass="entr" presetSubtype="1" fill="hold" nodeType="withEffect">
                                      <p:stCondLst>
                                        <p:cond delay="1750"/>
                                      </p:stCondLst>
                                      <p:childTnLst>
                                        <p:set>
                                          <p:cBhvr>
                                            <p:cTn id="32" dur="1" fill="hold">
                                              <p:stCondLst>
                                                <p:cond delay="0"/>
                                              </p:stCondLst>
                                            </p:cTn>
                                            <p:tgtEl>
                                              <p:spTgt spid="33"/>
                                            </p:tgtEl>
                                            <p:attrNameLst>
                                              <p:attrName>style.visibility</p:attrName>
                                            </p:attrNameLst>
                                          </p:cBhvr>
                                          <p:to>
                                            <p:strVal val="visible"/>
                                          </p:to>
                                        </p:set>
                                        <p:animEffect transition="in" filter="wheel(1)">
                                          <p:cBhvr>
                                            <p:cTn id="33" dur="1000"/>
                                            <p:tgtEl>
                                              <p:spTgt spid="33"/>
                                            </p:tgtEl>
                                          </p:cBhvr>
                                        </p:animEffect>
                                      </p:childTnLst>
                                    </p:cTn>
                                  </p:par>
                                  <p:par>
                                    <p:cTn id="34" presetID="8" presetClass="emph" presetSubtype="0" fill="hold" nodeType="withEffect">
                                      <p:stCondLst>
                                        <p:cond delay="1750"/>
                                      </p:stCondLst>
                                      <p:childTnLst>
                                        <p:animRot by="10800000">
                                          <p:cBhvr>
                                            <p:cTn id="35" dur="1000" fill="hold"/>
                                            <p:tgtEl>
                                              <p:spTgt spid="7"/>
                                            </p:tgtEl>
                                            <p:attrNameLst>
                                              <p:attrName>r</p:attrName>
                                            </p:attrNameLst>
                                          </p:cBhvr>
                                        </p:animRot>
                                      </p:childTnLst>
                                    </p:cTn>
                                  </p:par>
                                  <p:par>
                                    <p:cTn id="36" presetID="8" presetClass="emph" presetSubtype="0" fill="hold" nodeType="withEffect">
                                      <p:stCondLst>
                                        <p:cond delay="1750"/>
                                      </p:stCondLst>
                                      <p:childTnLst>
                                        <p:animRot by="10800000">
                                          <p:cBhvr>
                                            <p:cTn id="37" dur="1000" fill="hold"/>
                                            <p:tgtEl>
                                              <p:spTgt spid="33"/>
                                            </p:tgtEl>
                                            <p:attrNameLst>
                                              <p:attrName>r</p:attrName>
                                            </p:attrNameLst>
                                          </p:cBhvr>
                                        </p:animRot>
                                      </p:childTnLst>
                                    </p:cTn>
                                  </p:par>
                                  <p:par>
                                    <p:cTn id="38" presetID="50" presetClass="entr" presetSubtype="0" decel="100000" fill="hold" grpId="0" nodeType="withEffect">
                                      <p:stCondLst>
                                        <p:cond delay="2500"/>
                                      </p:stCondLst>
                                      <p:iterate type="wd">
                                        <p:tmPct val="7059"/>
                                      </p:iterate>
                                      <p:childTnLst>
                                        <p:set>
                                          <p:cBhvr>
                                            <p:cTn id="39" dur="1" fill="hold">
                                              <p:stCondLst>
                                                <p:cond delay="0"/>
                                              </p:stCondLst>
                                            </p:cTn>
                                            <p:tgtEl>
                                              <p:spTgt spid="2"/>
                                            </p:tgtEl>
                                            <p:attrNameLst>
                                              <p:attrName>style.visibility</p:attrName>
                                            </p:attrNameLst>
                                          </p:cBhvr>
                                          <p:to>
                                            <p:strVal val="visible"/>
                                          </p:to>
                                        </p:set>
                                        <p:anim calcmode="lin" valueType="num">
                                          <p:cBhvr>
                                            <p:cTn id="40" dur="1000" fill="hold"/>
                                            <p:tgtEl>
                                              <p:spTgt spid="2"/>
                                            </p:tgtEl>
                                            <p:attrNameLst>
                                              <p:attrName>ppt_w</p:attrName>
                                            </p:attrNameLst>
                                          </p:cBhvr>
                                          <p:tavLst>
                                            <p:tav tm="0">
                                              <p:val>
                                                <p:strVal val="#ppt_w+.3"/>
                                              </p:val>
                                            </p:tav>
                                            <p:tav tm="100000">
                                              <p:val>
                                                <p:strVal val="#ppt_w"/>
                                              </p:val>
                                            </p:tav>
                                          </p:tavLst>
                                        </p:anim>
                                        <p:anim calcmode="lin" valueType="num">
                                          <p:cBhvr>
                                            <p:cTn id="41" dur="1000" fill="hold"/>
                                            <p:tgtEl>
                                              <p:spTgt spid="2"/>
                                            </p:tgtEl>
                                            <p:attrNameLst>
                                              <p:attrName>ppt_h</p:attrName>
                                            </p:attrNameLst>
                                          </p:cBhvr>
                                          <p:tavLst>
                                            <p:tav tm="0">
                                              <p:val>
                                                <p:strVal val="#ppt_h"/>
                                              </p:val>
                                            </p:tav>
                                            <p:tav tm="100000">
                                              <p:val>
                                                <p:strVal val="#ppt_h"/>
                                              </p:val>
                                            </p:tav>
                                          </p:tavLst>
                                        </p:anim>
                                        <p:animEffect transition="in" filter="fade">
                                          <p:cBhvr>
                                            <p:cTn id="42" dur="1000"/>
                                            <p:tgtEl>
                                              <p:spTgt spid="2"/>
                                            </p:tgtEl>
                                          </p:cBhvr>
                                        </p:animEffect>
                                      </p:childTnLst>
                                    </p:cTn>
                                  </p:par>
                                  <p:par>
                                    <p:cTn id="43" presetID="50" presetClass="entr" presetSubtype="0" decel="100000" fill="hold" grpId="0" nodeType="withEffect">
                                      <p:stCondLst>
                                        <p:cond delay="2500"/>
                                      </p:stCondLst>
                                      <p:iterate type="wd">
                                        <p:tmPct val="10000"/>
                                      </p:iterate>
                                      <p:childTnLst>
                                        <p:set>
                                          <p:cBhvr>
                                            <p:cTn id="44" dur="1" fill="hold">
                                              <p:stCondLst>
                                                <p:cond delay="0"/>
                                              </p:stCondLst>
                                            </p:cTn>
                                            <p:tgtEl>
                                              <p:spTgt spid="4"/>
                                            </p:tgtEl>
                                            <p:attrNameLst>
                                              <p:attrName>style.visibility</p:attrName>
                                            </p:attrNameLst>
                                          </p:cBhvr>
                                          <p:to>
                                            <p:strVal val="visible"/>
                                          </p:to>
                                        </p:set>
                                        <p:anim calcmode="lin" valueType="num">
                                          <p:cBhvr>
                                            <p:cTn id="45" dur="1000" fill="hold"/>
                                            <p:tgtEl>
                                              <p:spTgt spid="4"/>
                                            </p:tgtEl>
                                            <p:attrNameLst>
                                              <p:attrName>ppt_w</p:attrName>
                                            </p:attrNameLst>
                                          </p:cBhvr>
                                          <p:tavLst>
                                            <p:tav tm="0">
                                              <p:val>
                                                <p:strVal val="#ppt_w+.3"/>
                                              </p:val>
                                            </p:tav>
                                            <p:tav tm="100000">
                                              <p:val>
                                                <p:strVal val="#ppt_w"/>
                                              </p:val>
                                            </p:tav>
                                          </p:tavLst>
                                        </p:anim>
                                        <p:anim calcmode="lin" valueType="num">
                                          <p:cBhvr>
                                            <p:cTn id="46" dur="1000" fill="hold"/>
                                            <p:tgtEl>
                                              <p:spTgt spid="4"/>
                                            </p:tgtEl>
                                            <p:attrNameLst>
                                              <p:attrName>ppt_h</p:attrName>
                                            </p:attrNameLst>
                                          </p:cBhvr>
                                          <p:tavLst>
                                            <p:tav tm="0">
                                              <p:val>
                                                <p:strVal val="#ppt_h"/>
                                              </p:val>
                                            </p:tav>
                                            <p:tav tm="100000">
                                              <p:val>
                                                <p:strVal val="#ppt_h"/>
                                              </p:val>
                                            </p:tav>
                                          </p:tavLst>
                                        </p:anim>
                                        <p:animEffect transition="in" filter="fade">
                                          <p:cBhvr>
                                            <p:cTn id="47" dur="1000"/>
                                            <p:tgtEl>
                                              <p:spTgt spid="4"/>
                                            </p:tgtEl>
                                          </p:cBhvr>
                                        </p:animEffect>
                                      </p:childTnLst>
                                    </p:cTn>
                                  </p:par>
                                  <p:par>
                                    <p:cTn id="48" presetID="10" presetClass="entr" presetSubtype="0" fill="hold"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par>
                                    <p:cTn id="51" presetID="42" presetClass="path" presetSubtype="0" decel="100000" fill="hold" nodeType="withEffect">
                                      <p:stCondLst>
                                        <p:cond delay="0"/>
                                      </p:stCondLst>
                                      <p:childTnLst>
                                        <p:animMotion origin="layout" path="M 0.00014 -0.00139 L 0.05873 -0.05417 " pathEditMode="relative" rAng="0" ptsTypes="AA">
                                          <p:cBhvr>
                                            <p:cTn id="52" dur="1000" spd="-100000" fill="hold"/>
                                            <p:tgtEl>
                                              <p:spTgt spid="36"/>
                                            </p:tgtEl>
                                            <p:attrNameLst>
                                              <p:attrName>ppt_x</p:attrName>
                                              <p:attrName>ppt_y</p:attrName>
                                            </p:attrNameLst>
                                          </p:cBhvr>
                                          <p:rCtr x="2930" y="-2639"/>
                                        </p:animMotion>
                                      </p:childTnLst>
                                    </p:cTn>
                                  </p:par>
                                  <p:par>
                                    <p:cTn id="53" presetID="10" presetClass="entr" presetSubtype="0" fill="hold" nodeType="withEffect">
                                      <p:stCondLst>
                                        <p:cond delay="10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par>
                                    <p:cTn id="56" presetID="42" presetClass="path" presetSubtype="0" decel="100000" fill="hold" nodeType="withEffect">
                                      <p:stCondLst>
                                        <p:cond delay="100"/>
                                      </p:stCondLst>
                                      <p:childTnLst>
                                        <p:animMotion origin="layout" path="M 0.00013 -0.00139 L 0.05872 -0.05417 " pathEditMode="relative" rAng="0" ptsTypes="AA">
                                          <p:cBhvr>
                                            <p:cTn id="57" dur="1000" spd="-100000" fill="hold"/>
                                            <p:tgtEl>
                                              <p:spTgt spid="37"/>
                                            </p:tgtEl>
                                            <p:attrNameLst>
                                              <p:attrName>ppt_x</p:attrName>
                                              <p:attrName>ppt_y</p:attrName>
                                            </p:attrNameLst>
                                          </p:cBhvr>
                                          <p:rCtr x="2930" y="-2639"/>
                                        </p:animMotion>
                                      </p:childTnLst>
                                    </p:cTn>
                                  </p:par>
                                  <p:par>
                                    <p:cTn id="58" presetID="10" presetClass="entr" presetSubtype="0" fill="hold" nodeType="withEffect">
                                      <p:stCondLst>
                                        <p:cond delay="30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42" presetClass="path" presetSubtype="0" decel="100000" fill="hold" nodeType="withEffect">
                                      <p:stCondLst>
                                        <p:cond delay="300"/>
                                      </p:stCondLst>
                                      <p:childTnLst>
                                        <p:animMotion origin="layout" path="M 0.00014 -0.00139 L 0.05873 -0.05417 " pathEditMode="relative" rAng="0" ptsTypes="AA">
                                          <p:cBhvr>
                                            <p:cTn id="62" dur="1000" spd="-100000" fill="hold"/>
                                            <p:tgtEl>
                                              <p:spTgt spid="39"/>
                                            </p:tgtEl>
                                            <p:attrNameLst>
                                              <p:attrName>ppt_x</p:attrName>
                                              <p:attrName>ppt_y</p:attrName>
                                            </p:attrNameLst>
                                          </p:cBhvr>
                                          <p:rCtr x="2930" y="-2639"/>
                                        </p:animMotion>
                                      </p:childTnLst>
                                    </p:cTn>
                                  </p:par>
                                  <p:par>
                                    <p:cTn id="63" presetID="10" presetClass="entr" presetSubtype="0" fill="hold" nodeType="withEffect">
                                      <p:stCondLst>
                                        <p:cond delay="100"/>
                                      </p:stCondLst>
                                      <p:childTnLst>
                                        <p:set>
                                          <p:cBhvr>
                                            <p:cTn id="64" dur="1" fill="hold">
                                              <p:stCondLst>
                                                <p:cond delay="0"/>
                                              </p:stCondLst>
                                            </p:cTn>
                                            <p:tgtEl>
                                              <p:spTgt spid="38"/>
                                            </p:tgtEl>
                                            <p:attrNameLst>
                                              <p:attrName>style.visibility</p:attrName>
                                            </p:attrNameLst>
                                          </p:cBhvr>
                                          <p:to>
                                            <p:strVal val="visible"/>
                                          </p:to>
                                        </p:set>
                                        <p:animEffect transition="in" filter="fade">
                                          <p:cBhvr>
                                            <p:cTn id="65" dur="500"/>
                                            <p:tgtEl>
                                              <p:spTgt spid="38"/>
                                            </p:tgtEl>
                                          </p:cBhvr>
                                        </p:animEffect>
                                      </p:childTnLst>
                                    </p:cTn>
                                  </p:par>
                                  <p:par>
                                    <p:cTn id="66" presetID="42" presetClass="path" presetSubtype="0" decel="100000" fill="hold" nodeType="withEffect">
                                      <p:stCondLst>
                                        <p:cond delay="100"/>
                                      </p:stCondLst>
                                      <p:childTnLst>
                                        <p:animMotion origin="layout" path="M 0.00014 -0.00139 L 0.05873 -0.05417 " pathEditMode="relative" rAng="0" ptsTypes="AA">
                                          <p:cBhvr>
                                            <p:cTn id="67" dur="1000" spd="-100000" fill="hold"/>
                                            <p:tgtEl>
                                              <p:spTgt spid="38"/>
                                            </p:tgtEl>
                                            <p:attrNameLst>
                                              <p:attrName>ppt_x</p:attrName>
                                              <p:attrName>ppt_y</p:attrName>
                                            </p:attrNameLst>
                                          </p:cBhvr>
                                          <p:rCtr x="2930" y="-2639"/>
                                        </p:animMotion>
                                      </p:childTnLst>
                                    </p:cTn>
                                  </p:par>
                                  <p:par>
                                    <p:cTn id="68" presetID="10" presetClass="entr" presetSubtype="0" fill="hold" nodeType="withEffect">
                                      <p:stCondLst>
                                        <p:cond delay="50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42" presetClass="path" presetSubtype="0" decel="100000" fill="hold" nodeType="withEffect">
                                      <p:stCondLst>
                                        <p:cond delay="500"/>
                                      </p:stCondLst>
                                      <p:childTnLst>
                                        <p:animMotion origin="layout" path="M 0.00013 -0.00139 L 0.05873 -0.05417 " pathEditMode="relative" rAng="0" ptsTypes="AA">
                                          <p:cBhvr>
                                            <p:cTn id="72" dur="1000" spd="-100000" fill="hold"/>
                                            <p:tgtEl>
                                              <p:spTgt spid="40"/>
                                            </p:tgtEl>
                                            <p:attrNameLst>
                                              <p:attrName>ppt_x</p:attrName>
                                              <p:attrName>ppt_y</p:attrName>
                                            </p:attrNameLst>
                                          </p:cBhvr>
                                          <p:rCtr x="2930" y="-2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26" grpId="0"/>
          <p:bldP spid="26" grpId="1"/>
          <p:bldP spid="28" grpId="0"/>
          <p:bldP spid="28" grpId="1"/>
          <p:bldP spid="29" grpId="0"/>
          <p:bldP spid="29"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26"/>
                                            </p:tgtEl>
                                            <p:attrNameLst>
                                              <p:attrName>style.visibility</p:attrName>
                                            </p:attrNameLst>
                                          </p:cBhvr>
                                          <p:to>
                                            <p:strVal val="visible"/>
                                          </p:to>
                                        </p:set>
                                        <p:anim calcmode="lin" valueType="num">
                                          <p:cBhvr>
                                            <p:cTn id="11" dur="300" fill="hold"/>
                                            <p:tgtEl>
                                              <p:spTgt spid="26"/>
                                            </p:tgtEl>
                                            <p:attrNameLst>
                                              <p:attrName>ppt_w</p:attrName>
                                            </p:attrNameLst>
                                          </p:cBhvr>
                                          <p:tavLst>
                                            <p:tav tm="0">
                                              <p:val>
                                                <p:fltVal val="0"/>
                                              </p:val>
                                            </p:tav>
                                            <p:tav tm="100000">
                                              <p:val>
                                                <p:strVal val="#ppt_w"/>
                                              </p:val>
                                            </p:tav>
                                          </p:tavLst>
                                        </p:anim>
                                        <p:anim calcmode="lin" valueType="num">
                                          <p:cBhvr>
                                            <p:cTn id="12" dur="300" fill="hold"/>
                                            <p:tgtEl>
                                              <p:spTgt spid="26"/>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26"/>
                                            </p:tgtEl>
                                          </p:cBhvr>
                                          <p:by x="110000" y="110000"/>
                                        </p:animScale>
                                      </p:childTnLst>
                                    </p:cTn>
                                  </p:par>
                                  <p:par>
                                    <p:cTn id="15" presetID="16" presetClass="entr" presetSubtype="37" fill="hold" nodeType="withEffect">
                                      <p:stCondLst>
                                        <p:cond delay="700"/>
                                      </p:stCondLst>
                                      <p:childTnLst>
                                        <p:set>
                                          <p:cBhvr>
                                            <p:cTn id="16" dur="1" fill="hold">
                                              <p:stCondLst>
                                                <p:cond delay="0"/>
                                              </p:stCondLst>
                                            </p:cTn>
                                            <p:tgtEl>
                                              <p:spTgt spid="24"/>
                                            </p:tgtEl>
                                            <p:attrNameLst>
                                              <p:attrName>style.visibility</p:attrName>
                                            </p:attrNameLst>
                                          </p:cBhvr>
                                          <p:to>
                                            <p:strVal val="visible"/>
                                          </p:to>
                                        </p:set>
                                        <p:animEffect transition="in" filter="barn(outVertical)">
                                          <p:cBhvr>
                                            <p:cTn id="17" dur="500"/>
                                            <p:tgtEl>
                                              <p:spTgt spid="24"/>
                                            </p:tgtEl>
                                          </p:cBhvr>
                                        </p:animEffect>
                                      </p:childTnLst>
                                    </p:cTn>
                                  </p:par>
                                  <p:par>
                                    <p:cTn id="18" presetID="10" presetClass="entr" presetSubtype="0" fill="hold" grpId="0" nodeType="withEffect">
                                      <p:stCondLst>
                                        <p:cond delay="90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42" presetClass="path" presetSubtype="0" decel="100000" fill="hold" grpId="1" nodeType="withEffect">
                                      <p:stCondLst>
                                        <p:cond delay="900"/>
                                      </p:stCondLst>
                                      <p:childTnLst>
                                        <p:animMotion origin="layout" path="M 0.00013 -0.00139 L 0.03802 -0.00185 " pathEditMode="relative" rAng="0" ptsTypes="AA">
                                          <p:cBhvr>
                                            <p:cTn id="22" dur="1000" spd="-100000" fill="hold"/>
                                            <p:tgtEl>
                                              <p:spTgt spid="28"/>
                                            </p:tgtEl>
                                            <p:attrNameLst>
                                              <p:attrName>ppt_x</p:attrName>
                                              <p:attrName>ppt_y</p:attrName>
                                            </p:attrNameLst>
                                          </p:cBhvr>
                                          <p:rCtr x="1888" y="-23"/>
                                        </p:animMotion>
                                      </p:childTnLst>
                                    </p:cTn>
                                  </p:par>
                                  <p:par>
                                    <p:cTn id="23" presetID="10" presetClass="entr" presetSubtype="0" fill="hold" grpId="0" nodeType="withEffect">
                                      <p:stCondLst>
                                        <p:cond delay="90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42" presetClass="path" presetSubtype="0" decel="100000" fill="hold" grpId="1" nodeType="withEffect">
                                      <p:stCondLst>
                                        <p:cond delay="900"/>
                                      </p:stCondLst>
                                      <p:childTnLst>
                                        <p:animMotion origin="layout" path="M 0.00013 -0.00138 L -0.03385 -0.00138 " pathEditMode="relative" rAng="0" ptsTypes="AA">
                                          <p:cBhvr>
                                            <p:cTn id="27" dur="1000" spd="-100000" fill="hold"/>
                                            <p:tgtEl>
                                              <p:spTgt spid="29"/>
                                            </p:tgtEl>
                                            <p:attrNameLst>
                                              <p:attrName>ppt_x</p:attrName>
                                              <p:attrName>ppt_y</p:attrName>
                                            </p:attrNameLst>
                                          </p:cBhvr>
                                          <p:rCtr x="-1706" y="0"/>
                                        </p:animMotion>
                                      </p:childTnLst>
                                    </p:cTn>
                                  </p:par>
                                  <p:par>
                                    <p:cTn id="28" presetID="21" presetClass="entr" presetSubtype="1" fill="hold" nodeType="withEffect">
                                      <p:stCondLst>
                                        <p:cond delay="1750"/>
                                      </p:stCondLst>
                                      <p:childTnLst>
                                        <p:set>
                                          <p:cBhvr>
                                            <p:cTn id="29" dur="1" fill="hold">
                                              <p:stCondLst>
                                                <p:cond delay="0"/>
                                              </p:stCondLst>
                                            </p:cTn>
                                            <p:tgtEl>
                                              <p:spTgt spid="7"/>
                                            </p:tgtEl>
                                            <p:attrNameLst>
                                              <p:attrName>style.visibility</p:attrName>
                                            </p:attrNameLst>
                                          </p:cBhvr>
                                          <p:to>
                                            <p:strVal val="visible"/>
                                          </p:to>
                                        </p:set>
                                        <p:animEffect transition="in" filter="wheel(1)">
                                          <p:cBhvr>
                                            <p:cTn id="30" dur="1000"/>
                                            <p:tgtEl>
                                              <p:spTgt spid="7"/>
                                            </p:tgtEl>
                                          </p:cBhvr>
                                        </p:animEffect>
                                      </p:childTnLst>
                                    </p:cTn>
                                  </p:par>
                                  <p:par>
                                    <p:cTn id="31" presetID="21" presetClass="entr" presetSubtype="1" fill="hold" nodeType="withEffect">
                                      <p:stCondLst>
                                        <p:cond delay="1750"/>
                                      </p:stCondLst>
                                      <p:childTnLst>
                                        <p:set>
                                          <p:cBhvr>
                                            <p:cTn id="32" dur="1" fill="hold">
                                              <p:stCondLst>
                                                <p:cond delay="0"/>
                                              </p:stCondLst>
                                            </p:cTn>
                                            <p:tgtEl>
                                              <p:spTgt spid="33"/>
                                            </p:tgtEl>
                                            <p:attrNameLst>
                                              <p:attrName>style.visibility</p:attrName>
                                            </p:attrNameLst>
                                          </p:cBhvr>
                                          <p:to>
                                            <p:strVal val="visible"/>
                                          </p:to>
                                        </p:set>
                                        <p:animEffect transition="in" filter="wheel(1)">
                                          <p:cBhvr>
                                            <p:cTn id="33" dur="1000"/>
                                            <p:tgtEl>
                                              <p:spTgt spid="33"/>
                                            </p:tgtEl>
                                          </p:cBhvr>
                                        </p:animEffect>
                                      </p:childTnLst>
                                    </p:cTn>
                                  </p:par>
                                  <p:par>
                                    <p:cTn id="34" presetID="8" presetClass="emph" presetSubtype="0" fill="hold" nodeType="withEffect">
                                      <p:stCondLst>
                                        <p:cond delay="1750"/>
                                      </p:stCondLst>
                                      <p:childTnLst>
                                        <p:animRot by="10800000">
                                          <p:cBhvr>
                                            <p:cTn id="35" dur="1000" fill="hold"/>
                                            <p:tgtEl>
                                              <p:spTgt spid="7"/>
                                            </p:tgtEl>
                                            <p:attrNameLst>
                                              <p:attrName>r</p:attrName>
                                            </p:attrNameLst>
                                          </p:cBhvr>
                                        </p:animRot>
                                      </p:childTnLst>
                                    </p:cTn>
                                  </p:par>
                                  <p:par>
                                    <p:cTn id="36" presetID="8" presetClass="emph" presetSubtype="0" fill="hold" nodeType="withEffect">
                                      <p:stCondLst>
                                        <p:cond delay="1750"/>
                                      </p:stCondLst>
                                      <p:childTnLst>
                                        <p:animRot by="10800000">
                                          <p:cBhvr>
                                            <p:cTn id="37" dur="1000" fill="hold"/>
                                            <p:tgtEl>
                                              <p:spTgt spid="33"/>
                                            </p:tgtEl>
                                            <p:attrNameLst>
                                              <p:attrName>r</p:attrName>
                                            </p:attrNameLst>
                                          </p:cBhvr>
                                        </p:animRot>
                                      </p:childTnLst>
                                    </p:cTn>
                                  </p:par>
                                  <p:par>
                                    <p:cTn id="38" presetID="50" presetClass="entr" presetSubtype="0" decel="100000" fill="hold" grpId="0" nodeType="withEffect">
                                      <p:stCondLst>
                                        <p:cond delay="2500"/>
                                      </p:stCondLst>
                                      <p:iterate type="wd">
                                        <p:tmPct val="7059"/>
                                      </p:iterate>
                                      <p:childTnLst>
                                        <p:set>
                                          <p:cBhvr>
                                            <p:cTn id="39" dur="1" fill="hold">
                                              <p:stCondLst>
                                                <p:cond delay="0"/>
                                              </p:stCondLst>
                                            </p:cTn>
                                            <p:tgtEl>
                                              <p:spTgt spid="2"/>
                                            </p:tgtEl>
                                            <p:attrNameLst>
                                              <p:attrName>style.visibility</p:attrName>
                                            </p:attrNameLst>
                                          </p:cBhvr>
                                          <p:to>
                                            <p:strVal val="visible"/>
                                          </p:to>
                                        </p:set>
                                        <p:anim calcmode="lin" valueType="num">
                                          <p:cBhvr>
                                            <p:cTn id="40" dur="1000" fill="hold"/>
                                            <p:tgtEl>
                                              <p:spTgt spid="2"/>
                                            </p:tgtEl>
                                            <p:attrNameLst>
                                              <p:attrName>ppt_w</p:attrName>
                                            </p:attrNameLst>
                                          </p:cBhvr>
                                          <p:tavLst>
                                            <p:tav tm="0">
                                              <p:val>
                                                <p:strVal val="#ppt_w+.3"/>
                                              </p:val>
                                            </p:tav>
                                            <p:tav tm="100000">
                                              <p:val>
                                                <p:strVal val="#ppt_w"/>
                                              </p:val>
                                            </p:tav>
                                          </p:tavLst>
                                        </p:anim>
                                        <p:anim calcmode="lin" valueType="num">
                                          <p:cBhvr>
                                            <p:cTn id="41" dur="1000" fill="hold"/>
                                            <p:tgtEl>
                                              <p:spTgt spid="2"/>
                                            </p:tgtEl>
                                            <p:attrNameLst>
                                              <p:attrName>ppt_h</p:attrName>
                                            </p:attrNameLst>
                                          </p:cBhvr>
                                          <p:tavLst>
                                            <p:tav tm="0">
                                              <p:val>
                                                <p:strVal val="#ppt_h"/>
                                              </p:val>
                                            </p:tav>
                                            <p:tav tm="100000">
                                              <p:val>
                                                <p:strVal val="#ppt_h"/>
                                              </p:val>
                                            </p:tav>
                                          </p:tavLst>
                                        </p:anim>
                                        <p:animEffect transition="in" filter="fade">
                                          <p:cBhvr>
                                            <p:cTn id="42" dur="1000"/>
                                            <p:tgtEl>
                                              <p:spTgt spid="2"/>
                                            </p:tgtEl>
                                          </p:cBhvr>
                                        </p:animEffect>
                                      </p:childTnLst>
                                    </p:cTn>
                                  </p:par>
                                  <p:par>
                                    <p:cTn id="43" presetID="50" presetClass="entr" presetSubtype="0" decel="100000" fill="hold" grpId="0" nodeType="withEffect">
                                      <p:stCondLst>
                                        <p:cond delay="2500"/>
                                      </p:stCondLst>
                                      <p:iterate type="wd">
                                        <p:tmPct val="10000"/>
                                      </p:iterate>
                                      <p:childTnLst>
                                        <p:set>
                                          <p:cBhvr>
                                            <p:cTn id="44" dur="1" fill="hold">
                                              <p:stCondLst>
                                                <p:cond delay="0"/>
                                              </p:stCondLst>
                                            </p:cTn>
                                            <p:tgtEl>
                                              <p:spTgt spid="4"/>
                                            </p:tgtEl>
                                            <p:attrNameLst>
                                              <p:attrName>style.visibility</p:attrName>
                                            </p:attrNameLst>
                                          </p:cBhvr>
                                          <p:to>
                                            <p:strVal val="visible"/>
                                          </p:to>
                                        </p:set>
                                        <p:anim calcmode="lin" valueType="num">
                                          <p:cBhvr>
                                            <p:cTn id="45" dur="1000" fill="hold"/>
                                            <p:tgtEl>
                                              <p:spTgt spid="4"/>
                                            </p:tgtEl>
                                            <p:attrNameLst>
                                              <p:attrName>ppt_w</p:attrName>
                                            </p:attrNameLst>
                                          </p:cBhvr>
                                          <p:tavLst>
                                            <p:tav tm="0">
                                              <p:val>
                                                <p:strVal val="#ppt_w+.3"/>
                                              </p:val>
                                            </p:tav>
                                            <p:tav tm="100000">
                                              <p:val>
                                                <p:strVal val="#ppt_w"/>
                                              </p:val>
                                            </p:tav>
                                          </p:tavLst>
                                        </p:anim>
                                        <p:anim calcmode="lin" valueType="num">
                                          <p:cBhvr>
                                            <p:cTn id="46" dur="1000" fill="hold"/>
                                            <p:tgtEl>
                                              <p:spTgt spid="4"/>
                                            </p:tgtEl>
                                            <p:attrNameLst>
                                              <p:attrName>ppt_h</p:attrName>
                                            </p:attrNameLst>
                                          </p:cBhvr>
                                          <p:tavLst>
                                            <p:tav tm="0">
                                              <p:val>
                                                <p:strVal val="#ppt_h"/>
                                              </p:val>
                                            </p:tav>
                                            <p:tav tm="100000">
                                              <p:val>
                                                <p:strVal val="#ppt_h"/>
                                              </p:val>
                                            </p:tav>
                                          </p:tavLst>
                                        </p:anim>
                                        <p:animEffect transition="in" filter="fade">
                                          <p:cBhvr>
                                            <p:cTn id="47" dur="1000"/>
                                            <p:tgtEl>
                                              <p:spTgt spid="4"/>
                                            </p:tgtEl>
                                          </p:cBhvr>
                                        </p:animEffect>
                                      </p:childTnLst>
                                    </p:cTn>
                                  </p:par>
                                  <p:par>
                                    <p:cTn id="48" presetID="10" presetClass="entr" presetSubtype="0" fill="hold"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par>
                                    <p:cTn id="51" presetID="42" presetClass="path" presetSubtype="0" decel="100000" fill="hold" nodeType="withEffect">
                                      <p:stCondLst>
                                        <p:cond delay="0"/>
                                      </p:stCondLst>
                                      <p:childTnLst>
                                        <p:animMotion origin="layout" path="M 0.00014 -0.00139 L 0.05873 -0.05417 " pathEditMode="relative" rAng="0" ptsTypes="AA">
                                          <p:cBhvr>
                                            <p:cTn id="52" dur="1000" spd="-100000" fill="hold"/>
                                            <p:tgtEl>
                                              <p:spTgt spid="36"/>
                                            </p:tgtEl>
                                            <p:attrNameLst>
                                              <p:attrName>ppt_x</p:attrName>
                                              <p:attrName>ppt_y</p:attrName>
                                            </p:attrNameLst>
                                          </p:cBhvr>
                                          <p:rCtr x="2930" y="-2639"/>
                                        </p:animMotion>
                                      </p:childTnLst>
                                    </p:cTn>
                                  </p:par>
                                  <p:par>
                                    <p:cTn id="53" presetID="10" presetClass="entr" presetSubtype="0" fill="hold" nodeType="withEffect">
                                      <p:stCondLst>
                                        <p:cond delay="10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par>
                                    <p:cTn id="56" presetID="42" presetClass="path" presetSubtype="0" decel="100000" fill="hold" nodeType="withEffect">
                                      <p:stCondLst>
                                        <p:cond delay="100"/>
                                      </p:stCondLst>
                                      <p:childTnLst>
                                        <p:animMotion origin="layout" path="M 0.00013 -0.00139 L 0.05872 -0.05417 " pathEditMode="relative" rAng="0" ptsTypes="AA">
                                          <p:cBhvr>
                                            <p:cTn id="57" dur="1000" spd="-100000" fill="hold"/>
                                            <p:tgtEl>
                                              <p:spTgt spid="37"/>
                                            </p:tgtEl>
                                            <p:attrNameLst>
                                              <p:attrName>ppt_x</p:attrName>
                                              <p:attrName>ppt_y</p:attrName>
                                            </p:attrNameLst>
                                          </p:cBhvr>
                                          <p:rCtr x="2930" y="-2639"/>
                                        </p:animMotion>
                                      </p:childTnLst>
                                    </p:cTn>
                                  </p:par>
                                  <p:par>
                                    <p:cTn id="58" presetID="10" presetClass="entr" presetSubtype="0" fill="hold" nodeType="withEffect">
                                      <p:stCondLst>
                                        <p:cond delay="30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42" presetClass="path" presetSubtype="0" decel="100000" fill="hold" nodeType="withEffect">
                                      <p:stCondLst>
                                        <p:cond delay="300"/>
                                      </p:stCondLst>
                                      <p:childTnLst>
                                        <p:animMotion origin="layout" path="M 0.00014 -0.00139 L 0.05873 -0.05417 " pathEditMode="relative" rAng="0" ptsTypes="AA">
                                          <p:cBhvr>
                                            <p:cTn id="62" dur="1000" spd="-100000" fill="hold"/>
                                            <p:tgtEl>
                                              <p:spTgt spid="39"/>
                                            </p:tgtEl>
                                            <p:attrNameLst>
                                              <p:attrName>ppt_x</p:attrName>
                                              <p:attrName>ppt_y</p:attrName>
                                            </p:attrNameLst>
                                          </p:cBhvr>
                                          <p:rCtr x="2930" y="-2639"/>
                                        </p:animMotion>
                                      </p:childTnLst>
                                    </p:cTn>
                                  </p:par>
                                  <p:par>
                                    <p:cTn id="63" presetID="10" presetClass="entr" presetSubtype="0" fill="hold" nodeType="withEffect">
                                      <p:stCondLst>
                                        <p:cond delay="100"/>
                                      </p:stCondLst>
                                      <p:childTnLst>
                                        <p:set>
                                          <p:cBhvr>
                                            <p:cTn id="64" dur="1" fill="hold">
                                              <p:stCondLst>
                                                <p:cond delay="0"/>
                                              </p:stCondLst>
                                            </p:cTn>
                                            <p:tgtEl>
                                              <p:spTgt spid="38"/>
                                            </p:tgtEl>
                                            <p:attrNameLst>
                                              <p:attrName>style.visibility</p:attrName>
                                            </p:attrNameLst>
                                          </p:cBhvr>
                                          <p:to>
                                            <p:strVal val="visible"/>
                                          </p:to>
                                        </p:set>
                                        <p:animEffect transition="in" filter="fade">
                                          <p:cBhvr>
                                            <p:cTn id="65" dur="500"/>
                                            <p:tgtEl>
                                              <p:spTgt spid="38"/>
                                            </p:tgtEl>
                                          </p:cBhvr>
                                        </p:animEffect>
                                      </p:childTnLst>
                                    </p:cTn>
                                  </p:par>
                                  <p:par>
                                    <p:cTn id="66" presetID="42" presetClass="path" presetSubtype="0" decel="100000" fill="hold" nodeType="withEffect">
                                      <p:stCondLst>
                                        <p:cond delay="100"/>
                                      </p:stCondLst>
                                      <p:childTnLst>
                                        <p:animMotion origin="layout" path="M 0.00014 -0.00139 L 0.05873 -0.05417 " pathEditMode="relative" rAng="0" ptsTypes="AA">
                                          <p:cBhvr>
                                            <p:cTn id="67" dur="1000" spd="-100000" fill="hold"/>
                                            <p:tgtEl>
                                              <p:spTgt spid="38"/>
                                            </p:tgtEl>
                                            <p:attrNameLst>
                                              <p:attrName>ppt_x</p:attrName>
                                              <p:attrName>ppt_y</p:attrName>
                                            </p:attrNameLst>
                                          </p:cBhvr>
                                          <p:rCtr x="2930" y="-2639"/>
                                        </p:animMotion>
                                      </p:childTnLst>
                                    </p:cTn>
                                  </p:par>
                                  <p:par>
                                    <p:cTn id="68" presetID="10" presetClass="entr" presetSubtype="0" fill="hold" nodeType="withEffect">
                                      <p:stCondLst>
                                        <p:cond delay="50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42" presetClass="path" presetSubtype="0" decel="100000" fill="hold" nodeType="withEffect">
                                      <p:stCondLst>
                                        <p:cond delay="500"/>
                                      </p:stCondLst>
                                      <p:childTnLst>
                                        <p:animMotion origin="layout" path="M 0.00013 -0.00139 L 0.05873 -0.05417 " pathEditMode="relative" rAng="0" ptsTypes="AA">
                                          <p:cBhvr>
                                            <p:cTn id="72" dur="1000" spd="-100000" fill="hold"/>
                                            <p:tgtEl>
                                              <p:spTgt spid="40"/>
                                            </p:tgtEl>
                                            <p:attrNameLst>
                                              <p:attrName>ppt_x</p:attrName>
                                              <p:attrName>ppt_y</p:attrName>
                                            </p:attrNameLst>
                                          </p:cBhvr>
                                          <p:rCtr x="2930" y="-2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26" grpId="0"/>
          <p:bldP spid="26" grpId="1"/>
          <p:bldP spid="28" grpId="0"/>
          <p:bldP spid="28" grpId="1"/>
          <p:bldP spid="29" grpId="0"/>
          <p:bldP spid="29" grpId="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55600" y="1591735"/>
            <a:ext cx="12937068" cy="1219198"/>
            <a:chOff x="-355600" y="897467"/>
            <a:chExt cx="12937068" cy="2607734"/>
          </a:xfrm>
        </p:grpSpPr>
        <p:sp>
          <p:nvSpPr>
            <p:cNvPr id="17" name="任意多边形 16"/>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8" name="文本框 7"/>
          <p:cNvSpPr txBox="1"/>
          <p:nvPr/>
        </p:nvSpPr>
        <p:spPr>
          <a:xfrm>
            <a:off x="4828184" y="528013"/>
            <a:ext cx="1591734" cy="4413442"/>
          </a:xfrm>
          <a:custGeom>
            <a:avLst/>
            <a:gdLst/>
            <a:ahLst/>
            <a:cxnLst/>
            <a:rect l="l" t="t" r="r" b="b"/>
            <a:pathLst>
              <a:path w="170260" h="472083">
                <a:moveTo>
                  <a:pt x="47625" y="0"/>
                </a:moveTo>
                <a:lnTo>
                  <a:pt x="170260" y="0"/>
                </a:lnTo>
                <a:lnTo>
                  <a:pt x="170260" y="472083"/>
                </a:lnTo>
                <a:lnTo>
                  <a:pt x="88702" y="472083"/>
                </a:lnTo>
                <a:lnTo>
                  <a:pt x="88702" y="83940"/>
                </a:lnTo>
                <a:lnTo>
                  <a:pt x="0" y="83940"/>
                </a:ln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dirty="0">
              <a:solidFill>
                <a:schemeClr val="bg1"/>
              </a:solidFill>
              <a:latin typeface="迷你简汉真广标" panose="02010609000101010101" pitchFamily="49" charset="-122"/>
              <a:ea typeface="迷你简汉真广标" panose="02010609000101010101" pitchFamily="49" charset="-122"/>
            </a:endParaRPr>
          </a:p>
        </p:txBody>
      </p:sp>
      <p:sp>
        <p:nvSpPr>
          <p:cNvPr id="5" name="文本框 4"/>
          <p:cNvSpPr txBox="1"/>
          <p:nvPr/>
        </p:nvSpPr>
        <p:spPr>
          <a:xfrm>
            <a:off x="4311302" y="4381603"/>
            <a:ext cx="3573767" cy="1569660"/>
          </a:xfrm>
          <a:prstGeom prst="rect">
            <a:avLst/>
          </a:prstGeom>
          <a:noFill/>
        </p:spPr>
        <p:txBody>
          <a:bodyPr wrap="square" rtlCol="0">
            <a:spAutoFit/>
          </a:bodyPr>
          <a:lstStyle/>
          <a:p>
            <a:r>
              <a:rPr lang="zh-CN" altLang="en-US" sz="9600" dirty="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rPr>
              <a:t>引 言</a:t>
            </a:r>
            <a:endParaRPr lang="zh-CN" altLang="en-US" sz="9600" dirty="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endParaRPr>
          </a:p>
        </p:txBody>
      </p:sp>
      <p:sp>
        <p:nvSpPr>
          <p:cNvPr id="9" name="矩形 8"/>
          <p:cNvSpPr/>
          <p:nvPr/>
        </p:nvSpPr>
        <p:spPr>
          <a:xfrm>
            <a:off x="5186004" y="6036217"/>
            <a:ext cx="1587294" cy="523220"/>
          </a:xfrm>
          <a:prstGeom prst="rect">
            <a:avLst/>
          </a:prstGeom>
        </p:spPr>
        <p:txBody>
          <a:bodyPr wrap="none">
            <a:spAutoFit/>
          </a:bodyPr>
          <a:lstStyle/>
          <a:p>
            <a:r>
              <a:rPr lang="zh-CN" altLang="en-US" sz="2800" dirty="0">
                <a:solidFill>
                  <a:schemeClr val="bg1"/>
                </a:solidFill>
              </a:rPr>
              <a:t>foreword</a:t>
            </a:r>
            <a:endParaRPr lang="zh-CN" altLang="en-US" sz="2800" dirty="0">
              <a:solidFill>
                <a:schemeClr val="bg1"/>
              </a:solidFill>
            </a:endParaRPr>
          </a:p>
        </p:txBody>
      </p:sp>
      <p:sp>
        <p:nvSpPr>
          <p:cNvPr id="11" name="任意多边形 10"/>
          <p:cNvSpPr/>
          <p:nvPr/>
        </p:nvSpPr>
        <p:spPr>
          <a:xfrm>
            <a:off x="5568743" y="3556001"/>
            <a:ext cx="1174958" cy="738337"/>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Lst>
            <a:ahLst/>
            <a:cxnLst>
              <a:cxn ang="0">
                <a:pos x="connsiteX0-1" y="connsiteY0-2"/>
              </a:cxn>
              <a:cxn ang="0">
                <a:pos x="connsiteX1-3" y="connsiteY1-4"/>
              </a:cxn>
              <a:cxn ang="0">
                <a:pos x="connsiteX2-5" y="connsiteY2-6"/>
              </a:cxn>
            </a:cxnLst>
            <a:rect l="l" t="t" r="r" b="b"/>
            <a:pathLst>
              <a:path w="1367807" h="1600729">
                <a:moveTo>
                  <a:pt x="0" y="1600729"/>
                </a:moveTo>
                <a:cubicBezTo>
                  <a:pt x="1122680" y="1068740"/>
                  <a:pt x="1380067" y="666308"/>
                  <a:pt x="1367367" y="428095"/>
                </a:cubicBezTo>
                <a:cubicBezTo>
                  <a:pt x="1354667" y="189882"/>
                  <a:pt x="1127832" y="80433"/>
                  <a:pt x="1000126" y="0"/>
                </a:cubicBezTo>
              </a:path>
            </a:pathLst>
          </a:custGeom>
          <a:noFill/>
          <a:ln>
            <a:gradFill>
              <a:gsLst>
                <a:gs pos="53200">
                  <a:srgbClr val="A2ADC2"/>
                </a:gs>
                <a:gs pos="0">
                  <a:schemeClr val="accent5">
                    <a:lumMod val="60000"/>
                    <a:lumOff val="40000"/>
                  </a:schemeClr>
                </a:gs>
                <a:gs pos="100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5431469" y="2354580"/>
            <a:ext cx="1242970" cy="84074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5431469" y="1181100"/>
            <a:ext cx="1242970" cy="7747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4806628" y="190500"/>
            <a:ext cx="1185231" cy="7874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20031 w 1185231"/>
              <a:gd name="connsiteY0-8" fmla="*/ 787400 h 787400"/>
              <a:gd name="connsiteX1-9" fmla="*/ 67631 w 1185231"/>
              <a:gd name="connsiteY1-10" fmla="*/ 647700 h 787400"/>
              <a:gd name="connsiteX2-11" fmla="*/ 1185231 w 1185231"/>
              <a:gd name="connsiteY2-12" fmla="*/ 0 h 787400"/>
              <a:gd name="connsiteX0-13" fmla="*/ 220031 w 1185231"/>
              <a:gd name="connsiteY0-14" fmla="*/ 787400 h 787400"/>
              <a:gd name="connsiteX1-15" fmla="*/ 67631 w 1185231"/>
              <a:gd name="connsiteY1-16" fmla="*/ 647700 h 787400"/>
              <a:gd name="connsiteX2-17" fmla="*/ 1185231 w 1185231"/>
              <a:gd name="connsiteY2-18" fmla="*/ 0 h 787400"/>
            </a:gdLst>
            <a:ahLst/>
            <a:cxnLst>
              <a:cxn ang="0">
                <a:pos x="connsiteX0-1" y="connsiteY0-2"/>
              </a:cxn>
              <a:cxn ang="0">
                <a:pos x="connsiteX1-3" y="connsiteY1-4"/>
              </a:cxn>
              <a:cxn ang="0">
                <a:pos x="connsiteX2-5" y="connsiteY2-6"/>
              </a:cxn>
            </a:cxnLst>
            <a:rect l="l" t="t" r="r" b="b"/>
            <a:pathLst>
              <a:path w="1185231" h="787400">
                <a:moveTo>
                  <a:pt x="220031" y="787400"/>
                </a:moveTo>
                <a:cubicBezTo>
                  <a:pt x="63397" y="783166"/>
                  <a:pt x="-93236" y="778933"/>
                  <a:pt x="67631" y="647700"/>
                </a:cubicBezTo>
                <a:cubicBezTo>
                  <a:pt x="228498" y="516467"/>
                  <a:pt x="956631" y="121073"/>
                  <a:pt x="1185231" y="0"/>
                </a:cubicBezTo>
              </a:path>
            </a:pathLst>
          </a:custGeom>
          <a:noFill/>
          <a:ln>
            <a:gradFill>
              <a:gsLst>
                <a:gs pos="100000">
                  <a:srgbClr val="A2ADC2"/>
                </a:gs>
                <a:gs pos="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7044269" y="248920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704669" y="2015070"/>
            <a:ext cx="1100664" cy="1015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315202" y="953182"/>
            <a:ext cx="491064" cy="16933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0" name="L 形 99"/>
          <p:cNvSpPr/>
          <p:nvPr/>
        </p:nvSpPr>
        <p:spPr>
          <a:xfrm>
            <a:off x="5142441"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L 形 100"/>
          <p:cNvSpPr/>
          <p:nvPr/>
        </p:nvSpPr>
        <p:spPr>
          <a:xfrm rot="10800000">
            <a:off x="6621991"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8138"/>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par>
                                <p:cTn id="10" presetID="0" presetClass="entr" presetSubtype="0" repeatCount="indefinite" fill="hold" grpId="0" nodeType="withEffect">
                                  <p:stCondLst>
                                    <p:cond delay="1500"/>
                                  </p:stCondLst>
                                  <p:iterate type="lt">
                                    <p:tmPct val="10000"/>
                                  </p:iterate>
                                  <p:childTnLst>
                                    <p:set>
                                      <p:cBhvr>
                                        <p:cTn id="11" dur="1000" fill="hold">
                                          <p:stCondLst>
                                            <p:cond delay="0"/>
                                          </p:stCondLst>
                                        </p:cTn>
                                        <p:tgtEl>
                                          <p:spTgt spid="121"/>
                                        </p:tgtEl>
                                        <p:attrNameLst>
                                          <p:attrName>style.visibility</p:attrName>
                                        </p:attrNameLst>
                                      </p:cBhvr>
                                      <p:to>
                                        <p:strVal val="visible"/>
                                      </p:to>
                                    </p:set>
                                    <p:anim to="" calcmode="lin" valueType="num">
                                      <p:cBhvr>
                                        <p:cTn id="12" dur="1" fill="hold">
                                          <p:stCondLst>
                                            <p:cond delay="0"/>
                                          </p:stCondLst>
                                        </p:cTn>
                                        <p:tgtEl>
                                          <p:spTgt spid="121"/>
                                        </p:tgtEl>
                                        <p:attrNameLst>
                                          <p:attrName>ppt_x</p:attrName>
                                        </p:attrNameLst>
                                      </p:cBhvr>
                                      <p:tavLst>
                                        <p:tav tm="0">
                                          <p:val>
                                            <p:strVal val="#ppt_x"/>
                                          </p:val>
                                        </p:tav>
                                        <p:tav tm="100000">
                                          <p:val>
                                            <p:strVal val="#ppt_x+0.1*sin(rand(360))"/>
                                          </p:val>
                                        </p:tav>
                                      </p:tavLst>
                                    </p:anim>
                                    <p:anim to="" calcmode="lin" valueType="num">
                                      <p:cBhvr>
                                        <p:cTn id="13" dur="1000" fill="hold">
                                          <p:stCondLst>
                                            <p:cond delay="0"/>
                                          </p:stCondLst>
                                        </p:cTn>
                                        <p:tgtEl>
                                          <p:spTgt spid="121"/>
                                        </p:tgtEl>
                                        <p:attrNameLst>
                                          <p:attrName>ppt_y</p:attrName>
                                        </p:attrNameLst>
                                      </p:cBhvr>
                                      <p:tavLst>
                                        <p:tav tm="0">
                                          <p:val>
                                            <p:strVal val="#ppt_y"/>
                                          </p:val>
                                        </p:tav>
                                        <p:tav tm="100000">
                                          <p:val>
                                            <p:strVal val="#ppt_y-0.2"/>
                                          </p:val>
                                        </p:tav>
                                      </p:tavLst>
                                    </p:anim>
                                    <p:animScale>
                                      <p:cBhvr>
                                        <p:cTn id="14" dur="1000" fill="hold">
                                          <p:stCondLst>
                                            <p:cond delay="0"/>
                                          </p:stCondLst>
                                        </p:cTn>
                                        <p:tgtEl>
                                          <p:spTgt spid="121"/>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12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9" name="组合 128"/>
          <p:cNvGrpSpPr/>
          <p:nvPr/>
        </p:nvGrpSpPr>
        <p:grpSpPr>
          <a:xfrm>
            <a:off x="-140632" y="-2932754"/>
            <a:ext cx="12340266" cy="13828410"/>
            <a:chOff x="622242" y="-2932754"/>
            <a:chExt cx="11157417" cy="13828410"/>
          </a:xfrm>
        </p:grpSpPr>
        <p:sp>
          <p:nvSpPr>
            <p:cNvPr id="122" name="Arc 33"/>
            <p:cNvSpPr/>
            <p:nvPr/>
          </p:nvSpPr>
          <p:spPr>
            <a:xfrm rot="16200000">
              <a:off x="-4877523" y="2567011"/>
              <a:ext cx="13828410" cy="2828880"/>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5" name="Arc 33"/>
            <p:cNvSpPr/>
            <p:nvPr/>
          </p:nvSpPr>
          <p:spPr>
            <a:xfrm rot="5400000" flipH="1">
              <a:off x="3451014" y="2567011"/>
              <a:ext cx="13828410" cy="2828880"/>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93" name="组合 92"/>
          <p:cNvGrpSpPr/>
          <p:nvPr/>
        </p:nvGrpSpPr>
        <p:grpSpPr>
          <a:xfrm>
            <a:off x="3044907" y="2498232"/>
            <a:ext cx="6302106" cy="4177531"/>
            <a:chOff x="5886450" y="2914650"/>
            <a:chExt cx="5029200" cy="3333750"/>
          </a:xfrm>
        </p:grpSpPr>
        <p:pic>
          <p:nvPicPr>
            <p:cNvPr id="91" name="图片 90"/>
            <p:cNvPicPr>
              <a:picLocks noChangeAspect="1"/>
            </p:cNvPicPr>
            <p:nvPr/>
          </p:nvPicPr>
          <p:blipFill rotWithShape="1">
            <a:blip r:embed="rId1" cstate="print">
              <a:extLst>
                <a:ext uri="{28A0092B-C50C-407E-A947-70E740481C1C}">
                  <a14:useLocalDpi xmlns:a14="http://schemas.microsoft.com/office/drawing/2010/main" val="0"/>
                </a:ext>
              </a:extLst>
            </a:blip>
            <a:srcRect l="44478" t="4718" r="6633" b="46672"/>
            <a:stretch>
              <a:fillRect/>
            </a:stretch>
          </p:blipFill>
          <p:spPr>
            <a:xfrm flipH="1">
              <a:off x="5886450" y="2914650"/>
              <a:ext cx="5029200" cy="3333750"/>
            </a:xfrm>
            <a:prstGeom prst="rect">
              <a:avLst/>
            </a:prstGeom>
          </p:spPr>
        </p:pic>
        <p:sp>
          <p:nvSpPr>
            <p:cNvPr id="92" name="任意多边形 91"/>
            <p:cNvSpPr/>
            <p:nvPr/>
          </p:nvSpPr>
          <p:spPr>
            <a:xfrm>
              <a:off x="6330950" y="3302000"/>
              <a:ext cx="4076700" cy="2451100"/>
            </a:xfrm>
            <a:custGeom>
              <a:avLst/>
              <a:gdLst>
                <a:gd name="connsiteX0" fmla="*/ 2654300 w 4076700"/>
                <a:gd name="connsiteY0" fmla="*/ 0 h 2451100"/>
                <a:gd name="connsiteX1" fmla="*/ 4076700 w 4076700"/>
                <a:gd name="connsiteY1" fmla="*/ 914400 h 2451100"/>
                <a:gd name="connsiteX2" fmla="*/ 1397000 w 4076700"/>
                <a:gd name="connsiteY2" fmla="*/ 2451100 h 2451100"/>
                <a:gd name="connsiteX3" fmla="*/ 0 w 4076700"/>
                <a:gd name="connsiteY3" fmla="*/ 1530350 h 2451100"/>
                <a:gd name="connsiteX4" fmla="*/ 2654300 w 4076700"/>
                <a:gd name="connsiteY4" fmla="*/ 0 h 2451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6700" h="2451100">
                  <a:moveTo>
                    <a:pt x="2654300" y="0"/>
                  </a:moveTo>
                  <a:lnTo>
                    <a:pt x="4076700" y="914400"/>
                  </a:lnTo>
                  <a:lnTo>
                    <a:pt x="1397000" y="2451100"/>
                  </a:lnTo>
                  <a:lnTo>
                    <a:pt x="0" y="1530350"/>
                  </a:lnTo>
                  <a:lnTo>
                    <a:pt x="265430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任意多边形 93"/>
          <p:cNvSpPr/>
          <p:nvPr/>
        </p:nvSpPr>
        <p:spPr>
          <a:xfrm>
            <a:off x="3529157" y="2817472"/>
            <a:ext cx="5108525" cy="3071480"/>
          </a:xfrm>
          <a:custGeom>
            <a:avLst/>
            <a:gdLst>
              <a:gd name="connsiteX0" fmla="*/ 2654300 w 4076700"/>
              <a:gd name="connsiteY0" fmla="*/ 0 h 2451100"/>
              <a:gd name="connsiteX1" fmla="*/ 4076700 w 4076700"/>
              <a:gd name="connsiteY1" fmla="*/ 914400 h 2451100"/>
              <a:gd name="connsiteX2" fmla="*/ 1397000 w 4076700"/>
              <a:gd name="connsiteY2" fmla="*/ 2451100 h 2451100"/>
              <a:gd name="connsiteX3" fmla="*/ 0 w 4076700"/>
              <a:gd name="connsiteY3" fmla="*/ 1530350 h 2451100"/>
              <a:gd name="connsiteX4" fmla="*/ 2654300 w 4076700"/>
              <a:gd name="connsiteY4" fmla="*/ 0 h 2451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6700" h="2451100">
                <a:moveTo>
                  <a:pt x="2654300" y="0"/>
                </a:moveTo>
                <a:lnTo>
                  <a:pt x="4076700" y="914400"/>
                </a:lnTo>
                <a:lnTo>
                  <a:pt x="1397000" y="2451100"/>
                </a:lnTo>
                <a:lnTo>
                  <a:pt x="0" y="1530350"/>
                </a:lnTo>
                <a:lnTo>
                  <a:pt x="2654300" y="0"/>
                </a:lnTo>
                <a:close/>
              </a:path>
            </a:pathLst>
          </a:custGeom>
          <a:gradFill>
            <a:gsLst>
              <a:gs pos="0">
                <a:srgbClr val="576279"/>
              </a:gs>
              <a:gs pos="100000">
                <a:srgbClr val="4D206E">
                  <a:alpha val="0"/>
                </a:srgbClr>
              </a:gs>
            </a:gsLst>
            <a:lin ang="5400000" scaled="1"/>
          </a:gra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94"/>
          <p:cNvSpPr/>
          <p:nvPr/>
        </p:nvSpPr>
        <p:spPr>
          <a:xfrm>
            <a:off x="3529157" y="2650464"/>
            <a:ext cx="5108525" cy="3071480"/>
          </a:xfrm>
          <a:custGeom>
            <a:avLst/>
            <a:gdLst>
              <a:gd name="connsiteX0" fmla="*/ 2654300 w 4076700"/>
              <a:gd name="connsiteY0" fmla="*/ 0 h 2451100"/>
              <a:gd name="connsiteX1" fmla="*/ 4076700 w 4076700"/>
              <a:gd name="connsiteY1" fmla="*/ 914400 h 2451100"/>
              <a:gd name="connsiteX2" fmla="*/ 1397000 w 4076700"/>
              <a:gd name="connsiteY2" fmla="*/ 2451100 h 2451100"/>
              <a:gd name="connsiteX3" fmla="*/ 0 w 4076700"/>
              <a:gd name="connsiteY3" fmla="*/ 1530350 h 2451100"/>
              <a:gd name="connsiteX4" fmla="*/ 2654300 w 4076700"/>
              <a:gd name="connsiteY4" fmla="*/ 0 h 2451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6700" h="2451100">
                <a:moveTo>
                  <a:pt x="2654300" y="0"/>
                </a:moveTo>
                <a:lnTo>
                  <a:pt x="4076700" y="914400"/>
                </a:lnTo>
                <a:lnTo>
                  <a:pt x="1397000" y="2451100"/>
                </a:lnTo>
                <a:lnTo>
                  <a:pt x="0" y="1530350"/>
                </a:lnTo>
                <a:lnTo>
                  <a:pt x="2654300" y="0"/>
                </a:lnTo>
                <a:close/>
              </a:path>
            </a:pathLst>
          </a:custGeom>
          <a:gradFill>
            <a:gsLst>
              <a:gs pos="0">
                <a:srgbClr val="576279"/>
              </a:gs>
              <a:gs pos="100000">
                <a:srgbClr val="4D206E">
                  <a:alpha val="0"/>
                </a:srgbClr>
              </a:gs>
            </a:gsLst>
            <a:lin ang="5400000" scaled="1"/>
          </a:gra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95"/>
          <p:cNvSpPr/>
          <p:nvPr/>
        </p:nvSpPr>
        <p:spPr>
          <a:xfrm>
            <a:off x="3565532" y="2483455"/>
            <a:ext cx="5108525" cy="3071480"/>
          </a:xfrm>
          <a:custGeom>
            <a:avLst/>
            <a:gdLst>
              <a:gd name="connsiteX0" fmla="*/ 2654300 w 4076700"/>
              <a:gd name="connsiteY0" fmla="*/ 0 h 2451100"/>
              <a:gd name="connsiteX1" fmla="*/ 4076700 w 4076700"/>
              <a:gd name="connsiteY1" fmla="*/ 914400 h 2451100"/>
              <a:gd name="connsiteX2" fmla="*/ 1397000 w 4076700"/>
              <a:gd name="connsiteY2" fmla="*/ 2451100 h 2451100"/>
              <a:gd name="connsiteX3" fmla="*/ 0 w 4076700"/>
              <a:gd name="connsiteY3" fmla="*/ 1530350 h 2451100"/>
              <a:gd name="connsiteX4" fmla="*/ 2654300 w 4076700"/>
              <a:gd name="connsiteY4" fmla="*/ 0 h 2451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6700" h="2451100">
                <a:moveTo>
                  <a:pt x="2654300" y="0"/>
                </a:moveTo>
                <a:lnTo>
                  <a:pt x="4076700" y="914400"/>
                </a:lnTo>
                <a:lnTo>
                  <a:pt x="1397000" y="2451100"/>
                </a:lnTo>
                <a:lnTo>
                  <a:pt x="0" y="1530350"/>
                </a:lnTo>
                <a:lnTo>
                  <a:pt x="2654300" y="0"/>
                </a:lnTo>
                <a:close/>
              </a:path>
            </a:pathLst>
          </a:custGeom>
          <a:gradFill>
            <a:gsLst>
              <a:gs pos="0">
                <a:srgbClr val="576279"/>
              </a:gs>
              <a:gs pos="100000">
                <a:srgbClr val="4D206E">
                  <a:alpha val="0"/>
                </a:srgbClr>
              </a:gs>
            </a:gsLst>
            <a:lin ang="5400000" scaled="1"/>
          </a:gra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6548181" y="1323844"/>
            <a:ext cx="2218630" cy="129266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最大优点是不用专门架设通信线路</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且投资也不算大</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3289635" y="1555745"/>
            <a:ext cx="2711116" cy="209288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第一是可靠性差</a:t>
            </a:r>
            <a:endPar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第二是通信容量小</a:t>
            </a:r>
            <a:endPar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话音通信质量差，</a:t>
            </a:r>
            <a:endPar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数据传输速率低，</a:t>
            </a:r>
            <a:endPar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最高只能达到</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1200bps</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3" name="矩形 62"/>
          <p:cNvSpPr/>
          <p:nvPr/>
        </p:nvSpPr>
        <p:spPr>
          <a:xfrm rot="19814844">
            <a:off x="6588349" y="5007165"/>
            <a:ext cx="2653290" cy="523220"/>
          </a:xfrm>
          <a:prstGeom prst="rect">
            <a:avLst/>
          </a:prstGeom>
          <a:noFill/>
        </p:spPr>
        <p:txBody>
          <a:bodyPr wrap="square" rtlCol="0">
            <a:spAutoFit/>
          </a:bodyPr>
          <a:lstStyle/>
          <a:p>
            <a:pPr algn="dist"/>
            <a:r>
              <a:rPr lang="zh-CN" altLang="zh-CN"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电力线载波通道</a:t>
            </a:r>
            <a:endParaRPr lang="zh-CN" altLang="en-US"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98" name="直接连接符 97"/>
          <p:cNvCxnSpPr/>
          <p:nvPr/>
        </p:nvCxnSpPr>
        <p:spPr>
          <a:xfrm flipH="1">
            <a:off x="7490460" y="2577764"/>
            <a:ext cx="1" cy="1220806"/>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4572000" y="3675044"/>
            <a:ext cx="1" cy="1220806"/>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5892800" y="4034971"/>
            <a:ext cx="1" cy="875393"/>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6400800" y="3135085"/>
            <a:ext cx="1" cy="875393"/>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6841272" y="2819957"/>
            <a:ext cx="1" cy="875393"/>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7142559" y="3448050"/>
            <a:ext cx="1" cy="875393"/>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08" name="矩形 107"/>
          <p:cNvSpPr/>
          <p:nvPr/>
        </p:nvSpPr>
        <p:spPr>
          <a:xfrm rot="20716739">
            <a:off x="4170070" y="4281451"/>
            <a:ext cx="755220" cy="523220"/>
          </a:xfrm>
          <a:prstGeom prst="rect">
            <a:avLst/>
          </a:prstGeom>
          <a:noFill/>
        </p:spPr>
        <p:txBody>
          <a:bodyPr wrap="square" rtlCol="0">
            <a:spAutoFit/>
          </a:bodyPr>
          <a:lstStyle/>
          <a:p>
            <a:pPr algn="dist"/>
            <a:r>
              <a:rPr lang="zh-CN" altLang="en-US"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缺</a:t>
            </a:r>
            <a:endParaRPr lang="zh-CN" altLang="en-US"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09" name="矩形 108"/>
          <p:cNvSpPr/>
          <p:nvPr/>
        </p:nvSpPr>
        <p:spPr>
          <a:xfrm rot="20716739">
            <a:off x="7075830" y="3180543"/>
            <a:ext cx="755220" cy="523220"/>
          </a:xfrm>
          <a:prstGeom prst="rect">
            <a:avLst/>
          </a:prstGeom>
          <a:noFill/>
        </p:spPr>
        <p:txBody>
          <a:bodyPr wrap="square" rtlCol="0">
            <a:spAutoFit/>
          </a:bodyPr>
          <a:lstStyle/>
          <a:p>
            <a:pPr algn="dist"/>
            <a:r>
              <a:rPr lang="zh-CN" altLang="en-US"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优</a:t>
            </a:r>
            <a:endParaRPr lang="zh-CN" altLang="en-US" sz="2800" b="1" i="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114" name="直接连接符 113"/>
          <p:cNvCxnSpPr/>
          <p:nvPr/>
        </p:nvCxnSpPr>
        <p:spPr>
          <a:xfrm>
            <a:off x="6647669" y="4165601"/>
            <a:ext cx="0" cy="614135"/>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grpSp>
        <p:nvGrpSpPr>
          <p:cNvPr id="127" name="组合 126"/>
          <p:cNvGrpSpPr/>
          <p:nvPr/>
        </p:nvGrpSpPr>
        <p:grpSpPr>
          <a:xfrm>
            <a:off x="2116941" y="1619249"/>
            <a:ext cx="8168020" cy="4724404"/>
            <a:chOff x="2508405" y="1619249"/>
            <a:chExt cx="7385091" cy="4724404"/>
          </a:xfrm>
        </p:grpSpPr>
        <p:sp>
          <p:nvSpPr>
            <p:cNvPr id="116" name="Arc 33"/>
            <p:cNvSpPr/>
            <p:nvPr/>
          </p:nvSpPr>
          <p:spPr>
            <a:xfrm rot="16200000">
              <a:off x="629439" y="3498215"/>
              <a:ext cx="4724404" cy="966472"/>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3" name="Arc 33"/>
            <p:cNvSpPr/>
            <p:nvPr/>
          </p:nvSpPr>
          <p:spPr>
            <a:xfrm rot="5400000" flipH="1">
              <a:off x="7048058" y="3498215"/>
              <a:ext cx="4724404" cy="966472"/>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28" name="组合 127"/>
          <p:cNvGrpSpPr/>
          <p:nvPr/>
        </p:nvGrpSpPr>
        <p:grpSpPr>
          <a:xfrm>
            <a:off x="1219551" y="-763909"/>
            <a:ext cx="9962800" cy="9490720"/>
            <a:chOff x="1697032" y="-763909"/>
            <a:chExt cx="9007837" cy="9490720"/>
          </a:xfrm>
        </p:grpSpPr>
        <p:sp>
          <p:nvSpPr>
            <p:cNvPr id="121" name="Arc 33"/>
            <p:cNvSpPr/>
            <p:nvPr/>
          </p:nvSpPr>
          <p:spPr>
            <a:xfrm rot="16200000">
              <a:off x="-2077569" y="3010692"/>
              <a:ext cx="9490720" cy="1941518"/>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4" name="Arc 33"/>
            <p:cNvSpPr/>
            <p:nvPr/>
          </p:nvSpPr>
          <p:spPr>
            <a:xfrm rot="5400000" flipH="1">
              <a:off x="4988750" y="3010692"/>
              <a:ext cx="9490720" cy="1941518"/>
            </a:xfrm>
            <a:custGeom>
              <a:avLst/>
              <a:gdLst>
                <a:gd name="connsiteX0" fmla="*/ 6517120 w 13709049"/>
                <a:gd name="connsiteY0" fmla="*/ 34 h 9703689"/>
                <a:gd name="connsiteX1" fmla="*/ 13709049 w 13709049"/>
                <a:gd name="connsiteY1" fmla="*/ 3158446 h 9703689"/>
                <a:gd name="connsiteX2" fmla="*/ 6545246 w 13709049"/>
                <a:gd name="connsiteY2" fmla="*/ 9703689 h 9703689"/>
                <a:gd name="connsiteX3" fmla="*/ 0 w 13709049"/>
                <a:gd name="connsiteY3" fmla="*/ 2539883 h 9703689"/>
                <a:gd name="connsiteX4" fmla="*/ 6517120 w 13709049"/>
                <a:gd name="connsiteY4" fmla="*/ 34 h 9703689"/>
                <a:gd name="connsiteX0-1" fmla="*/ 6545246 w 13709049"/>
                <a:gd name="connsiteY0-2" fmla="*/ 9703689 h 9795129"/>
                <a:gd name="connsiteX1-3" fmla="*/ 0 w 13709049"/>
                <a:gd name="connsiteY1-4" fmla="*/ 2539883 h 9795129"/>
                <a:gd name="connsiteX2-5" fmla="*/ 6517120 w 13709049"/>
                <a:gd name="connsiteY2-6" fmla="*/ 34 h 9795129"/>
                <a:gd name="connsiteX3-7" fmla="*/ 13709049 w 13709049"/>
                <a:gd name="connsiteY3-8" fmla="*/ 3158446 h 9795129"/>
                <a:gd name="connsiteX4-9" fmla="*/ 6636686 w 13709049"/>
                <a:gd name="connsiteY4-10" fmla="*/ 9795129 h 9795129"/>
                <a:gd name="connsiteX0-11" fmla="*/ 6545246 w 13709049"/>
                <a:gd name="connsiteY0-12" fmla="*/ 9703689 h 9703689"/>
                <a:gd name="connsiteX1-13" fmla="*/ 0 w 13709049"/>
                <a:gd name="connsiteY1-14" fmla="*/ 2539883 h 9703689"/>
                <a:gd name="connsiteX2-15" fmla="*/ 6517120 w 13709049"/>
                <a:gd name="connsiteY2-16" fmla="*/ 34 h 9703689"/>
                <a:gd name="connsiteX3-17" fmla="*/ 13709049 w 13709049"/>
                <a:gd name="connsiteY3-18" fmla="*/ 3158446 h 9703689"/>
                <a:gd name="connsiteX0-19" fmla="*/ 0 w 13709049"/>
                <a:gd name="connsiteY0-20" fmla="*/ 2539883 h 3158446"/>
                <a:gd name="connsiteX1-21" fmla="*/ 6517120 w 13709049"/>
                <a:gd name="connsiteY1-22" fmla="*/ 34 h 3158446"/>
                <a:gd name="connsiteX2-23" fmla="*/ 13709049 w 13709049"/>
                <a:gd name="connsiteY2-24" fmla="*/ 3158446 h 3158446"/>
              </a:gdLst>
              <a:ahLst/>
              <a:cxnLst>
                <a:cxn ang="0">
                  <a:pos x="connsiteX0-1" y="connsiteY0-2"/>
                </a:cxn>
                <a:cxn ang="0">
                  <a:pos x="connsiteX1-3" y="connsiteY1-4"/>
                </a:cxn>
                <a:cxn ang="0">
                  <a:pos x="connsiteX2-5" y="connsiteY2-6"/>
                </a:cxn>
              </a:cxnLst>
              <a:rect l="l" t="t" r="r" b="b"/>
              <a:pathLst>
                <a:path w="13709049" h="3158446">
                  <a:moveTo>
                    <a:pt x="0" y="2539883"/>
                  </a:moveTo>
                  <a:cubicBezTo>
                    <a:pt x="1854593" y="845427"/>
                    <a:pt x="4188472" y="6097"/>
                    <a:pt x="6517120" y="34"/>
                  </a:cubicBezTo>
                  <a:cubicBezTo>
                    <a:pt x="9156251" y="-6837"/>
                    <a:pt x="11788667" y="1056576"/>
                    <a:pt x="13709049" y="3158446"/>
                  </a:cubicBezTo>
                </a:path>
              </a:pathLst>
            </a:custGeom>
            <a:ln w="12700">
              <a:gradFill flip="none" rotWithShape="1">
                <a:gsLst>
                  <a:gs pos="0">
                    <a:srgbClr val="1C212B">
                      <a:alpha val="0"/>
                    </a:srgbClr>
                  </a:gs>
                  <a:gs pos="50000">
                    <a:schemeClr val="bg1">
                      <a:lumMod val="95000"/>
                    </a:schemeClr>
                  </a:gs>
                  <a:gs pos="100000">
                    <a:srgbClr val="1C212B">
                      <a:alpha val="0"/>
                    </a:srgb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2"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advTm="5500">
        <p14:switch dir="r"/>
      </p:transition>
    </mc:Choice>
    <mc:Fallback>
      <p:transition spd="slow" advTm="55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93"/>
                                            </p:tgtEl>
                                            <p:attrNameLst>
                                              <p:attrName>style.visibility</p:attrName>
                                            </p:attrNameLst>
                                          </p:cBhvr>
                                          <p:to>
                                            <p:strVal val="visible"/>
                                          </p:to>
                                        </p:set>
                                        <p:anim calcmode="lin" valueType="num">
                                          <p:cBhvr>
                                            <p:cTn id="11" dur="300" fill="hold"/>
                                            <p:tgtEl>
                                              <p:spTgt spid="93"/>
                                            </p:tgtEl>
                                            <p:attrNameLst>
                                              <p:attrName>ppt_w</p:attrName>
                                            </p:attrNameLst>
                                          </p:cBhvr>
                                          <p:tavLst>
                                            <p:tav tm="0">
                                              <p:val>
                                                <p:fltVal val="0"/>
                                              </p:val>
                                            </p:tav>
                                            <p:tav tm="100000">
                                              <p:val>
                                                <p:strVal val="#ppt_w"/>
                                              </p:val>
                                            </p:tav>
                                          </p:tavLst>
                                        </p:anim>
                                        <p:anim calcmode="lin" valueType="num">
                                          <p:cBhvr>
                                            <p:cTn id="12" dur="300" fill="hold"/>
                                            <p:tgtEl>
                                              <p:spTgt spid="93"/>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93"/>
                                            </p:tgtEl>
                                          </p:cBhvr>
                                          <p:by x="110000" y="110000"/>
                                        </p:animScale>
                                      </p:childTnLst>
                                    </p:cTn>
                                  </p:par>
                                  <p:par>
                                    <p:cTn id="15" presetID="10" presetClass="entr" presetSubtype="0" fill="hold" nodeType="withEffect">
                                      <p:stCondLst>
                                        <p:cond delay="700"/>
                                      </p:stCondLst>
                                      <p:childTnLst>
                                        <p:set>
                                          <p:cBhvr>
                                            <p:cTn id="16" dur="1" fill="hold">
                                              <p:stCondLst>
                                                <p:cond delay="0"/>
                                              </p:stCondLst>
                                            </p:cTn>
                                            <p:tgtEl>
                                              <p:spTgt spid="127"/>
                                            </p:tgtEl>
                                            <p:attrNameLst>
                                              <p:attrName>style.visibility</p:attrName>
                                            </p:attrNameLst>
                                          </p:cBhvr>
                                          <p:to>
                                            <p:strVal val="visible"/>
                                          </p:to>
                                        </p:set>
                                        <p:animEffect transition="in" filter="fade">
                                          <p:cBhvr>
                                            <p:cTn id="17" dur="500"/>
                                            <p:tgtEl>
                                              <p:spTgt spid="127"/>
                                            </p:tgtEl>
                                          </p:cBhvr>
                                        </p:animEffect>
                                      </p:childTnLst>
                                    </p:cTn>
                                  </p:par>
                                  <p:par>
                                    <p:cTn id="18" presetID="10" presetClass="entr" presetSubtype="0" fill="hold" nodeType="withEffect">
                                      <p:stCondLst>
                                        <p:cond delay="800"/>
                                      </p:stCondLst>
                                      <p:childTnLst>
                                        <p:set>
                                          <p:cBhvr>
                                            <p:cTn id="19" dur="1" fill="hold">
                                              <p:stCondLst>
                                                <p:cond delay="0"/>
                                              </p:stCondLst>
                                            </p:cTn>
                                            <p:tgtEl>
                                              <p:spTgt spid="128"/>
                                            </p:tgtEl>
                                            <p:attrNameLst>
                                              <p:attrName>style.visibility</p:attrName>
                                            </p:attrNameLst>
                                          </p:cBhvr>
                                          <p:to>
                                            <p:strVal val="visible"/>
                                          </p:to>
                                        </p:set>
                                        <p:animEffect transition="in" filter="fade">
                                          <p:cBhvr>
                                            <p:cTn id="20" dur="500"/>
                                            <p:tgtEl>
                                              <p:spTgt spid="128"/>
                                            </p:tgtEl>
                                          </p:cBhvr>
                                        </p:animEffect>
                                      </p:childTnLst>
                                    </p:cTn>
                                  </p:par>
                                  <p:par>
                                    <p:cTn id="21" presetID="10" presetClass="entr" presetSubtype="0" fill="hold" nodeType="withEffect">
                                      <p:stCondLst>
                                        <p:cond delay="900"/>
                                      </p:stCondLst>
                                      <p:childTnLst>
                                        <p:set>
                                          <p:cBhvr>
                                            <p:cTn id="22" dur="1" fill="hold">
                                              <p:stCondLst>
                                                <p:cond delay="0"/>
                                              </p:stCondLst>
                                            </p:cTn>
                                            <p:tgtEl>
                                              <p:spTgt spid="129"/>
                                            </p:tgtEl>
                                            <p:attrNameLst>
                                              <p:attrName>style.visibility</p:attrName>
                                            </p:attrNameLst>
                                          </p:cBhvr>
                                          <p:to>
                                            <p:strVal val="visible"/>
                                          </p:to>
                                        </p:set>
                                        <p:animEffect transition="in" filter="fade">
                                          <p:cBhvr>
                                            <p:cTn id="23" dur="500"/>
                                            <p:tgtEl>
                                              <p:spTgt spid="129"/>
                                            </p:tgtEl>
                                          </p:cBhvr>
                                        </p:animEffect>
                                      </p:childTnLst>
                                    </p:cTn>
                                  </p:par>
                                  <p:par>
                                    <p:cTn id="24" presetID="10" presetClass="entr" presetSubtype="0" fill="hold" grpId="0" nodeType="withEffect">
                                      <p:stCondLst>
                                        <p:cond delay="1100"/>
                                      </p:stCondLst>
                                      <p:childTnLst>
                                        <p:set>
                                          <p:cBhvr>
                                            <p:cTn id="25" dur="1" fill="hold">
                                              <p:stCondLst>
                                                <p:cond delay="0"/>
                                              </p:stCondLst>
                                            </p:cTn>
                                            <p:tgtEl>
                                              <p:spTgt spid="94"/>
                                            </p:tgtEl>
                                            <p:attrNameLst>
                                              <p:attrName>style.visibility</p:attrName>
                                            </p:attrNameLst>
                                          </p:cBhvr>
                                          <p:to>
                                            <p:strVal val="visible"/>
                                          </p:to>
                                        </p:set>
                                        <p:animEffect transition="in" filter="fade">
                                          <p:cBhvr>
                                            <p:cTn id="26" dur="500"/>
                                            <p:tgtEl>
                                              <p:spTgt spid="94"/>
                                            </p:tgtEl>
                                          </p:cBhvr>
                                        </p:animEffect>
                                      </p:childTnLst>
                                    </p:cTn>
                                  </p:par>
                                  <p:par>
                                    <p:cTn id="27" presetID="42" presetClass="path" presetSubtype="0" decel="100000" fill="hold" grpId="1" nodeType="withEffect">
                                      <p:stCondLst>
                                        <p:cond delay="1100"/>
                                      </p:stCondLst>
                                      <p:childTnLst>
                                        <p:animMotion origin="layout" path="M 0.00014 -0.00139 L 0.05873 -0.05417 " pathEditMode="relative" rAng="0" ptsTypes="AA">
                                          <p:cBhvr>
                                            <p:cTn id="28" dur="1000" spd="-100000" fill="hold"/>
                                            <p:tgtEl>
                                              <p:spTgt spid="94"/>
                                            </p:tgtEl>
                                            <p:attrNameLst>
                                              <p:attrName>ppt_x</p:attrName>
                                              <p:attrName>ppt_y</p:attrName>
                                            </p:attrNameLst>
                                          </p:cBhvr>
                                          <p:rCtr x="2930" y="-2639"/>
                                        </p:animMotion>
                                      </p:childTnLst>
                                    </p:cTn>
                                  </p:par>
                                  <p:par>
                                    <p:cTn id="29" presetID="10" presetClass="entr" presetSubtype="0" fill="hold" grpId="0" nodeType="withEffect">
                                      <p:stCondLst>
                                        <p:cond delay="1300"/>
                                      </p:stCondLst>
                                      <p:childTnLst>
                                        <p:set>
                                          <p:cBhvr>
                                            <p:cTn id="30" dur="1" fill="hold">
                                              <p:stCondLst>
                                                <p:cond delay="0"/>
                                              </p:stCondLst>
                                            </p:cTn>
                                            <p:tgtEl>
                                              <p:spTgt spid="95"/>
                                            </p:tgtEl>
                                            <p:attrNameLst>
                                              <p:attrName>style.visibility</p:attrName>
                                            </p:attrNameLst>
                                          </p:cBhvr>
                                          <p:to>
                                            <p:strVal val="visible"/>
                                          </p:to>
                                        </p:set>
                                        <p:animEffect transition="in" filter="fade">
                                          <p:cBhvr>
                                            <p:cTn id="31" dur="500"/>
                                            <p:tgtEl>
                                              <p:spTgt spid="95"/>
                                            </p:tgtEl>
                                          </p:cBhvr>
                                        </p:animEffect>
                                      </p:childTnLst>
                                    </p:cTn>
                                  </p:par>
                                  <p:par>
                                    <p:cTn id="32" presetID="42" presetClass="path" presetSubtype="0" decel="100000" fill="hold" grpId="1" nodeType="withEffect">
                                      <p:stCondLst>
                                        <p:cond delay="1300"/>
                                      </p:stCondLst>
                                      <p:childTnLst>
                                        <p:animMotion origin="layout" path="M 0.00013 -0.00139 L -0.04336 0.03773 " pathEditMode="relative" rAng="0" ptsTypes="AA">
                                          <p:cBhvr>
                                            <p:cTn id="33" dur="1000" spd="-100000" fill="hold"/>
                                            <p:tgtEl>
                                              <p:spTgt spid="95"/>
                                            </p:tgtEl>
                                            <p:attrNameLst>
                                              <p:attrName>ppt_x</p:attrName>
                                              <p:attrName>ppt_y</p:attrName>
                                            </p:attrNameLst>
                                          </p:cBhvr>
                                          <p:rCtr x="-2174" y="1944"/>
                                        </p:animMotion>
                                      </p:childTnLst>
                                    </p:cTn>
                                  </p:par>
                                  <p:par>
                                    <p:cTn id="34" presetID="10" presetClass="entr" presetSubtype="0" fill="hold" grpId="0" nodeType="withEffect">
                                      <p:stCondLst>
                                        <p:cond delay="1500"/>
                                      </p:stCondLst>
                                      <p:childTnLst>
                                        <p:set>
                                          <p:cBhvr>
                                            <p:cTn id="35" dur="1" fill="hold">
                                              <p:stCondLst>
                                                <p:cond delay="0"/>
                                              </p:stCondLst>
                                            </p:cTn>
                                            <p:tgtEl>
                                              <p:spTgt spid="96"/>
                                            </p:tgtEl>
                                            <p:attrNameLst>
                                              <p:attrName>style.visibility</p:attrName>
                                            </p:attrNameLst>
                                          </p:cBhvr>
                                          <p:to>
                                            <p:strVal val="visible"/>
                                          </p:to>
                                        </p:set>
                                        <p:animEffect transition="in" filter="fade">
                                          <p:cBhvr>
                                            <p:cTn id="36" dur="500"/>
                                            <p:tgtEl>
                                              <p:spTgt spid="96"/>
                                            </p:tgtEl>
                                          </p:cBhvr>
                                        </p:animEffect>
                                      </p:childTnLst>
                                    </p:cTn>
                                  </p:par>
                                  <p:par>
                                    <p:cTn id="37" presetID="42" presetClass="path" presetSubtype="0" decel="100000" fill="hold" grpId="1" nodeType="withEffect">
                                      <p:stCondLst>
                                        <p:cond delay="1500"/>
                                      </p:stCondLst>
                                      <p:childTnLst>
                                        <p:animMotion origin="layout" path="M 0.00013 -0.00139 L 0.05873 -0.05417 " pathEditMode="relative" rAng="0" ptsTypes="AA">
                                          <p:cBhvr>
                                            <p:cTn id="38" dur="1000" spd="-100000" fill="hold"/>
                                            <p:tgtEl>
                                              <p:spTgt spid="96"/>
                                            </p:tgtEl>
                                            <p:attrNameLst>
                                              <p:attrName>ppt_x</p:attrName>
                                              <p:attrName>ppt_y</p:attrName>
                                            </p:attrNameLst>
                                          </p:cBhvr>
                                          <p:rCtr x="2930" y="-2639"/>
                                        </p:animMotion>
                                      </p:childTnLst>
                                    </p:cTn>
                                  </p:par>
                                  <p:par>
                                    <p:cTn id="39" presetID="10" presetClass="entr" presetSubtype="0" fill="hold" nodeType="withEffect">
                                      <p:stCondLst>
                                        <p:cond delay="1500"/>
                                      </p:stCondLst>
                                      <p:childTnLst>
                                        <p:set>
                                          <p:cBhvr>
                                            <p:cTn id="40" dur="1" fill="hold">
                                              <p:stCondLst>
                                                <p:cond delay="0"/>
                                              </p:stCondLst>
                                            </p:cTn>
                                            <p:tgtEl>
                                              <p:spTgt spid="107"/>
                                            </p:tgtEl>
                                            <p:attrNameLst>
                                              <p:attrName>style.visibility</p:attrName>
                                            </p:attrNameLst>
                                          </p:cBhvr>
                                          <p:to>
                                            <p:strVal val="visible"/>
                                          </p:to>
                                        </p:set>
                                        <p:animEffect transition="in" filter="fade">
                                          <p:cBhvr>
                                            <p:cTn id="41" dur="500"/>
                                            <p:tgtEl>
                                              <p:spTgt spid="107"/>
                                            </p:tgtEl>
                                          </p:cBhvr>
                                        </p:animEffect>
                                      </p:childTnLst>
                                    </p:cTn>
                                  </p:par>
                                  <p:par>
                                    <p:cTn id="42" presetID="42" presetClass="path" presetSubtype="0" decel="100000" fill="hold" nodeType="withEffect">
                                      <p:stCondLst>
                                        <p:cond delay="1500"/>
                                      </p:stCondLst>
                                      <p:childTnLst>
                                        <p:animMotion origin="layout" path="M 0.00013 -0.00139 L -0.00013 0.06736 " pathEditMode="relative" rAng="0" ptsTypes="AA">
                                          <p:cBhvr>
                                            <p:cTn id="43" dur="1000" spd="-100000" fill="hold"/>
                                            <p:tgtEl>
                                              <p:spTgt spid="107"/>
                                            </p:tgtEl>
                                            <p:attrNameLst>
                                              <p:attrName>ppt_x</p:attrName>
                                              <p:attrName>ppt_y</p:attrName>
                                            </p:attrNameLst>
                                          </p:cBhvr>
                                          <p:rCtr x="-13" y="3426"/>
                                        </p:animMotion>
                                      </p:childTnLst>
                                    </p:cTn>
                                  </p:par>
                                  <p:par>
                                    <p:cTn id="44" presetID="10" presetClass="entr" presetSubtype="0" fill="hold" nodeType="withEffect">
                                      <p:stCondLst>
                                        <p:cond delay="1600"/>
                                      </p:stCondLst>
                                      <p:childTnLst>
                                        <p:set>
                                          <p:cBhvr>
                                            <p:cTn id="45" dur="1" fill="hold">
                                              <p:stCondLst>
                                                <p:cond delay="0"/>
                                              </p:stCondLst>
                                            </p:cTn>
                                            <p:tgtEl>
                                              <p:spTgt spid="114"/>
                                            </p:tgtEl>
                                            <p:attrNameLst>
                                              <p:attrName>style.visibility</p:attrName>
                                            </p:attrNameLst>
                                          </p:cBhvr>
                                          <p:to>
                                            <p:strVal val="visible"/>
                                          </p:to>
                                        </p:set>
                                        <p:animEffect transition="in" filter="fade">
                                          <p:cBhvr>
                                            <p:cTn id="46" dur="500"/>
                                            <p:tgtEl>
                                              <p:spTgt spid="114"/>
                                            </p:tgtEl>
                                          </p:cBhvr>
                                        </p:animEffect>
                                      </p:childTnLst>
                                    </p:cTn>
                                  </p:par>
                                  <p:par>
                                    <p:cTn id="47" presetID="42" presetClass="path" presetSubtype="0" decel="100000" fill="hold" nodeType="withEffect">
                                      <p:stCondLst>
                                        <p:cond delay="1600"/>
                                      </p:stCondLst>
                                      <p:childTnLst>
                                        <p:animMotion origin="layout" path="M -0.00013 0.06736 L 0.00013 -0.00139 E" pathEditMode="relative" ptsTypes="">
                                          <p:cBhvr>
                                            <p:cTn id="48" dur="1000" fill="hold"/>
                                            <p:tgtEl>
                                              <p:spTgt spid="114"/>
                                            </p:tgtEl>
                                            <p:attrNameLst>
                                              <p:attrName>ppt_x</p:attrName>
                                              <p:attrName>ppt_y</p:attrName>
                                            </p:attrNameLst>
                                          </p:cBhvr>
                                        </p:animMotion>
                                      </p:childTnLst>
                                    </p:cTn>
                                  </p:par>
                                  <p:par>
                                    <p:cTn id="49" presetID="10" presetClass="entr" presetSubtype="0" fill="hold" nodeType="withEffect">
                                      <p:stCondLst>
                                        <p:cond delay="160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42" presetClass="path" presetSubtype="0" decel="100000" fill="hold" nodeType="withEffect">
                                      <p:stCondLst>
                                        <p:cond delay="1600"/>
                                      </p:stCondLst>
                                      <p:childTnLst>
                                        <p:animMotion origin="layout" path="M -0.00013 0.06736 L 0.00013 -0.00139 E" pathEditMode="relative" ptsTypes="">
                                          <p:cBhvr>
                                            <p:cTn id="53" dur="1000" fill="hold"/>
                                            <p:tgtEl>
                                              <p:spTgt spid="103"/>
                                            </p:tgtEl>
                                            <p:attrNameLst>
                                              <p:attrName>ppt_x</p:attrName>
                                              <p:attrName>ppt_y</p:attrName>
                                            </p:attrNameLst>
                                          </p:cBhvr>
                                        </p:animMotion>
                                      </p:childTnLst>
                                    </p:cTn>
                                  </p:par>
                                  <p:par>
                                    <p:cTn id="54" presetID="10" presetClass="entr" presetSubtype="0" fill="hold" nodeType="withEffect">
                                      <p:stCondLst>
                                        <p:cond delay="170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500"/>
                                            <p:tgtEl>
                                              <p:spTgt spid="105"/>
                                            </p:tgtEl>
                                          </p:cBhvr>
                                        </p:animEffect>
                                      </p:childTnLst>
                                    </p:cTn>
                                  </p:par>
                                  <p:par>
                                    <p:cTn id="57" presetID="42" presetClass="path" presetSubtype="0" decel="100000" fill="hold" nodeType="withEffect">
                                      <p:stCondLst>
                                        <p:cond delay="1700"/>
                                      </p:stCondLst>
                                      <p:childTnLst>
                                        <p:animMotion origin="layout" path="M -0.00013 0.06736 L 0.00013 -0.00139 E" pathEditMode="relative" ptsTypes="">
                                          <p:cBhvr>
                                            <p:cTn id="58" dur="1000" fill="hold"/>
                                            <p:tgtEl>
                                              <p:spTgt spid="105"/>
                                            </p:tgtEl>
                                            <p:attrNameLst>
                                              <p:attrName>ppt_x</p:attrName>
                                              <p:attrName>ppt_y</p:attrName>
                                            </p:attrNameLst>
                                          </p:cBhvr>
                                        </p:animMotion>
                                      </p:childTnLst>
                                    </p:cTn>
                                  </p:par>
                                  <p:par>
                                    <p:cTn id="59" presetID="10" presetClass="entr" presetSubtype="0" fill="hold" nodeType="withEffect">
                                      <p:stCondLst>
                                        <p:cond delay="1800"/>
                                      </p:stCondLst>
                                      <p:childTnLst>
                                        <p:set>
                                          <p:cBhvr>
                                            <p:cTn id="60" dur="1" fill="hold">
                                              <p:stCondLst>
                                                <p:cond delay="0"/>
                                              </p:stCondLst>
                                            </p:cTn>
                                            <p:tgtEl>
                                              <p:spTgt spid="106"/>
                                            </p:tgtEl>
                                            <p:attrNameLst>
                                              <p:attrName>style.visibility</p:attrName>
                                            </p:attrNameLst>
                                          </p:cBhvr>
                                          <p:to>
                                            <p:strVal val="visible"/>
                                          </p:to>
                                        </p:set>
                                        <p:animEffect transition="in" filter="fade">
                                          <p:cBhvr>
                                            <p:cTn id="61" dur="500"/>
                                            <p:tgtEl>
                                              <p:spTgt spid="106"/>
                                            </p:tgtEl>
                                          </p:cBhvr>
                                        </p:animEffect>
                                      </p:childTnLst>
                                    </p:cTn>
                                  </p:par>
                                  <p:par>
                                    <p:cTn id="62" presetID="42" presetClass="path" presetSubtype="0" decel="100000" fill="hold" nodeType="withEffect">
                                      <p:stCondLst>
                                        <p:cond delay="1800"/>
                                      </p:stCondLst>
                                      <p:childTnLst>
                                        <p:animMotion origin="layout" path="M -0.00013 0.06736 L 0.00013 -0.00139 " pathEditMode="relative" rAng="0" ptsTypes="AA">
                                          <p:cBhvr>
                                            <p:cTn id="63" dur="1000" fill="hold"/>
                                            <p:tgtEl>
                                              <p:spTgt spid="106"/>
                                            </p:tgtEl>
                                            <p:attrNameLst>
                                              <p:attrName>ppt_x</p:attrName>
                                              <p:attrName>ppt_y</p:attrName>
                                            </p:attrNameLst>
                                          </p:cBhvr>
                                          <p:rCtr x="13" y="-3449"/>
                                        </p:animMotion>
                                      </p:childTnLst>
                                    </p:cTn>
                                  </p:par>
                                  <p:par>
                                    <p:cTn id="64" presetID="10" presetClass="entr" presetSubtype="0" fill="hold" nodeType="withEffect">
                                      <p:stCondLst>
                                        <p:cond delay="1700"/>
                                      </p:stCondLst>
                                      <p:childTnLst>
                                        <p:set>
                                          <p:cBhvr>
                                            <p:cTn id="65" dur="1" fill="hold">
                                              <p:stCondLst>
                                                <p:cond delay="0"/>
                                              </p:stCondLst>
                                            </p:cTn>
                                            <p:tgtEl>
                                              <p:spTgt spid="98"/>
                                            </p:tgtEl>
                                            <p:attrNameLst>
                                              <p:attrName>style.visibility</p:attrName>
                                            </p:attrNameLst>
                                          </p:cBhvr>
                                          <p:to>
                                            <p:strVal val="visible"/>
                                          </p:to>
                                        </p:set>
                                        <p:animEffect transition="in" filter="fade">
                                          <p:cBhvr>
                                            <p:cTn id="66" dur="500"/>
                                            <p:tgtEl>
                                              <p:spTgt spid="98"/>
                                            </p:tgtEl>
                                          </p:cBhvr>
                                        </p:animEffect>
                                      </p:childTnLst>
                                    </p:cTn>
                                  </p:par>
                                  <p:par>
                                    <p:cTn id="67" presetID="42" presetClass="path" presetSubtype="0" decel="100000" fill="hold" nodeType="withEffect">
                                      <p:stCondLst>
                                        <p:cond delay="1700"/>
                                      </p:stCondLst>
                                      <p:childTnLst>
                                        <p:animMotion origin="layout" path="M -0.00013 0.06737 L 0.00013 -0.00138 " pathEditMode="relative" rAng="0" ptsTypes="AA">
                                          <p:cBhvr>
                                            <p:cTn id="68" dur="1000" fill="hold"/>
                                            <p:tgtEl>
                                              <p:spTgt spid="98"/>
                                            </p:tgtEl>
                                            <p:attrNameLst>
                                              <p:attrName>ppt_x</p:attrName>
                                              <p:attrName>ppt_y</p:attrName>
                                            </p:attrNameLst>
                                          </p:cBhvr>
                                          <p:rCtr x="13" y="-3449"/>
                                        </p:animMotion>
                                      </p:childTnLst>
                                    </p:cTn>
                                  </p:par>
                                  <p:par>
                                    <p:cTn id="69" presetID="10" presetClass="entr" presetSubtype="0" fill="hold" grpId="0" nodeType="withEffect">
                                      <p:stCondLst>
                                        <p:cond delay="1700"/>
                                      </p:stCondLst>
                                      <p:childTnLst>
                                        <p:set>
                                          <p:cBhvr>
                                            <p:cTn id="70" dur="1" fill="hold">
                                              <p:stCondLst>
                                                <p:cond delay="0"/>
                                              </p:stCondLst>
                                            </p:cTn>
                                            <p:tgtEl>
                                              <p:spTgt spid="109"/>
                                            </p:tgtEl>
                                            <p:attrNameLst>
                                              <p:attrName>style.visibility</p:attrName>
                                            </p:attrNameLst>
                                          </p:cBhvr>
                                          <p:to>
                                            <p:strVal val="visible"/>
                                          </p:to>
                                        </p:set>
                                        <p:animEffect transition="in" filter="fade">
                                          <p:cBhvr>
                                            <p:cTn id="71" dur="500"/>
                                            <p:tgtEl>
                                              <p:spTgt spid="109"/>
                                            </p:tgtEl>
                                          </p:cBhvr>
                                        </p:animEffect>
                                      </p:childTnLst>
                                    </p:cTn>
                                  </p:par>
                                  <p:par>
                                    <p:cTn id="72" presetID="42" presetClass="path" presetSubtype="0" decel="100000" fill="hold" grpId="1" nodeType="withEffect">
                                      <p:stCondLst>
                                        <p:cond delay="1700"/>
                                      </p:stCondLst>
                                      <p:childTnLst>
                                        <p:animMotion origin="layout" path="M 0.00013 -0.00139 L 0.05872 -0.05416 " pathEditMode="relative" rAng="0" ptsTypes="AA">
                                          <p:cBhvr>
                                            <p:cTn id="73" dur="1000" spd="-100000" fill="hold"/>
                                            <p:tgtEl>
                                              <p:spTgt spid="109"/>
                                            </p:tgtEl>
                                            <p:attrNameLst>
                                              <p:attrName>ppt_x</p:attrName>
                                              <p:attrName>ppt_y</p:attrName>
                                            </p:attrNameLst>
                                          </p:cBhvr>
                                          <p:rCtr x="2930" y="-2639"/>
                                        </p:animMotion>
                                      </p:childTnLst>
                                    </p:cTn>
                                  </p:par>
                                  <p:par>
                                    <p:cTn id="74" presetID="47" presetClass="entr" presetSubtype="0" fill="hold" grpId="0" nodeType="withEffect">
                                      <p:stCondLst>
                                        <p:cond delay="2500"/>
                                      </p:stCondLst>
                                      <p:childTnLst>
                                        <p:set>
                                          <p:cBhvr>
                                            <p:cTn id="75" dur="1" fill="hold">
                                              <p:stCondLst>
                                                <p:cond delay="0"/>
                                              </p:stCondLst>
                                            </p:cTn>
                                            <p:tgtEl>
                                              <p:spTgt spid="2"/>
                                            </p:tgtEl>
                                            <p:attrNameLst>
                                              <p:attrName>style.visibility</p:attrName>
                                            </p:attrNameLst>
                                          </p:cBhvr>
                                          <p:to>
                                            <p:strVal val="visible"/>
                                          </p:to>
                                        </p:set>
                                        <p:animEffect transition="in" filter="fade">
                                          <p:cBhvr>
                                            <p:cTn id="76" dur="1000"/>
                                            <p:tgtEl>
                                              <p:spTgt spid="2"/>
                                            </p:tgtEl>
                                          </p:cBhvr>
                                        </p:animEffect>
                                        <p:anim calcmode="lin" valueType="num">
                                          <p:cBhvr>
                                            <p:cTn id="77" dur="1000" fill="hold"/>
                                            <p:tgtEl>
                                              <p:spTgt spid="2"/>
                                            </p:tgtEl>
                                            <p:attrNameLst>
                                              <p:attrName>ppt_x</p:attrName>
                                            </p:attrNameLst>
                                          </p:cBhvr>
                                          <p:tavLst>
                                            <p:tav tm="0">
                                              <p:val>
                                                <p:strVal val="#ppt_x"/>
                                              </p:val>
                                            </p:tav>
                                            <p:tav tm="100000">
                                              <p:val>
                                                <p:strVal val="#ppt_x"/>
                                              </p:val>
                                            </p:tav>
                                          </p:tavLst>
                                        </p:anim>
                                        <p:anim calcmode="lin" valueType="num">
                                          <p:cBhvr>
                                            <p:cTn id="78" dur="1000" fill="hold"/>
                                            <p:tgtEl>
                                              <p:spTgt spid="2"/>
                                            </p:tgtEl>
                                            <p:attrNameLst>
                                              <p:attrName>ppt_y</p:attrName>
                                            </p:attrNameLst>
                                          </p:cBhvr>
                                          <p:tavLst>
                                            <p:tav tm="0">
                                              <p:val>
                                                <p:strVal val="#ppt_y-.1"/>
                                              </p:val>
                                            </p:tav>
                                            <p:tav tm="100000">
                                              <p:val>
                                                <p:strVal val="#ppt_y"/>
                                              </p:val>
                                            </p:tav>
                                          </p:tavLst>
                                        </p:anim>
                                      </p:childTnLst>
                                    </p:cTn>
                                  </p:par>
                                  <p:par>
                                    <p:cTn id="79" presetID="10" presetClass="entr" presetSubtype="0" fill="hold" nodeType="withEffect">
                                      <p:stCondLst>
                                        <p:cond delay="1600"/>
                                      </p:stCondLst>
                                      <p:childTnLst>
                                        <p:set>
                                          <p:cBhvr>
                                            <p:cTn id="80" dur="1" fill="hold">
                                              <p:stCondLst>
                                                <p:cond delay="0"/>
                                              </p:stCondLst>
                                            </p:cTn>
                                            <p:tgtEl>
                                              <p:spTgt spid="102"/>
                                            </p:tgtEl>
                                            <p:attrNameLst>
                                              <p:attrName>style.visibility</p:attrName>
                                            </p:attrNameLst>
                                          </p:cBhvr>
                                          <p:to>
                                            <p:strVal val="visible"/>
                                          </p:to>
                                        </p:set>
                                        <p:animEffect transition="in" filter="fade">
                                          <p:cBhvr>
                                            <p:cTn id="81" dur="500"/>
                                            <p:tgtEl>
                                              <p:spTgt spid="102"/>
                                            </p:tgtEl>
                                          </p:cBhvr>
                                        </p:animEffect>
                                      </p:childTnLst>
                                    </p:cTn>
                                  </p:par>
                                  <p:par>
                                    <p:cTn id="82" presetID="42" presetClass="path" presetSubtype="0" decel="100000" fill="hold" nodeType="withEffect">
                                      <p:stCondLst>
                                        <p:cond delay="1600"/>
                                      </p:stCondLst>
                                      <p:childTnLst>
                                        <p:animMotion origin="layout" path="M -0.00013 0.06736 L 0.00013 -0.00139 E" pathEditMode="relative" ptsTypes="">
                                          <p:cBhvr>
                                            <p:cTn id="83" dur="1000" fill="hold"/>
                                            <p:tgtEl>
                                              <p:spTgt spid="102"/>
                                            </p:tgtEl>
                                            <p:attrNameLst>
                                              <p:attrName>ppt_x</p:attrName>
                                              <p:attrName>ppt_y</p:attrName>
                                            </p:attrNameLst>
                                          </p:cBhvr>
                                        </p:animMotion>
                                      </p:childTnLst>
                                    </p:cTn>
                                  </p:par>
                                  <p:par>
                                    <p:cTn id="84" presetID="10" presetClass="entr" presetSubtype="0" fill="hold" grpId="0" nodeType="withEffect">
                                      <p:stCondLst>
                                        <p:cond delay="1600"/>
                                      </p:stCondLst>
                                      <p:childTnLst>
                                        <p:set>
                                          <p:cBhvr>
                                            <p:cTn id="85" dur="1" fill="hold">
                                              <p:stCondLst>
                                                <p:cond delay="0"/>
                                              </p:stCondLst>
                                            </p:cTn>
                                            <p:tgtEl>
                                              <p:spTgt spid="108"/>
                                            </p:tgtEl>
                                            <p:attrNameLst>
                                              <p:attrName>style.visibility</p:attrName>
                                            </p:attrNameLst>
                                          </p:cBhvr>
                                          <p:to>
                                            <p:strVal val="visible"/>
                                          </p:to>
                                        </p:set>
                                        <p:animEffect transition="in" filter="fade">
                                          <p:cBhvr>
                                            <p:cTn id="86" dur="500"/>
                                            <p:tgtEl>
                                              <p:spTgt spid="108"/>
                                            </p:tgtEl>
                                          </p:cBhvr>
                                        </p:animEffect>
                                      </p:childTnLst>
                                    </p:cTn>
                                  </p:par>
                                  <p:par>
                                    <p:cTn id="87" presetID="42" presetClass="path" presetSubtype="0" decel="100000" fill="hold" grpId="1" nodeType="withEffect">
                                      <p:stCondLst>
                                        <p:cond delay="1600"/>
                                      </p:stCondLst>
                                      <p:childTnLst>
                                        <p:animMotion origin="layout" path="M 0.00013 -0.00139 L 0.05873 -0.05417 " pathEditMode="relative" rAng="0" ptsTypes="AA">
                                          <p:cBhvr>
                                            <p:cTn id="88" dur="1000" spd="-100000" fill="hold"/>
                                            <p:tgtEl>
                                              <p:spTgt spid="108"/>
                                            </p:tgtEl>
                                            <p:attrNameLst>
                                              <p:attrName>ppt_x</p:attrName>
                                              <p:attrName>ppt_y</p:attrName>
                                            </p:attrNameLst>
                                          </p:cBhvr>
                                          <p:rCtr x="2930" y="-2639"/>
                                        </p:animMotion>
                                      </p:childTnLst>
                                    </p:cTn>
                                  </p:par>
                                  <p:par>
                                    <p:cTn id="89" presetID="47" presetClass="entr" presetSubtype="0" fill="hold" grpId="0" nodeType="withEffect">
                                      <p:stCondLst>
                                        <p:cond delay="2200"/>
                                      </p:stCondLst>
                                      <p:childTnLst>
                                        <p:set>
                                          <p:cBhvr>
                                            <p:cTn id="90" dur="1" fill="hold">
                                              <p:stCondLst>
                                                <p:cond delay="0"/>
                                              </p:stCondLst>
                                            </p:cTn>
                                            <p:tgtEl>
                                              <p:spTgt spid="4"/>
                                            </p:tgtEl>
                                            <p:attrNameLst>
                                              <p:attrName>style.visibility</p:attrName>
                                            </p:attrNameLst>
                                          </p:cBhvr>
                                          <p:to>
                                            <p:strVal val="visible"/>
                                          </p:to>
                                        </p:set>
                                        <p:animEffect transition="in" filter="fade">
                                          <p:cBhvr>
                                            <p:cTn id="91" dur="1000"/>
                                            <p:tgtEl>
                                              <p:spTgt spid="4"/>
                                            </p:tgtEl>
                                          </p:cBhvr>
                                        </p:animEffect>
                                        <p:anim calcmode="lin" valueType="num">
                                          <p:cBhvr>
                                            <p:cTn id="92" dur="1000" fill="hold"/>
                                            <p:tgtEl>
                                              <p:spTgt spid="4"/>
                                            </p:tgtEl>
                                            <p:attrNameLst>
                                              <p:attrName>ppt_x</p:attrName>
                                            </p:attrNameLst>
                                          </p:cBhvr>
                                          <p:tavLst>
                                            <p:tav tm="0">
                                              <p:val>
                                                <p:strVal val="#ppt_x"/>
                                              </p:val>
                                            </p:tav>
                                            <p:tav tm="100000">
                                              <p:val>
                                                <p:strVal val="#ppt_x"/>
                                              </p:val>
                                            </p:tav>
                                          </p:tavLst>
                                        </p:anim>
                                        <p:anim calcmode="lin" valueType="num">
                                          <p:cBhvr>
                                            <p:cTn id="93" dur="1000" fill="hold"/>
                                            <p:tgtEl>
                                              <p:spTgt spid="4"/>
                                            </p:tgtEl>
                                            <p:attrNameLst>
                                              <p:attrName>ppt_y</p:attrName>
                                            </p:attrNameLst>
                                          </p:cBhvr>
                                          <p:tavLst>
                                            <p:tav tm="0">
                                              <p:val>
                                                <p:strVal val="#ppt_y-.1"/>
                                              </p:val>
                                            </p:tav>
                                            <p:tav tm="100000">
                                              <p:val>
                                                <p:strVal val="#ppt_y"/>
                                              </p:val>
                                            </p:tav>
                                          </p:tavLst>
                                        </p:anim>
                                      </p:childTnLst>
                                    </p:cTn>
                                  </p:par>
                                  <p:par>
                                    <p:cTn id="94" presetID="10" presetClass="entr" presetSubtype="0" fill="hold" grpId="0" nodeType="withEffect">
                                      <p:stCondLst>
                                        <p:cond delay="1400"/>
                                      </p:stCondLst>
                                      <p:childTnLst>
                                        <p:set>
                                          <p:cBhvr>
                                            <p:cTn id="95" dur="1" fill="hold">
                                              <p:stCondLst>
                                                <p:cond delay="0"/>
                                              </p:stCondLst>
                                            </p:cTn>
                                            <p:tgtEl>
                                              <p:spTgt spid="63"/>
                                            </p:tgtEl>
                                            <p:attrNameLst>
                                              <p:attrName>style.visibility</p:attrName>
                                            </p:attrNameLst>
                                          </p:cBhvr>
                                          <p:to>
                                            <p:strVal val="visible"/>
                                          </p:to>
                                        </p:set>
                                        <p:animEffect transition="in" filter="fade">
                                          <p:cBhvr>
                                            <p:cTn id="96" dur="500"/>
                                            <p:tgtEl>
                                              <p:spTgt spid="63"/>
                                            </p:tgtEl>
                                          </p:cBhvr>
                                        </p:animEffect>
                                      </p:childTnLst>
                                    </p:cTn>
                                  </p:par>
                                  <p:par>
                                    <p:cTn id="97" presetID="42" presetClass="path" presetSubtype="0" decel="100000" fill="hold" grpId="1" nodeType="withEffect">
                                      <p:stCondLst>
                                        <p:cond delay="1400"/>
                                      </p:stCondLst>
                                      <p:childTnLst>
                                        <p:animMotion origin="layout" path="M 0.00013 -0.00139 L 0.05873 -0.05417 " pathEditMode="relative" rAng="0" ptsTypes="AA">
                                          <p:cBhvr>
                                            <p:cTn id="98" dur="1000" spd="-100000" fill="hold"/>
                                            <p:tgtEl>
                                              <p:spTgt spid="63"/>
                                            </p:tgtEl>
                                            <p:attrNameLst>
                                              <p:attrName>ppt_x</p:attrName>
                                              <p:attrName>ppt_y</p:attrName>
                                            </p:attrNameLst>
                                          </p:cBhvr>
                                          <p:rCtr x="2930" y="-2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4" grpId="1" animBg="1"/>
          <p:bldP spid="95" grpId="0" animBg="1"/>
          <p:bldP spid="95" grpId="1" animBg="1"/>
          <p:bldP spid="96" grpId="0" animBg="1"/>
          <p:bldP spid="96" grpId="1" animBg="1"/>
          <p:bldP spid="2" grpId="0"/>
          <p:bldP spid="4" grpId="0"/>
          <p:bldP spid="63" grpId="0"/>
          <p:bldP spid="63" grpId="1"/>
          <p:bldP spid="108" grpId="0"/>
          <p:bldP spid="108" grpId="1"/>
          <p:bldP spid="109" grpId="0"/>
          <p:bldP spid="109"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93"/>
                                            </p:tgtEl>
                                            <p:attrNameLst>
                                              <p:attrName>style.visibility</p:attrName>
                                            </p:attrNameLst>
                                          </p:cBhvr>
                                          <p:to>
                                            <p:strVal val="visible"/>
                                          </p:to>
                                        </p:set>
                                        <p:anim calcmode="lin" valueType="num">
                                          <p:cBhvr>
                                            <p:cTn id="11" dur="300" fill="hold"/>
                                            <p:tgtEl>
                                              <p:spTgt spid="93"/>
                                            </p:tgtEl>
                                            <p:attrNameLst>
                                              <p:attrName>ppt_w</p:attrName>
                                            </p:attrNameLst>
                                          </p:cBhvr>
                                          <p:tavLst>
                                            <p:tav tm="0">
                                              <p:val>
                                                <p:fltVal val="0"/>
                                              </p:val>
                                            </p:tav>
                                            <p:tav tm="100000">
                                              <p:val>
                                                <p:strVal val="#ppt_w"/>
                                              </p:val>
                                            </p:tav>
                                          </p:tavLst>
                                        </p:anim>
                                        <p:anim calcmode="lin" valueType="num">
                                          <p:cBhvr>
                                            <p:cTn id="12" dur="300" fill="hold"/>
                                            <p:tgtEl>
                                              <p:spTgt spid="93"/>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93"/>
                                            </p:tgtEl>
                                          </p:cBhvr>
                                          <p:by x="110000" y="110000"/>
                                        </p:animScale>
                                      </p:childTnLst>
                                    </p:cTn>
                                  </p:par>
                                  <p:par>
                                    <p:cTn id="15" presetID="10" presetClass="entr" presetSubtype="0" fill="hold" nodeType="withEffect">
                                      <p:stCondLst>
                                        <p:cond delay="700"/>
                                      </p:stCondLst>
                                      <p:childTnLst>
                                        <p:set>
                                          <p:cBhvr>
                                            <p:cTn id="16" dur="1" fill="hold">
                                              <p:stCondLst>
                                                <p:cond delay="0"/>
                                              </p:stCondLst>
                                            </p:cTn>
                                            <p:tgtEl>
                                              <p:spTgt spid="127"/>
                                            </p:tgtEl>
                                            <p:attrNameLst>
                                              <p:attrName>style.visibility</p:attrName>
                                            </p:attrNameLst>
                                          </p:cBhvr>
                                          <p:to>
                                            <p:strVal val="visible"/>
                                          </p:to>
                                        </p:set>
                                        <p:animEffect transition="in" filter="fade">
                                          <p:cBhvr>
                                            <p:cTn id="17" dur="500"/>
                                            <p:tgtEl>
                                              <p:spTgt spid="127"/>
                                            </p:tgtEl>
                                          </p:cBhvr>
                                        </p:animEffect>
                                      </p:childTnLst>
                                    </p:cTn>
                                  </p:par>
                                  <p:par>
                                    <p:cTn id="18" presetID="10" presetClass="entr" presetSubtype="0" fill="hold" nodeType="withEffect">
                                      <p:stCondLst>
                                        <p:cond delay="800"/>
                                      </p:stCondLst>
                                      <p:childTnLst>
                                        <p:set>
                                          <p:cBhvr>
                                            <p:cTn id="19" dur="1" fill="hold">
                                              <p:stCondLst>
                                                <p:cond delay="0"/>
                                              </p:stCondLst>
                                            </p:cTn>
                                            <p:tgtEl>
                                              <p:spTgt spid="128"/>
                                            </p:tgtEl>
                                            <p:attrNameLst>
                                              <p:attrName>style.visibility</p:attrName>
                                            </p:attrNameLst>
                                          </p:cBhvr>
                                          <p:to>
                                            <p:strVal val="visible"/>
                                          </p:to>
                                        </p:set>
                                        <p:animEffect transition="in" filter="fade">
                                          <p:cBhvr>
                                            <p:cTn id="20" dur="500"/>
                                            <p:tgtEl>
                                              <p:spTgt spid="128"/>
                                            </p:tgtEl>
                                          </p:cBhvr>
                                        </p:animEffect>
                                      </p:childTnLst>
                                    </p:cTn>
                                  </p:par>
                                  <p:par>
                                    <p:cTn id="21" presetID="10" presetClass="entr" presetSubtype="0" fill="hold" nodeType="withEffect">
                                      <p:stCondLst>
                                        <p:cond delay="900"/>
                                      </p:stCondLst>
                                      <p:childTnLst>
                                        <p:set>
                                          <p:cBhvr>
                                            <p:cTn id="22" dur="1" fill="hold">
                                              <p:stCondLst>
                                                <p:cond delay="0"/>
                                              </p:stCondLst>
                                            </p:cTn>
                                            <p:tgtEl>
                                              <p:spTgt spid="129"/>
                                            </p:tgtEl>
                                            <p:attrNameLst>
                                              <p:attrName>style.visibility</p:attrName>
                                            </p:attrNameLst>
                                          </p:cBhvr>
                                          <p:to>
                                            <p:strVal val="visible"/>
                                          </p:to>
                                        </p:set>
                                        <p:animEffect transition="in" filter="fade">
                                          <p:cBhvr>
                                            <p:cTn id="23" dur="500"/>
                                            <p:tgtEl>
                                              <p:spTgt spid="129"/>
                                            </p:tgtEl>
                                          </p:cBhvr>
                                        </p:animEffect>
                                      </p:childTnLst>
                                    </p:cTn>
                                  </p:par>
                                  <p:par>
                                    <p:cTn id="24" presetID="10" presetClass="entr" presetSubtype="0" fill="hold" grpId="0" nodeType="withEffect">
                                      <p:stCondLst>
                                        <p:cond delay="1100"/>
                                      </p:stCondLst>
                                      <p:childTnLst>
                                        <p:set>
                                          <p:cBhvr>
                                            <p:cTn id="25" dur="1" fill="hold">
                                              <p:stCondLst>
                                                <p:cond delay="0"/>
                                              </p:stCondLst>
                                            </p:cTn>
                                            <p:tgtEl>
                                              <p:spTgt spid="94"/>
                                            </p:tgtEl>
                                            <p:attrNameLst>
                                              <p:attrName>style.visibility</p:attrName>
                                            </p:attrNameLst>
                                          </p:cBhvr>
                                          <p:to>
                                            <p:strVal val="visible"/>
                                          </p:to>
                                        </p:set>
                                        <p:animEffect transition="in" filter="fade">
                                          <p:cBhvr>
                                            <p:cTn id="26" dur="500"/>
                                            <p:tgtEl>
                                              <p:spTgt spid="94"/>
                                            </p:tgtEl>
                                          </p:cBhvr>
                                        </p:animEffect>
                                      </p:childTnLst>
                                    </p:cTn>
                                  </p:par>
                                  <p:par>
                                    <p:cTn id="27" presetID="42" presetClass="path" presetSubtype="0" decel="100000" fill="hold" grpId="1" nodeType="withEffect">
                                      <p:stCondLst>
                                        <p:cond delay="1100"/>
                                      </p:stCondLst>
                                      <p:childTnLst>
                                        <p:animMotion origin="layout" path="M 0.00014 -0.00139 L 0.05873 -0.05417 " pathEditMode="relative" rAng="0" ptsTypes="AA">
                                          <p:cBhvr>
                                            <p:cTn id="28" dur="1000" spd="-100000" fill="hold"/>
                                            <p:tgtEl>
                                              <p:spTgt spid="94"/>
                                            </p:tgtEl>
                                            <p:attrNameLst>
                                              <p:attrName>ppt_x</p:attrName>
                                              <p:attrName>ppt_y</p:attrName>
                                            </p:attrNameLst>
                                          </p:cBhvr>
                                          <p:rCtr x="2930" y="-2639"/>
                                        </p:animMotion>
                                      </p:childTnLst>
                                    </p:cTn>
                                  </p:par>
                                  <p:par>
                                    <p:cTn id="29" presetID="10" presetClass="entr" presetSubtype="0" fill="hold" grpId="0" nodeType="withEffect">
                                      <p:stCondLst>
                                        <p:cond delay="1300"/>
                                      </p:stCondLst>
                                      <p:childTnLst>
                                        <p:set>
                                          <p:cBhvr>
                                            <p:cTn id="30" dur="1" fill="hold">
                                              <p:stCondLst>
                                                <p:cond delay="0"/>
                                              </p:stCondLst>
                                            </p:cTn>
                                            <p:tgtEl>
                                              <p:spTgt spid="95"/>
                                            </p:tgtEl>
                                            <p:attrNameLst>
                                              <p:attrName>style.visibility</p:attrName>
                                            </p:attrNameLst>
                                          </p:cBhvr>
                                          <p:to>
                                            <p:strVal val="visible"/>
                                          </p:to>
                                        </p:set>
                                        <p:animEffect transition="in" filter="fade">
                                          <p:cBhvr>
                                            <p:cTn id="31" dur="500"/>
                                            <p:tgtEl>
                                              <p:spTgt spid="95"/>
                                            </p:tgtEl>
                                          </p:cBhvr>
                                        </p:animEffect>
                                      </p:childTnLst>
                                    </p:cTn>
                                  </p:par>
                                  <p:par>
                                    <p:cTn id="32" presetID="42" presetClass="path" presetSubtype="0" decel="100000" fill="hold" grpId="1" nodeType="withEffect">
                                      <p:stCondLst>
                                        <p:cond delay="1300"/>
                                      </p:stCondLst>
                                      <p:childTnLst>
                                        <p:animMotion origin="layout" path="M 0.00013 -0.00139 L -0.04336 0.03773 " pathEditMode="relative" rAng="0" ptsTypes="AA">
                                          <p:cBhvr>
                                            <p:cTn id="33" dur="1000" spd="-100000" fill="hold"/>
                                            <p:tgtEl>
                                              <p:spTgt spid="95"/>
                                            </p:tgtEl>
                                            <p:attrNameLst>
                                              <p:attrName>ppt_x</p:attrName>
                                              <p:attrName>ppt_y</p:attrName>
                                            </p:attrNameLst>
                                          </p:cBhvr>
                                          <p:rCtr x="-2174" y="1944"/>
                                        </p:animMotion>
                                      </p:childTnLst>
                                    </p:cTn>
                                  </p:par>
                                  <p:par>
                                    <p:cTn id="34" presetID="10" presetClass="entr" presetSubtype="0" fill="hold" grpId="0" nodeType="withEffect">
                                      <p:stCondLst>
                                        <p:cond delay="1500"/>
                                      </p:stCondLst>
                                      <p:childTnLst>
                                        <p:set>
                                          <p:cBhvr>
                                            <p:cTn id="35" dur="1" fill="hold">
                                              <p:stCondLst>
                                                <p:cond delay="0"/>
                                              </p:stCondLst>
                                            </p:cTn>
                                            <p:tgtEl>
                                              <p:spTgt spid="96"/>
                                            </p:tgtEl>
                                            <p:attrNameLst>
                                              <p:attrName>style.visibility</p:attrName>
                                            </p:attrNameLst>
                                          </p:cBhvr>
                                          <p:to>
                                            <p:strVal val="visible"/>
                                          </p:to>
                                        </p:set>
                                        <p:animEffect transition="in" filter="fade">
                                          <p:cBhvr>
                                            <p:cTn id="36" dur="500"/>
                                            <p:tgtEl>
                                              <p:spTgt spid="96"/>
                                            </p:tgtEl>
                                          </p:cBhvr>
                                        </p:animEffect>
                                      </p:childTnLst>
                                    </p:cTn>
                                  </p:par>
                                  <p:par>
                                    <p:cTn id="37" presetID="42" presetClass="path" presetSubtype="0" decel="100000" fill="hold" grpId="1" nodeType="withEffect">
                                      <p:stCondLst>
                                        <p:cond delay="1500"/>
                                      </p:stCondLst>
                                      <p:childTnLst>
                                        <p:animMotion origin="layout" path="M 0.00013 -0.00139 L 0.05873 -0.05417 " pathEditMode="relative" rAng="0" ptsTypes="AA">
                                          <p:cBhvr>
                                            <p:cTn id="38" dur="1000" spd="-100000" fill="hold"/>
                                            <p:tgtEl>
                                              <p:spTgt spid="96"/>
                                            </p:tgtEl>
                                            <p:attrNameLst>
                                              <p:attrName>ppt_x</p:attrName>
                                              <p:attrName>ppt_y</p:attrName>
                                            </p:attrNameLst>
                                          </p:cBhvr>
                                          <p:rCtr x="2930" y="-2639"/>
                                        </p:animMotion>
                                      </p:childTnLst>
                                    </p:cTn>
                                  </p:par>
                                  <p:par>
                                    <p:cTn id="39" presetID="10" presetClass="entr" presetSubtype="0" fill="hold" nodeType="withEffect">
                                      <p:stCondLst>
                                        <p:cond delay="1500"/>
                                      </p:stCondLst>
                                      <p:childTnLst>
                                        <p:set>
                                          <p:cBhvr>
                                            <p:cTn id="40" dur="1" fill="hold">
                                              <p:stCondLst>
                                                <p:cond delay="0"/>
                                              </p:stCondLst>
                                            </p:cTn>
                                            <p:tgtEl>
                                              <p:spTgt spid="107"/>
                                            </p:tgtEl>
                                            <p:attrNameLst>
                                              <p:attrName>style.visibility</p:attrName>
                                            </p:attrNameLst>
                                          </p:cBhvr>
                                          <p:to>
                                            <p:strVal val="visible"/>
                                          </p:to>
                                        </p:set>
                                        <p:animEffect transition="in" filter="fade">
                                          <p:cBhvr>
                                            <p:cTn id="41" dur="500"/>
                                            <p:tgtEl>
                                              <p:spTgt spid="107"/>
                                            </p:tgtEl>
                                          </p:cBhvr>
                                        </p:animEffect>
                                      </p:childTnLst>
                                    </p:cTn>
                                  </p:par>
                                  <p:par>
                                    <p:cTn id="42" presetID="42" presetClass="path" presetSubtype="0" decel="100000" fill="hold" nodeType="withEffect">
                                      <p:stCondLst>
                                        <p:cond delay="1500"/>
                                      </p:stCondLst>
                                      <p:childTnLst>
                                        <p:animMotion origin="layout" path="M 0.00013 -0.00139 L -0.00013 0.06736 " pathEditMode="relative" rAng="0" ptsTypes="AA">
                                          <p:cBhvr>
                                            <p:cTn id="43" dur="1000" spd="-100000" fill="hold"/>
                                            <p:tgtEl>
                                              <p:spTgt spid="107"/>
                                            </p:tgtEl>
                                            <p:attrNameLst>
                                              <p:attrName>ppt_x</p:attrName>
                                              <p:attrName>ppt_y</p:attrName>
                                            </p:attrNameLst>
                                          </p:cBhvr>
                                          <p:rCtr x="-13" y="3426"/>
                                        </p:animMotion>
                                      </p:childTnLst>
                                    </p:cTn>
                                  </p:par>
                                  <p:par>
                                    <p:cTn id="44" presetID="10" presetClass="entr" presetSubtype="0" fill="hold" nodeType="withEffect">
                                      <p:stCondLst>
                                        <p:cond delay="1600"/>
                                      </p:stCondLst>
                                      <p:childTnLst>
                                        <p:set>
                                          <p:cBhvr>
                                            <p:cTn id="45" dur="1" fill="hold">
                                              <p:stCondLst>
                                                <p:cond delay="0"/>
                                              </p:stCondLst>
                                            </p:cTn>
                                            <p:tgtEl>
                                              <p:spTgt spid="114"/>
                                            </p:tgtEl>
                                            <p:attrNameLst>
                                              <p:attrName>style.visibility</p:attrName>
                                            </p:attrNameLst>
                                          </p:cBhvr>
                                          <p:to>
                                            <p:strVal val="visible"/>
                                          </p:to>
                                        </p:set>
                                        <p:animEffect transition="in" filter="fade">
                                          <p:cBhvr>
                                            <p:cTn id="46" dur="500"/>
                                            <p:tgtEl>
                                              <p:spTgt spid="114"/>
                                            </p:tgtEl>
                                          </p:cBhvr>
                                        </p:animEffect>
                                      </p:childTnLst>
                                    </p:cTn>
                                  </p:par>
                                  <p:par>
                                    <p:cTn id="47" presetID="42" presetClass="path" presetSubtype="0" decel="100000" fill="hold" nodeType="withEffect">
                                      <p:stCondLst>
                                        <p:cond delay="1600"/>
                                      </p:stCondLst>
                                      <p:childTnLst>
                                        <p:animMotion origin="layout" path="M -0.00013 0.06736 L 0.00013 -0.00139 E" pathEditMode="relative" ptsTypes="">
                                          <p:cBhvr>
                                            <p:cTn id="48" dur="1000" fill="hold"/>
                                            <p:tgtEl>
                                              <p:spTgt spid="114"/>
                                            </p:tgtEl>
                                            <p:attrNameLst>
                                              <p:attrName>ppt_x</p:attrName>
                                              <p:attrName>ppt_y</p:attrName>
                                            </p:attrNameLst>
                                          </p:cBhvr>
                                        </p:animMotion>
                                      </p:childTnLst>
                                    </p:cTn>
                                  </p:par>
                                  <p:par>
                                    <p:cTn id="49" presetID="10" presetClass="entr" presetSubtype="0" fill="hold" nodeType="withEffect">
                                      <p:stCondLst>
                                        <p:cond delay="160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42" presetClass="path" presetSubtype="0" decel="100000" fill="hold" nodeType="withEffect">
                                      <p:stCondLst>
                                        <p:cond delay="1600"/>
                                      </p:stCondLst>
                                      <p:childTnLst>
                                        <p:animMotion origin="layout" path="M -0.00013 0.06736 L 0.00013 -0.00139 E" pathEditMode="relative" ptsTypes="">
                                          <p:cBhvr>
                                            <p:cTn id="53" dur="1000" fill="hold"/>
                                            <p:tgtEl>
                                              <p:spTgt spid="103"/>
                                            </p:tgtEl>
                                            <p:attrNameLst>
                                              <p:attrName>ppt_x</p:attrName>
                                              <p:attrName>ppt_y</p:attrName>
                                            </p:attrNameLst>
                                          </p:cBhvr>
                                        </p:animMotion>
                                      </p:childTnLst>
                                    </p:cTn>
                                  </p:par>
                                  <p:par>
                                    <p:cTn id="54" presetID="10" presetClass="entr" presetSubtype="0" fill="hold" nodeType="withEffect">
                                      <p:stCondLst>
                                        <p:cond delay="170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500"/>
                                            <p:tgtEl>
                                              <p:spTgt spid="105"/>
                                            </p:tgtEl>
                                          </p:cBhvr>
                                        </p:animEffect>
                                      </p:childTnLst>
                                    </p:cTn>
                                  </p:par>
                                  <p:par>
                                    <p:cTn id="57" presetID="42" presetClass="path" presetSubtype="0" decel="100000" fill="hold" nodeType="withEffect">
                                      <p:stCondLst>
                                        <p:cond delay="1700"/>
                                      </p:stCondLst>
                                      <p:childTnLst>
                                        <p:animMotion origin="layout" path="M -0.00013 0.06736 L 0.00013 -0.00139 E" pathEditMode="relative" ptsTypes="">
                                          <p:cBhvr>
                                            <p:cTn id="58" dur="1000" fill="hold"/>
                                            <p:tgtEl>
                                              <p:spTgt spid="105"/>
                                            </p:tgtEl>
                                            <p:attrNameLst>
                                              <p:attrName>ppt_x</p:attrName>
                                              <p:attrName>ppt_y</p:attrName>
                                            </p:attrNameLst>
                                          </p:cBhvr>
                                        </p:animMotion>
                                      </p:childTnLst>
                                    </p:cTn>
                                  </p:par>
                                  <p:par>
                                    <p:cTn id="59" presetID="10" presetClass="entr" presetSubtype="0" fill="hold" nodeType="withEffect">
                                      <p:stCondLst>
                                        <p:cond delay="1800"/>
                                      </p:stCondLst>
                                      <p:childTnLst>
                                        <p:set>
                                          <p:cBhvr>
                                            <p:cTn id="60" dur="1" fill="hold">
                                              <p:stCondLst>
                                                <p:cond delay="0"/>
                                              </p:stCondLst>
                                            </p:cTn>
                                            <p:tgtEl>
                                              <p:spTgt spid="106"/>
                                            </p:tgtEl>
                                            <p:attrNameLst>
                                              <p:attrName>style.visibility</p:attrName>
                                            </p:attrNameLst>
                                          </p:cBhvr>
                                          <p:to>
                                            <p:strVal val="visible"/>
                                          </p:to>
                                        </p:set>
                                        <p:animEffect transition="in" filter="fade">
                                          <p:cBhvr>
                                            <p:cTn id="61" dur="500"/>
                                            <p:tgtEl>
                                              <p:spTgt spid="106"/>
                                            </p:tgtEl>
                                          </p:cBhvr>
                                        </p:animEffect>
                                      </p:childTnLst>
                                    </p:cTn>
                                  </p:par>
                                  <p:par>
                                    <p:cTn id="62" presetID="42" presetClass="path" presetSubtype="0" decel="100000" fill="hold" nodeType="withEffect">
                                      <p:stCondLst>
                                        <p:cond delay="1800"/>
                                      </p:stCondLst>
                                      <p:childTnLst>
                                        <p:animMotion origin="layout" path="M -0.00013 0.06736 L 0.00013 -0.00139 " pathEditMode="relative" rAng="0" ptsTypes="AA">
                                          <p:cBhvr>
                                            <p:cTn id="63" dur="1000" fill="hold"/>
                                            <p:tgtEl>
                                              <p:spTgt spid="106"/>
                                            </p:tgtEl>
                                            <p:attrNameLst>
                                              <p:attrName>ppt_x</p:attrName>
                                              <p:attrName>ppt_y</p:attrName>
                                            </p:attrNameLst>
                                          </p:cBhvr>
                                          <p:rCtr x="13" y="-3449"/>
                                        </p:animMotion>
                                      </p:childTnLst>
                                    </p:cTn>
                                  </p:par>
                                  <p:par>
                                    <p:cTn id="64" presetID="10" presetClass="entr" presetSubtype="0" fill="hold" nodeType="withEffect">
                                      <p:stCondLst>
                                        <p:cond delay="1700"/>
                                      </p:stCondLst>
                                      <p:childTnLst>
                                        <p:set>
                                          <p:cBhvr>
                                            <p:cTn id="65" dur="1" fill="hold">
                                              <p:stCondLst>
                                                <p:cond delay="0"/>
                                              </p:stCondLst>
                                            </p:cTn>
                                            <p:tgtEl>
                                              <p:spTgt spid="98"/>
                                            </p:tgtEl>
                                            <p:attrNameLst>
                                              <p:attrName>style.visibility</p:attrName>
                                            </p:attrNameLst>
                                          </p:cBhvr>
                                          <p:to>
                                            <p:strVal val="visible"/>
                                          </p:to>
                                        </p:set>
                                        <p:animEffect transition="in" filter="fade">
                                          <p:cBhvr>
                                            <p:cTn id="66" dur="500"/>
                                            <p:tgtEl>
                                              <p:spTgt spid="98"/>
                                            </p:tgtEl>
                                          </p:cBhvr>
                                        </p:animEffect>
                                      </p:childTnLst>
                                    </p:cTn>
                                  </p:par>
                                  <p:par>
                                    <p:cTn id="67" presetID="42" presetClass="path" presetSubtype="0" decel="100000" fill="hold" nodeType="withEffect">
                                      <p:stCondLst>
                                        <p:cond delay="1700"/>
                                      </p:stCondLst>
                                      <p:childTnLst>
                                        <p:animMotion origin="layout" path="M -0.00013 0.06737 L 0.00013 -0.00138 " pathEditMode="relative" rAng="0" ptsTypes="AA">
                                          <p:cBhvr>
                                            <p:cTn id="68" dur="1000" fill="hold"/>
                                            <p:tgtEl>
                                              <p:spTgt spid="98"/>
                                            </p:tgtEl>
                                            <p:attrNameLst>
                                              <p:attrName>ppt_x</p:attrName>
                                              <p:attrName>ppt_y</p:attrName>
                                            </p:attrNameLst>
                                          </p:cBhvr>
                                          <p:rCtr x="13" y="-3449"/>
                                        </p:animMotion>
                                      </p:childTnLst>
                                    </p:cTn>
                                  </p:par>
                                  <p:par>
                                    <p:cTn id="69" presetID="10" presetClass="entr" presetSubtype="0" fill="hold" grpId="0" nodeType="withEffect">
                                      <p:stCondLst>
                                        <p:cond delay="1700"/>
                                      </p:stCondLst>
                                      <p:childTnLst>
                                        <p:set>
                                          <p:cBhvr>
                                            <p:cTn id="70" dur="1" fill="hold">
                                              <p:stCondLst>
                                                <p:cond delay="0"/>
                                              </p:stCondLst>
                                            </p:cTn>
                                            <p:tgtEl>
                                              <p:spTgt spid="109"/>
                                            </p:tgtEl>
                                            <p:attrNameLst>
                                              <p:attrName>style.visibility</p:attrName>
                                            </p:attrNameLst>
                                          </p:cBhvr>
                                          <p:to>
                                            <p:strVal val="visible"/>
                                          </p:to>
                                        </p:set>
                                        <p:animEffect transition="in" filter="fade">
                                          <p:cBhvr>
                                            <p:cTn id="71" dur="500"/>
                                            <p:tgtEl>
                                              <p:spTgt spid="109"/>
                                            </p:tgtEl>
                                          </p:cBhvr>
                                        </p:animEffect>
                                      </p:childTnLst>
                                    </p:cTn>
                                  </p:par>
                                  <p:par>
                                    <p:cTn id="72" presetID="42" presetClass="path" presetSubtype="0" decel="100000" fill="hold" grpId="1" nodeType="withEffect">
                                      <p:stCondLst>
                                        <p:cond delay="1700"/>
                                      </p:stCondLst>
                                      <p:childTnLst>
                                        <p:animMotion origin="layout" path="M 0.00013 -0.00139 L 0.05872 -0.05416 " pathEditMode="relative" rAng="0" ptsTypes="AA">
                                          <p:cBhvr>
                                            <p:cTn id="73" dur="1000" spd="-100000" fill="hold"/>
                                            <p:tgtEl>
                                              <p:spTgt spid="109"/>
                                            </p:tgtEl>
                                            <p:attrNameLst>
                                              <p:attrName>ppt_x</p:attrName>
                                              <p:attrName>ppt_y</p:attrName>
                                            </p:attrNameLst>
                                          </p:cBhvr>
                                          <p:rCtr x="2930" y="-2639"/>
                                        </p:animMotion>
                                      </p:childTnLst>
                                    </p:cTn>
                                  </p:par>
                                  <p:par>
                                    <p:cTn id="74" presetID="47" presetClass="entr" presetSubtype="0" fill="hold" grpId="0" nodeType="withEffect">
                                      <p:stCondLst>
                                        <p:cond delay="2500"/>
                                      </p:stCondLst>
                                      <p:childTnLst>
                                        <p:set>
                                          <p:cBhvr>
                                            <p:cTn id="75" dur="1" fill="hold">
                                              <p:stCondLst>
                                                <p:cond delay="0"/>
                                              </p:stCondLst>
                                            </p:cTn>
                                            <p:tgtEl>
                                              <p:spTgt spid="2"/>
                                            </p:tgtEl>
                                            <p:attrNameLst>
                                              <p:attrName>style.visibility</p:attrName>
                                            </p:attrNameLst>
                                          </p:cBhvr>
                                          <p:to>
                                            <p:strVal val="visible"/>
                                          </p:to>
                                        </p:set>
                                        <p:animEffect transition="in" filter="fade">
                                          <p:cBhvr>
                                            <p:cTn id="76" dur="1000"/>
                                            <p:tgtEl>
                                              <p:spTgt spid="2"/>
                                            </p:tgtEl>
                                          </p:cBhvr>
                                        </p:animEffect>
                                        <p:anim calcmode="lin" valueType="num">
                                          <p:cBhvr>
                                            <p:cTn id="77" dur="1000" fill="hold"/>
                                            <p:tgtEl>
                                              <p:spTgt spid="2"/>
                                            </p:tgtEl>
                                            <p:attrNameLst>
                                              <p:attrName>ppt_x</p:attrName>
                                            </p:attrNameLst>
                                          </p:cBhvr>
                                          <p:tavLst>
                                            <p:tav tm="0">
                                              <p:val>
                                                <p:strVal val="#ppt_x"/>
                                              </p:val>
                                            </p:tav>
                                            <p:tav tm="100000">
                                              <p:val>
                                                <p:strVal val="#ppt_x"/>
                                              </p:val>
                                            </p:tav>
                                          </p:tavLst>
                                        </p:anim>
                                        <p:anim calcmode="lin" valueType="num">
                                          <p:cBhvr>
                                            <p:cTn id="78" dur="1000" fill="hold"/>
                                            <p:tgtEl>
                                              <p:spTgt spid="2"/>
                                            </p:tgtEl>
                                            <p:attrNameLst>
                                              <p:attrName>ppt_y</p:attrName>
                                            </p:attrNameLst>
                                          </p:cBhvr>
                                          <p:tavLst>
                                            <p:tav tm="0">
                                              <p:val>
                                                <p:strVal val="#ppt_y-.1"/>
                                              </p:val>
                                            </p:tav>
                                            <p:tav tm="100000">
                                              <p:val>
                                                <p:strVal val="#ppt_y"/>
                                              </p:val>
                                            </p:tav>
                                          </p:tavLst>
                                        </p:anim>
                                      </p:childTnLst>
                                    </p:cTn>
                                  </p:par>
                                  <p:par>
                                    <p:cTn id="79" presetID="10" presetClass="entr" presetSubtype="0" fill="hold" nodeType="withEffect">
                                      <p:stCondLst>
                                        <p:cond delay="1600"/>
                                      </p:stCondLst>
                                      <p:childTnLst>
                                        <p:set>
                                          <p:cBhvr>
                                            <p:cTn id="80" dur="1" fill="hold">
                                              <p:stCondLst>
                                                <p:cond delay="0"/>
                                              </p:stCondLst>
                                            </p:cTn>
                                            <p:tgtEl>
                                              <p:spTgt spid="102"/>
                                            </p:tgtEl>
                                            <p:attrNameLst>
                                              <p:attrName>style.visibility</p:attrName>
                                            </p:attrNameLst>
                                          </p:cBhvr>
                                          <p:to>
                                            <p:strVal val="visible"/>
                                          </p:to>
                                        </p:set>
                                        <p:animEffect transition="in" filter="fade">
                                          <p:cBhvr>
                                            <p:cTn id="81" dur="500"/>
                                            <p:tgtEl>
                                              <p:spTgt spid="102"/>
                                            </p:tgtEl>
                                          </p:cBhvr>
                                        </p:animEffect>
                                      </p:childTnLst>
                                    </p:cTn>
                                  </p:par>
                                  <p:par>
                                    <p:cTn id="82" presetID="42" presetClass="path" presetSubtype="0" decel="100000" fill="hold" nodeType="withEffect">
                                      <p:stCondLst>
                                        <p:cond delay="1600"/>
                                      </p:stCondLst>
                                      <p:childTnLst>
                                        <p:animMotion origin="layout" path="M -0.00013 0.06736 L 0.00013 -0.00139 E" pathEditMode="relative" ptsTypes="">
                                          <p:cBhvr>
                                            <p:cTn id="83" dur="1000" fill="hold"/>
                                            <p:tgtEl>
                                              <p:spTgt spid="102"/>
                                            </p:tgtEl>
                                            <p:attrNameLst>
                                              <p:attrName>ppt_x</p:attrName>
                                              <p:attrName>ppt_y</p:attrName>
                                            </p:attrNameLst>
                                          </p:cBhvr>
                                        </p:animMotion>
                                      </p:childTnLst>
                                    </p:cTn>
                                  </p:par>
                                  <p:par>
                                    <p:cTn id="84" presetID="10" presetClass="entr" presetSubtype="0" fill="hold" grpId="0" nodeType="withEffect">
                                      <p:stCondLst>
                                        <p:cond delay="1600"/>
                                      </p:stCondLst>
                                      <p:childTnLst>
                                        <p:set>
                                          <p:cBhvr>
                                            <p:cTn id="85" dur="1" fill="hold">
                                              <p:stCondLst>
                                                <p:cond delay="0"/>
                                              </p:stCondLst>
                                            </p:cTn>
                                            <p:tgtEl>
                                              <p:spTgt spid="108"/>
                                            </p:tgtEl>
                                            <p:attrNameLst>
                                              <p:attrName>style.visibility</p:attrName>
                                            </p:attrNameLst>
                                          </p:cBhvr>
                                          <p:to>
                                            <p:strVal val="visible"/>
                                          </p:to>
                                        </p:set>
                                        <p:animEffect transition="in" filter="fade">
                                          <p:cBhvr>
                                            <p:cTn id="86" dur="500"/>
                                            <p:tgtEl>
                                              <p:spTgt spid="108"/>
                                            </p:tgtEl>
                                          </p:cBhvr>
                                        </p:animEffect>
                                      </p:childTnLst>
                                    </p:cTn>
                                  </p:par>
                                  <p:par>
                                    <p:cTn id="87" presetID="42" presetClass="path" presetSubtype="0" decel="100000" fill="hold" grpId="1" nodeType="withEffect">
                                      <p:stCondLst>
                                        <p:cond delay="1600"/>
                                      </p:stCondLst>
                                      <p:childTnLst>
                                        <p:animMotion origin="layout" path="M 0.00013 -0.00139 L 0.05873 -0.05417 " pathEditMode="relative" rAng="0" ptsTypes="AA">
                                          <p:cBhvr>
                                            <p:cTn id="88" dur="1000" spd="-100000" fill="hold"/>
                                            <p:tgtEl>
                                              <p:spTgt spid="108"/>
                                            </p:tgtEl>
                                            <p:attrNameLst>
                                              <p:attrName>ppt_x</p:attrName>
                                              <p:attrName>ppt_y</p:attrName>
                                            </p:attrNameLst>
                                          </p:cBhvr>
                                          <p:rCtr x="2930" y="-2639"/>
                                        </p:animMotion>
                                      </p:childTnLst>
                                    </p:cTn>
                                  </p:par>
                                  <p:par>
                                    <p:cTn id="89" presetID="47" presetClass="entr" presetSubtype="0" fill="hold" grpId="0" nodeType="withEffect">
                                      <p:stCondLst>
                                        <p:cond delay="2200"/>
                                      </p:stCondLst>
                                      <p:childTnLst>
                                        <p:set>
                                          <p:cBhvr>
                                            <p:cTn id="90" dur="1" fill="hold">
                                              <p:stCondLst>
                                                <p:cond delay="0"/>
                                              </p:stCondLst>
                                            </p:cTn>
                                            <p:tgtEl>
                                              <p:spTgt spid="4"/>
                                            </p:tgtEl>
                                            <p:attrNameLst>
                                              <p:attrName>style.visibility</p:attrName>
                                            </p:attrNameLst>
                                          </p:cBhvr>
                                          <p:to>
                                            <p:strVal val="visible"/>
                                          </p:to>
                                        </p:set>
                                        <p:animEffect transition="in" filter="fade">
                                          <p:cBhvr>
                                            <p:cTn id="91" dur="1000"/>
                                            <p:tgtEl>
                                              <p:spTgt spid="4"/>
                                            </p:tgtEl>
                                          </p:cBhvr>
                                        </p:animEffect>
                                        <p:anim calcmode="lin" valueType="num">
                                          <p:cBhvr>
                                            <p:cTn id="92" dur="1000" fill="hold"/>
                                            <p:tgtEl>
                                              <p:spTgt spid="4"/>
                                            </p:tgtEl>
                                            <p:attrNameLst>
                                              <p:attrName>ppt_x</p:attrName>
                                            </p:attrNameLst>
                                          </p:cBhvr>
                                          <p:tavLst>
                                            <p:tav tm="0">
                                              <p:val>
                                                <p:strVal val="#ppt_x"/>
                                              </p:val>
                                            </p:tav>
                                            <p:tav tm="100000">
                                              <p:val>
                                                <p:strVal val="#ppt_x"/>
                                              </p:val>
                                            </p:tav>
                                          </p:tavLst>
                                        </p:anim>
                                        <p:anim calcmode="lin" valueType="num">
                                          <p:cBhvr>
                                            <p:cTn id="93" dur="1000" fill="hold"/>
                                            <p:tgtEl>
                                              <p:spTgt spid="4"/>
                                            </p:tgtEl>
                                            <p:attrNameLst>
                                              <p:attrName>ppt_y</p:attrName>
                                            </p:attrNameLst>
                                          </p:cBhvr>
                                          <p:tavLst>
                                            <p:tav tm="0">
                                              <p:val>
                                                <p:strVal val="#ppt_y-.1"/>
                                              </p:val>
                                            </p:tav>
                                            <p:tav tm="100000">
                                              <p:val>
                                                <p:strVal val="#ppt_y"/>
                                              </p:val>
                                            </p:tav>
                                          </p:tavLst>
                                        </p:anim>
                                      </p:childTnLst>
                                    </p:cTn>
                                  </p:par>
                                  <p:par>
                                    <p:cTn id="94" presetID="10" presetClass="entr" presetSubtype="0" fill="hold" grpId="0" nodeType="withEffect">
                                      <p:stCondLst>
                                        <p:cond delay="1400"/>
                                      </p:stCondLst>
                                      <p:childTnLst>
                                        <p:set>
                                          <p:cBhvr>
                                            <p:cTn id="95" dur="1" fill="hold">
                                              <p:stCondLst>
                                                <p:cond delay="0"/>
                                              </p:stCondLst>
                                            </p:cTn>
                                            <p:tgtEl>
                                              <p:spTgt spid="63"/>
                                            </p:tgtEl>
                                            <p:attrNameLst>
                                              <p:attrName>style.visibility</p:attrName>
                                            </p:attrNameLst>
                                          </p:cBhvr>
                                          <p:to>
                                            <p:strVal val="visible"/>
                                          </p:to>
                                        </p:set>
                                        <p:animEffect transition="in" filter="fade">
                                          <p:cBhvr>
                                            <p:cTn id="96" dur="500"/>
                                            <p:tgtEl>
                                              <p:spTgt spid="63"/>
                                            </p:tgtEl>
                                          </p:cBhvr>
                                        </p:animEffect>
                                      </p:childTnLst>
                                    </p:cTn>
                                  </p:par>
                                  <p:par>
                                    <p:cTn id="97" presetID="42" presetClass="path" presetSubtype="0" decel="100000" fill="hold" grpId="1" nodeType="withEffect">
                                      <p:stCondLst>
                                        <p:cond delay="1400"/>
                                      </p:stCondLst>
                                      <p:childTnLst>
                                        <p:animMotion origin="layout" path="M 0.00013 -0.00139 L 0.05873 -0.05417 " pathEditMode="relative" rAng="0" ptsTypes="AA">
                                          <p:cBhvr>
                                            <p:cTn id="98" dur="1000" spd="-100000" fill="hold"/>
                                            <p:tgtEl>
                                              <p:spTgt spid="63"/>
                                            </p:tgtEl>
                                            <p:attrNameLst>
                                              <p:attrName>ppt_x</p:attrName>
                                              <p:attrName>ppt_y</p:attrName>
                                            </p:attrNameLst>
                                          </p:cBhvr>
                                          <p:rCtr x="2930" y="-2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4" grpId="1" animBg="1"/>
          <p:bldP spid="95" grpId="0" animBg="1"/>
          <p:bldP spid="95" grpId="1" animBg="1"/>
          <p:bldP spid="96" grpId="0" animBg="1"/>
          <p:bldP spid="96" grpId="1" animBg="1"/>
          <p:bldP spid="2" grpId="0"/>
          <p:bldP spid="4" grpId="0"/>
          <p:bldP spid="63" grpId="0"/>
          <p:bldP spid="63" grpId="1"/>
          <p:bldP spid="108" grpId="0"/>
          <p:bldP spid="108" grpId="1"/>
          <p:bldP spid="109" grpId="0"/>
          <p:bldP spid="109" grpId="1"/>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a:blip r:embed="rId2" cstate="print"/>
          <a:stretch>
            <a:fillRect/>
          </a:stretch>
        </p:blipFill>
        <p:spPr>
          <a:xfrm>
            <a:off x="3770175" y="496130"/>
            <a:ext cx="4651651" cy="4651651"/>
          </a:xfrm>
          <a:prstGeom prst="rect">
            <a:avLst/>
          </a:prstGeom>
        </p:spPr>
      </p:pic>
      <p:sp>
        <p:nvSpPr>
          <p:cNvPr id="64" name="矩形 63"/>
          <p:cNvSpPr/>
          <p:nvPr/>
        </p:nvSpPr>
        <p:spPr>
          <a:xfrm>
            <a:off x="4771520" y="2529568"/>
            <a:ext cx="2648961" cy="584775"/>
          </a:xfrm>
          <a:prstGeom prst="rect">
            <a:avLst/>
          </a:prstGeom>
          <a:noFill/>
        </p:spPr>
        <p:txBody>
          <a:bodyPr wrap="square" rtlCol="0">
            <a:spAutoFit/>
          </a:bodyPr>
          <a:lstStyle/>
          <a:p>
            <a:pPr algn="dist"/>
            <a:r>
              <a:rPr lang="zh-CN" altLang="zh-CN"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普通微波通道</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 name="矩形 1"/>
          <p:cNvSpPr/>
          <p:nvPr/>
        </p:nvSpPr>
        <p:spPr>
          <a:xfrm>
            <a:off x="4208304" y="5300919"/>
            <a:ext cx="3775393"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传输容量大，质量高，配置灵活</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1961177" y="4779660"/>
            <a:ext cx="8269646"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微波通信属于一种无线通信方式，远动信号主要利用微波中继设备传送</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 name="矩形 4"/>
          <p:cNvSpPr/>
          <p:nvPr/>
        </p:nvSpPr>
        <p:spPr>
          <a:xfrm>
            <a:off x="1019175" y="5803753"/>
            <a:ext cx="10153650" cy="492443"/>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如有山峰和楼房阻挡就需要加中继或架设铁塔避开。此外，它的设计和建设成本也较高</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3"/>
                                            </p:tgtEl>
                                            <p:attrNameLst>
                                              <p:attrName>style.visibility</p:attrName>
                                            </p:attrNameLst>
                                          </p:cBhvr>
                                          <p:to>
                                            <p:strVal val="visible"/>
                                          </p:to>
                                        </p:set>
                                        <p:anim calcmode="lin" valueType="num">
                                          <p:cBhvr>
                                            <p:cTn id="11" dur="300" fill="hold"/>
                                            <p:tgtEl>
                                              <p:spTgt spid="3"/>
                                            </p:tgtEl>
                                            <p:attrNameLst>
                                              <p:attrName>ppt_w</p:attrName>
                                            </p:attrNameLst>
                                          </p:cBhvr>
                                          <p:tavLst>
                                            <p:tav tm="0">
                                              <p:val>
                                                <p:fltVal val="0"/>
                                              </p:val>
                                            </p:tav>
                                            <p:tav tm="100000">
                                              <p:val>
                                                <p:strVal val="#ppt_w"/>
                                              </p:val>
                                            </p:tav>
                                          </p:tavLst>
                                        </p:anim>
                                        <p:anim calcmode="lin" valueType="num">
                                          <p:cBhvr>
                                            <p:cTn id="12" dur="300" fill="hold"/>
                                            <p:tgtEl>
                                              <p:spTgt spid="3"/>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3"/>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64"/>
                                            </p:tgtEl>
                                            <p:attrNameLst>
                                              <p:attrName>style.visibility</p:attrName>
                                            </p:attrNameLst>
                                          </p:cBhvr>
                                          <p:to>
                                            <p:strVal val="visible"/>
                                          </p:to>
                                        </p:set>
                                        <p:anim calcmode="lin" valueType="num">
                                          <p:cBhvr>
                                            <p:cTn id="17" dur="300" fill="hold"/>
                                            <p:tgtEl>
                                              <p:spTgt spid="64"/>
                                            </p:tgtEl>
                                            <p:attrNameLst>
                                              <p:attrName>ppt_w</p:attrName>
                                            </p:attrNameLst>
                                          </p:cBhvr>
                                          <p:tavLst>
                                            <p:tav tm="0">
                                              <p:val>
                                                <p:fltVal val="0"/>
                                              </p:val>
                                            </p:tav>
                                            <p:tav tm="100000">
                                              <p:val>
                                                <p:strVal val="#ppt_w"/>
                                              </p:val>
                                            </p:tav>
                                          </p:tavLst>
                                        </p:anim>
                                        <p:anim calcmode="lin" valueType="num">
                                          <p:cBhvr>
                                            <p:cTn id="18" dur="300" fill="hold"/>
                                            <p:tgtEl>
                                              <p:spTgt spid="64"/>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1000"/>
                                      </p:stCondLst>
                                      <p:childTnLst>
                                        <p:animScale>
                                          <p:cBhvr>
                                            <p:cTn id="20" dur="150" fill="hold"/>
                                            <p:tgtEl>
                                              <p:spTgt spid="64"/>
                                            </p:tgtEl>
                                          </p:cBhvr>
                                          <p:by x="110000" y="110000"/>
                                        </p:animScale>
                                      </p:childTnLst>
                                    </p:cTn>
                                  </p:par>
                                  <p:par>
                                    <p:cTn id="21" presetID="42" presetClass="entr" presetSubtype="0" fill="hold" grpId="0" nodeType="withEffect">
                                      <p:stCondLst>
                                        <p:cond delay="100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750"/>
                                            <p:tgtEl>
                                              <p:spTgt spid="4"/>
                                            </p:tgtEl>
                                          </p:cBhvr>
                                        </p:animEffect>
                                        <p:anim calcmode="lin" valueType="num">
                                          <p:cBhvr>
                                            <p:cTn id="24" dur="750" fill="hold"/>
                                            <p:tgtEl>
                                              <p:spTgt spid="4"/>
                                            </p:tgtEl>
                                            <p:attrNameLst>
                                              <p:attrName>ppt_x</p:attrName>
                                            </p:attrNameLst>
                                          </p:cBhvr>
                                          <p:tavLst>
                                            <p:tav tm="0">
                                              <p:val>
                                                <p:strVal val="#ppt_x"/>
                                              </p:val>
                                            </p:tav>
                                            <p:tav tm="100000">
                                              <p:val>
                                                <p:strVal val="#ppt_x"/>
                                              </p:val>
                                            </p:tav>
                                          </p:tavLst>
                                        </p:anim>
                                        <p:anim calcmode="lin" valueType="num">
                                          <p:cBhvr>
                                            <p:cTn id="25" dur="750" fill="hold"/>
                                            <p:tgtEl>
                                              <p:spTgt spid="4"/>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110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750"/>
                                            <p:tgtEl>
                                              <p:spTgt spid="2"/>
                                            </p:tgtEl>
                                          </p:cBhvr>
                                        </p:animEffect>
                                        <p:anim calcmode="lin" valueType="num">
                                          <p:cBhvr>
                                            <p:cTn id="29" dur="750" fill="hold"/>
                                            <p:tgtEl>
                                              <p:spTgt spid="2"/>
                                            </p:tgtEl>
                                            <p:attrNameLst>
                                              <p:attrName>ppt_x</p:attrName>
                                            </p:attrNameLst>
                                          </p:cBhvr>
                                          <p:tavLst>
                                            <p:tav tm="0">
                                              <p:val>
                                                <p:strVal val="#ppt_x"/>
                                              </p:val>
                                            </p:tav>
                                            <p:tav tm="100000">
                                              <p:val>
                                                <p:strVal val="#ppt_x"/>
                                              </p:val>
                                            </p:tav>
                                          </p:tavLst>
                                        </p:anim>
                                        <p:anim calcmode="lin" valueType="num">
                                          <p:cBhvr>
                                            <p:cTn id="30" dur="750" fill="hold"/>
                                            <p:tgtEl>
                                              <p:spTgt spid="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120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750"/>
                                            <p:tgtEl>
                                              <p:spTgt spid="5"/>
                                            </p:tgtEl>
                                          </p:cBhvr>
                                        </p:animEffect>
                                        <p:anim calcmode="lin" valueType="num">
                                          <p:cBhvr>
                                            <p:cTn id="34" dur="750" fill="hold"/>
                                            <p:tgtEl>
                                              <p:spTgt spid="5"/>
                                            </p:tgtEl>
                                            <p:attrNameLst>
                                              <p:attrName>ppt_x</p:attrName>
                                            </p:attrNameLst>
                                          </p:cBhvr>
                                          <p:tavLst>
                                            <p:tav tm="0">
                                              <p:val>
                                                <p:strVal val="#ppt_x"/>
                                              </p:val>
                                            </p:tav>
                                            <p:tav tm="100000">
                                              <p:val>
                                                <p:strVal val="#ppt_x"/>
                                              </p:val>
                                            </p:tav>
                                          </p:tavLst>
                                        </p:anim>
                                        <p:anim calcmode="lin" valueType="num">
                                          <p:cBhvr>
                                            <p:cTn id="35" dur="7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4" grpId="1"/>
          <p:bldP spid="2" grpId="0"/>
          <p:bldP spid="4"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400"/>
                                      </p:stCondLst>
                                      <p:childTnLst>
                                        <p:set>
                                          <p:cBhvr>
                                            <p:cTn id="10" dur="1" fill="hold">
                                              <p:stCondLst>
                                                <p:cond delay="0"/>
                                              </p:stCondLst>
                                            </p:cTn>
                                            <p:tgtEl>
                                              <p:spTgt spid="3"/>
                                            </p:tgtEl>
                                            <p:attrNameLst>
                                              <p:attrName>style.visibility</p:attrName>
                                            </p:attrNameLst>
                                          </p:cBhvr>
                                          <p:to>
                                            <p:strVal val="visible"/>
                                          </p:to>
                                        </p:set>
                                        <p:anim calcmode="lin" valueType="num">
                                          <p:cBhvr>
                                            <p:cTn id="11" dur="300" fill="hold"/>
                                            <p:tgtEl>
                                              <p:spTgt spid="3"/>
                                            </p:tgtEl>
                                            <p:attrNameLst>
                                              <p:attrName>ppt_w</p:attrName>
                                            </p:attrNameLst>
                                          </p:cBhvr>
                                          <p:tavLst>
                                            <p:tav tm="0">
                                              <p:val>
                                                <p:fltVal val="0"/>
                                              </p:val>
                                            </p:tav>
                                            <p:tav tm="100000">
                                              <p:val>
                                                <p:strVal val="#ppt_w"/>
                                              </p:val>
                                            </p:tav>
                                          </p:tavLst>
                                        </p:anim>
                                        <p:anim calcmode="lin" valueType="num">
                                          <p:cBhvr>
                                            <p:cTn id="12" dur="300" fill="hold"/>
                                            <p:tgtEl>
                                              <p:spTgt spid="3"/>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700"/>
                                      </p:stCondLst>
                                      <p:childTnLst>
                                        <p:animScale>
                                          <p:cBhvr>
                                            <p:cTn id="14" dur="150" fill="hold"/>
                                            <p:tgtEl>
                                              <p:spTgt spid="3"/>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64"/>
                                            </p:tgtEl>
                                            <p:attrNameLst>
                                              <p:attrName>style.visibility</p:attrName>
                                            </p:attrNameLst>
                                          </p:cBhvr>
                                          <p:to>
                                            <p:strVal val="visible"/>
                                          </p:to>
                                        </p:set>
                                        <p:anim calcmode="lin" valueType="num">
                                          <p:cBhvr>
                                            <p:cTn id="17" dur="300" fill="hold"/>
                                            <p:tgtEl>
                                              <p:spTgt spid="64"/>
                                            </p:tgtEl>
                                            <p:attrNameLst>
                                              <p:attrName>ppt_w</p:attrName>
                                            </p:attrNameLst>
                                          </p:cBhvr>
                                          <p:tavLst>
                                            <p:tav tm="0">
                                              <p:val>
                                                <p:fltVal val="0"/>
                                              </p:val>
                                            </p:tav>
                                            <p:tav tm="100000">
                                              <p:val>
                                                <p:strVal val="#ppt_w"/>
                                              </p:val>
                                            </p:tav>
                                          </p:tavLst>
                                        </p:anim>
                                        <p:anim calcmode="lin" valueType="num">
                                          <p:cBhvr>
                                            <p:cTn id="18" dur="300" fill="hold"/>
                                            <p:tgtEl>
                                              <p:spTgt spid="64"/>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1000"/>
                                      </p:stCondLst>
                                      <p:childTnLst>
                                        <p:animScale>
                                          <p:cBhvr>
                                            <p:cTn id="20" dur="150" fill="hold"/>
                                            <p:tgtEl>
                                              <p:spTgt spid="64"/>
                                            </p:tgtEl>
                                          </p:cBhvr>
                                          <p:by x="110000" y="110000"/>
                                        </p:animScale>
                                      </p:childTnLst>
                                    </p:cTn>
                                  </p:par>
                                  <p:par>
                                    <p:cTn id="21" presetID="42" presetClass="entr" presetSubtype="0" fill="hold" grpId="0" nodeType="withEffect">
                                      <p:stCondLst>
                                        <p:cond delay="100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750"/>
                                            <p:tgtEl>
                                              <p:spTgt spid="4"/>
                                            </p:tgtEl>
                                          </p:cBhvr>
                                        </p:animEffect>
                                        <p:anim calcmode="lin" valueType="num">
                                          <p:cBhvr>
                                            <p:cTn id="24" dur="750" fill="hold"/>
                                            <p:tgtEl>
                                              <p:spTgt spid="4"/>
                                            </p:tgtEl>
                                            <p:attrNameLst>
                                              <p:attrName>ppt_x</p:attrName>
                                            </p:attrNameLst>
                                          </p:cBhvr>
                                          <p:tavLst>
                                            <p:tav tm="0">
                                              <p:val>
                                                <p:strVal val="#ppt_x"/>
                                              </p:val>
                                            </p:tav>
                                            <p:tav tm="100000">
                                              <p:val>
                                                <p:strVal val="#ppt_x"/>
                                              </p:val>
                                            </p:tav>
                                          </p:tavLst>
                                        </p:anim>
                                        <p:anim calcmode="lin" valueType="num">
                                          <p:cBhvr>
                                            <p:cTn id="25" dur="750" fill="hold"/>
                                            <p:tgtEl>
                                              <p:spTgt spid="4"/>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110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750"/>
                                            <p:tgtEl>
                                              <p:spTgt spid="2"/>
                                            </p:tgtEl>
                                          </p:cBhvr>
                                        </p:animEffect>
                                        <p:anim calcmode="lin" valueType="num">
                                          <p:cBhvr>
                                            <p:cTn id="29" dur="750" fill="hold"/>
                                            <p:tgtEl>
                                              <p:spTgt spid="2"/>
                                            </p:tgtEl>
                                            <p:attrNameLst>
                                              <p:attrName>ppt_x</p:attrName>
                                            </p:attrNameLst>
                                          </p:cBhvr>
                                          <p:tavLst>
                                            <p:tav tm="0">
                                              <p:val>
                                                <p:strVal val="#ppt_x"/>
                                              </p:val>
                                            </p:tav>
                                            <p:tav tm="100000">
                                              <p:val>
                                                <p:strVal val="#ppt_x"/>
                                              </p:val>
                                            </p:tav>
                                          </p:tavLst>
                                        </p:anim>
                                        <p:anim calcmode="lin" valueType="num">
                                          <p:cBhvr>
                                            <p:cTn id="30" dur="750" fill="hold"/>
                                            <p:tgtEl>
                                              <p:spTgt spid="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120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750"/>
                                            <p:tgtEl>
                                              <p:spTgt spid="5"/>
                                            </p:tgtEl>
                                          </p:cBhvr>
                                        </p:animEffect>
                                        <p:anim calcmode="lin" valueType="num">
                                          <p:cBhvr>
                                            <p:cTn id="34" dur="750" fill="hold"/>
                                            <p:tgtEl>
                                              <p:spTgt spid="5"/>
                                            </p:tgtEl>
                                            <p:attrNameLst>
                                              <p:attrName>ppt_x</p:attrName>
                                            </p:attrNameLst>
                                          </p:cBhvr>
                                          <p:tavLst>
                                            <p:tav tm="0">
                                              <p:val>
                                                <p:strVal val="#ppt_x"/>
                                              </p:val>
                                            </p:tav>
                                            <p:tav tm="100000">
                                              <p:val>
                                                <p:strVal val="#ppt_x"/>
                                              </p:val>
                                            </p:tav>
                                          </p:tavLst>
                                        </p:anim>
                                        <p:anim calcmode="lin" valueType="num">
                                          <p:cBhvr>
                                            <p:cTn id="35" dur="7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4" grpId="1"/>
          <p:bldP spid="2" grpId="0"/>
          <p:bldP spid="4" grpId="0"/>
          <p:bldP spid="5"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椭圆 28"/>
          <p:cNvSpPr/>
          <p:nvPr/>
        </p:nvSpPr>
        <p:spPr>
          <a:xfrm rot="12241062">
            <a:off x="5510121" y="-5816880"/>
            <a:ext cx="11347714" cy="11347714"/>
          </a:xfrm>
          <a:prstGeom prst="ellipse">
            <a:avLst/>
          </a:prstGeom>
          <a:gradFill flip="none" rotWithShape="1">
            <a:gsLst>
              <a:gs pos="0">
                <a:srgbClr val="3A4354">
                  <a:alpha val="70000"/>
                </a:srgbClr>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12241062">
            <a:off x="6227850" y="-4922174"/>
            <a:ext cx="9971254" cy="9971254"/>
          </a:xfrm>
          <a:prstGeom prst="ellipse">
            <a:avLst/>
          </a:prstGeom>
          <a:gradFill flip="none" rotWithShape="1">
            <a:gsLst>
              <a:gs pos="0">
                <a:srgbClr val="3A4354">
                  <a:alpha val="70000"/>
                </a:srgbClr>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rot="12241062">
            <a:off x="6652045" y="-5271940"/>
            <a:ext cx="9971254" cy="9971254"/>
          </a:xfrm>
          <a:prstGeom prst="ellipse">
            <a:avLst/>
          </a:prstGeom>
          <a:gradFill flip="none" rotWithShape="1">
            <a:gsLst>
              <a:gs pos="0">
                <a:srgbClr val="3A4354">
                  <a:alpha val="70000"/>
                </a:srgbClr>
              </a:gs>
              <a:gs pos="100000">
                <a:srgbClr val="222731">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通信系统特点</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011182" y="2891671"/>
            <a:ext cx="4551418" cy="1292662"/>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抗干扰能力强，抗多径干扰，抗衰落性能好，保密性强，功率密度谱低（功耗小），架设和移动方便</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 name="椭圆 23"/>
          <p:cNvSpPr/>
          <p:nvPr/>
        </p:nvSpPr>
        <p:spPr>
          <a:xfrm rot="12241062">
            <a:off x="7379691" y="-3979809"/>
            <a:ext cx="8052526" cy="8052526"/>
          </a:xfrm>
          <a:prstGeom prst="ellipse">
            <a:avLst/>
          </a:prstGeom>
          <a:gradFill flip="none" rotWithShape="1">
            <a:gsLst>
              <a:gs pos="0">
                <a:srgbClr val="3A4354"/>
              </a:gs>
              <a:gs pos="100000">
                <a:srgbClr val="222731">
                  <a:alpha val="0"/>
                </a:srgbClr>
              </a:gs>
            </a:gsLst>
            <a:lin ang="5400000" scaled="1"/>
            <a:tileRect/>
          </a:gradFill>
          <a:ln>
            <a:noFill/>
          </a:ln>
          <a:effectLst>
            <a:outerShdw blurRad="508000" dist="25400" dir="18900000" sx="101000" sy="101000" algn="bl" rotWithShape="0">
              <a:srgbClr val="B0D3F2">
                <a:alpha val="38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9505688" y="1032426"/>
            <a:ext cx="1452614" cy="1754326"/>
          </a:xfrm>
          <a:prstGeom prst="rect">
            <a:avLst/>
          </a:prstGeom>
          <a:noFill/>
        </p:spPr>
        <p:txBody>
          <a:bodyPr wrap="square" rtlCol="0">
            <a:spAutoFit/>
          </a:bodyPr>
          <a:lstStyle/>
          <a:p>
            <a:pPr algn="dist"/>
            <a:r>
              <a:rPr lang="zh-CN" altLang="zh-CN" sz="36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扩频通信通道</a:t>
            </a:r>
            <a:endParaRPr lang="zh-CN" altLang="zh-CN" sz="36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31" name="组合 30"/>
          <p:cNvGrpSpPr/>
          <p:nvPr/>
        </p:nvGrpSpPr>
        <p:grpSpPr>
          <a:xfrm>
            <a:off x="4860010" y="-8263180"/>
            <a:ext cx="14587780" cy="14587780"/>
            <a:chOff x="494023" y="2080970"/>
            <a:chExt cx="2967280" cy="2967280"/>
          </a:xfrm>
        </p:grpSpPr>
        <p:sp>
          <p:nvSpPr>
            <p:cNvPr id="32" name="十二边形 31"/>
            <p:cNvSpPr/>
            <p:nvPr/>
          </p:nvSpPr>
          <p:spPr>
            <a:xfrm rot="1175927">
              <a:off x="494023" y="2080970"/>
              <a:ext cx="2967280" cy="2967280"/>
            </a:xfrm>
            <a:prstGeom prst="dodecagon">
              <a:avLst/>
            </a:prstGeom>
            <a:noFill/>
            <a:ln>
              <a:gradFill>
                <a:gsLst>
                  <a:gs pos="0">
                    <a:schemeClr val="bg1">
                      <a:lumMod val="85000"/>
                    </a:schemeClr>
                  </a:gs>
                  <a:gs pos="100000">
                    <a:srgbClr val="B0D3F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十二边形 32"/>
            <p:cNvSpPr/>
            <p:nvPr/>
          </p:nvSpPr>
          <p:spPr>
            <a:xfrm>
              <a:off x="494023" y="2080970"/>
              <a:ext cx="2967280" cy="2967280"/>
            </a:xfrm>
            <a:prstGeom prst="dodecagon">
              <a:avLst/>
            </a:prstGeom>
            <a:noFill/>
            <a:ln>
              <a:gradFill>
                <a:gsLst>
                  <a:gs pos="0">
                    <a:schemeClr val="bg1">
                      <a:lumMod val="85000"/>
                    </a:schemeClr>
                  </a:gs>
                  <a:gs pos="100000">
                    <a:srgbClr val="B0D3F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4" name="直接连接符 33"/>
          <p:cNvCxnSpPr/>
          <p:nvPr/>
        </p:nvCxnSpPr>
        <p:spPr>
          <a:xfrm flipH="1">
            <a:off x="834572" y="289560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120322" y="43243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4300">
        <p14:switch dir="r"/>
      </p:transition>
    </mc:Choice>
    <mc:Fallback>
      <p:transition spd="slow" advTm="43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550"/>
                                      </p:stCondLst>
                                      <p:childTnLst>
                                        <p:set>
                                          <p:cBhvr>
                                            <p:cTn id="10" dur="1" fill="hold">
                                              <p:stCondLst>
                                                <p:cond delay="0"/>
                                              </p:stCondLst>
                                            </p:cTn>
                                            <p:tgtEl>
                                              <p:spTgt spid="24"/>
                                            </p:tgtEl>
                                            <p:attrNameLst>
                                              <p:attrName>style.visibility</p:attrName>
                                            </p:attrNameLst>
                                          </p:cBhvr>
                                          <p:to>
                                            <p:strVal val="visible"/>
                                          </p:to>
                                        </p:set>
                                        <p:anim calcmode="lin" valueType="num">
                                          <p:cBhvr>
                                            <p:cTn id="11" dur="300" fill="hold"/>
                                            <p:tgtEl>
                                              <p:spTgt spid="24"/>
                                            </p:tgtEl>
                                            <p:attrNameLst>
                                              <p:attrName>ppt_w</p:attrName>
                                            </p:attrNameLst>
                                          </p:cBhvr>
                                          <p:tavLst>
                                            <p:tav tm="0">
                                              <p:val>
                                                <p:fltVal val="0"/>
                                              </p:val>
                                            </p:tav>
                                            <p:tav tm="100000">
                                              <p:val>
                                                <p:strVal val="#ppt_w"/>
                                              </p:val>
                                            </p:tav>
                                          </p:tavLst>
                                        </p:anim>
                                        <p:anim calcmode="lin" valueType="num">
                                          <p:cBhvr>
                                            <p:cTn id="12" dur="300" fill="hold"/>
                                            <p:tgtEl>
                                              <p:spTgt spid="24"/>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850"/>
                                      </p:stCondLst>
                                      <p:childTnLst>
                                        <p:animScale>
                                          <p:cBhvr>
                                            <p:cTn id="14" dur="150" fill="hold"/>
                                            <p:tgtEl>
                                              <p:spTgt spid="24"/>
                                            </p:tgtEl>
                                          </p:cBhvr>
                                          <p:by x="110000" y="110000"/>
                                        </p:animScale>
                                      </p:childTnLst>
                                    </p:cTn>
                                  </p:par>
                                  <p:par>
                                    <p:cTn id="15" presetID="23" presetClass="entr" presetSubtype="16" fill="hold" grpId="0" nodeType="withEffect">
                                      <p:stCondLst>
                                        <p:cond delay="550"/>
                                      </p:stCondLst>
                                      <p:childTnLst>
                                        <p:set>
                                          <p:cBhvr>
                                            <p:cTn id="16" dur="1" fill="hold">
                                              <p:stCondLst>
                                                <p:cond delay="0"/>
                                              </p:stCondLst>
                                            </p:cTn>
                                            <p:tgtEl>
                                              <p:spTgt spid="25"/>
                                            </p:tgtEl>
                                            <p:attrNameLst>
                                              <p:attrName>style.visibility</p:attrName>
                                            </p:attrNameLst>
                                          </p:cBhvr>
                                          <p:to>
                                            <p:strVal val="visible"/>
                                          </p:to>
                                        </p:set>
                                        <p:anim calcmode="lin" valueType="num">
                                          <p:cBhvr>
                                            <p:cTn id="17" dur="300" fill="hold"/>
                                            <p:tgtEl>
                                              <p:spTgt spid="25"/>
                                            </p:tgtEl>
                                            <p:attrNameLst>
                                              <p:attrName>ppt_w</p:attrName>
                                            </p:attrNameLst>
                                          </p:cBhvr>
                                          <p:tavLst>
                                            <p:tav tm="0">
                                              <p:val>
                                                <p:fltVal val="0"/>
                                              </p:val>
                                            </p:tav>
                                            <p:tav tm="100000">
                                              <p:val>
                                                <p:strVal val="#ppt_w"/>
                                              </p:val>
                                            </p:tav>
                                          </p:tavLst>
                                        </p:anim>
                                        <p:anim calcmode="lin" valueType="num">
                                          <p:cBhvr>
                                            <p:cTn id="18" dur="300" fill="hold"/>
                                            <p:tgtEl>
                                              <p:spTgt spid="25"/>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850"/>
                                      </p:stCondLst>
                                      <p:childTnLst>
                                        <p:animScale>
                                          <p:cBhvr>
                                            <p:cTn id="20" dur="150" fill="hold"/>
                                            <p:tgtEl>
                                              <p:spTgt spid="25"/>
                                            </p:tgtEl>
                                          </p:cBhvr>
                                          <p:by x="110000" y="110000"/>
                                        </p:animScale>
                                      </p:childTnLst>
                                    </p:cTn>
                                  </p:par>
                                  <p:par>
                                    <p:cTn id="21" presetID="23" presetClass="entr" presetSubtype="16" fill="hold" grpId="0" nodeType="withEffect">
                                      <p:stCondLst>
                                        <p:cond delay="550"/>
                                      </p:stCondLst>
                                      <p:childTnLst>
                                        <p:set>
                                          <p:cBhvr>
                                            <p:cTn id="22" dur="1" fill="hold">
                                              <p:stCondLst>
                                                <p:cond delay="0"/>
                                              </p:stCondLst>
                                            </p:cTn>
                                            <p:tgtEl>
                                              <p:spTgt spid="27"/>
                                            </p:tgtEl>
                                            <p:attrNameLst>
                                              <p:attrName>style.visibility</p:attrName>
                                            </p:attrNameLst>
                                          </p:cBhvr>
                                          <p:to>
                                            <p:strVal val="visible"/>
                                          </p:to>
                                        </p:set>
                                        <p:anim calcmode="lin" valueType="num">
                                          <p:cBhvr>
                                            <p:cTn id="23" dur="300" fill="hold"/>
                                            <p:tgtEl>
                                              <p:spTgt spid="27"/>
                                            </p:tgtEl>
                                            <p:attrNameLst>
                                              <p:attrName>ppt_w</p:attrName>
                                            </p:attrNameLst>
                                          </p:cBhvr>
                                          <p:tavLst>
                                            <p:tav tm="0">
                                              <p:val>
                                                <p:fltVal val="0"/>
                                              </p:val>
                                            </p:tav>
                                            <p:tav tm="100000">
                                              <p:val>
                                                <p:strVal val="#ppt_w"/>
                                              </p:val>
                                            </p:tav>
                                          </p:tavLst>
                                        </p:anim>
                                        <p:anim calcmode="lin" valueType="num">
                                          <p:cBhvr>
                                            <p:cTn id="24" dur="300" fill="hold"/>
                                            <p:tgtEl>
                                              <p:spTgt spid="27"/>
                                            </p:tgtEl>
                                            <p:attrNameLst>
                                              <p:attrName>ppt_h</p:attrName>
                                            </p:attrNameLst>
                                          </p:cBhvr>
                                          <p:tavLst>
                                            <p:tav tm="0">
                                              <p:val>
                                                <p:fltVal val="0"/>
                                              </p:val>
                                            </p:tav>
                                            <p:tav tm="100000">
                                              <p:val>
                                                <p:strVal val="#ppt_h"/>
                                              </p:val>
                                            </p:tav>
                                          </p:tavLst>
                                        </p:anim>
                                      </p:childTnLst>
                                    </p:cTn>
                                  </p:par>
                                  <p:par>
                                    <p:cTn id="25" presetID="6" presetClass="emph" presetSubtype="0" autoRev="1" fill="hold" grpId="1" nodeType="withEffect">
                                      <p:stCondLst>
                                        <p:cond delay="850"/>
                                      </p:stCondLst>
                                      <p:childTnLst>
                                        <p:animScale>
                                          <p:cBhvr>
                                            <p:cTn id="26" dur="150" fill="hold"/>
                                            <p:tgtEl>
                                              <p:spTgt spid="27"/>
                                            </p:tgtEl>
                                          </p:cBhvr>
                                          <p:by x="110000" y="110000"/>
                                        </p:animScale>
                                      </p:childTnLst>
                                    </p:cTn>
                                  </p:par>
                                  <p:par>
                                    <p:cTn id="27" presetID="23" presetClass="entr" presetSubtype="16" fill="hold" grpId="0" nodeType="withEffect">
                                      <p:stCondLst>
                                        <p:cond delay="550"/>
                                      </p:stCondLst>
                                      <p:childTnLst>
                                        <p:set>
                                          <p:cBhvr>
                                            <p:cTn id="28" dur="1" fill="hold">
                                              <p:stCondLst>
                                                <p:cond delay="0"/>
                                              </p:stCondLst>
                                            </p:cTn>
                                            <p:tgtEl>
                                              <p:spTgt spid="29"/>
                                            </p:tgtEl>
                                            <p:attrNameLst>
                                              <p:attrName>style.visibility</p:attrName>
                                            </p:attrNameLst>
                                          </p:cBhvr>
                                          <p:to>
                                            <p:strVal val="visible"/>
                                          </p:to>
                                        </p:set>
                                        <p:anim calcmode="lin" valueType="num">
                                          <p:cBhvr>
                                            <p:cTn id="29" dur="300" fill="hold"/>
                                            <p:tgtEl>
                                              <p:spTgt spid="29"/>
                                            </p:tgtEl>
                                            <p:attrNameLst>
                                              <p:attrName>ppt_w</p:attrName>
                                            </p:attrNameLst>
                                          </p:cBhvr>
                                          <p:tavLst>
                                            <p:tav tm="0">
                                              <p:val>
                                                <p:fltVal val="0"/>
                                              </p:val>
                                            </p:tav>
                                            <p:tav tm="100000">
                                              <p:val>
                                                <p:strVal val="#ppt_w"/>
                                              </p:val>
                                            </p:tav>
                                          </p:tavLst>
                                        </p:anim>
                                        <p:anim calcmode="lin" valueType="num">
                                          <p:cBhvr>
                                            <p:cTn id="30" dur="300" fill="hold"/>
                                            <p:tgtEl>
                                              <p:spTgt spid="29"/>
                                            </p:tgtEl>
                                            <p:attrNameLst>
                                              <p:attrName>ppt_h</p:attrName>
                                            </p:attrNameLst>
                                          </p:cBhvr>
                                          <p:tavLst>
                                            <p:tav tm="0">
                                              <p:val>
                                                <p:fltVal val="0"/>
                                              </p:val>
                                            </p:tav>
                                            <p:tav tm="100000">
                                              <p:val>
                                                <p:strVal val="#ppt_h"/>
                                              </p:val>
                                            </p:tav>
                                          </p:tavLst>
                                        </p:anim>
                                      </p:childTnLst>
                                    </p:cTn>
                                  </p:par>
                                  <p:par>
                                    <p:cTn id="31" presetID="6" presetClass="emph" presetSubtype="0" autoRev="1" fill="hold" grpId="1" nodeType="withEffect">
                                      <p:stCondLst>
                                        <p:cond delay="850"/>
                                      </p:stCondLst>
                                      <p:childTnLst>
                                        <p:animScale>
                                          <p:cBhvr>
                                            <p:cTn id="32" dur="150" fill="hold"/>
                                            <p:tgtEl>
                                              <p:spTgt spid="29"/>
                                            </p:tgtEl>
                                          </p:cBhvr>
                                          <p:by x="110000" y="110000"/>
                                        </p:animScale>
                                      </p:childTnLst>
                                    </p:cTn>
                                  </p:par>
                                  <p:par>
                                    <p:cTn id="33" presetID="23" presetClass="entr" presetSubtype="16" fill="hold" nodeType="withEffect">
                                      <p:stCondLst>
                                        <p:cond delay="850"/>
                                      </p:stCondLst>
                                      <p:childTnLst>
                                        <p:set>
                                          <p:cBhvr>
                                            <p:cTn id="34" dur="1" fill="hold">
                                              <p:stCondLst>
                                                <p:cond delay="0"/>
                                              </p:stCondLst>
                                            </p:cTn>
                                            <p:tgtEl>
                                              <p:spTgt spid="31"/>
                                            </p:tgtEl>
                                            <p:attrNameLst>
                                              <p:attrName>style.visibility</p:attrName>
                                            </p:attrNameLst>
                                          </p:cBhvr>
                                          <p:to>
                                            <p:strVal val="visible"/>
                                          </p:to>
                                        </p:set>
                                        <p:anim calcmode="lin" valueType="num">
                                          <p:cBhvr>
                                            <p:cTn id="35" dur="300" fill="hold"/>
                                            <p:tgtEl>
                                              <p:spTgt spid="31"/>
                                            </p:tgtEl>
                                            <p:attrNameLst>
                                              <p:attrName>ppt_w</p:attrName>
                                            </p:attrNameLst>
                                          </p:cBhvr>
                                          <p:tavLst>
                                            <p:tav tm="0">
                                              <p:val>
                                                <p:fltVal val="0"/>
                                              </p:val>
                                            </p:tav>
                                            <p:tav tm="100000">
                                              <p:val>
                                                <p:strVal val="#ppt_w"/>
                                              </p:val>
                                            </p:tav>
                                          </p:tavLst>
                                        </p:anim>
                                        <p:anim calcmode="lin" valueType="num">
                                          <p:cBhvr>
                                            <p:cTn id="36" dur="300" fill="hold"/>
                                            <p:tgtEl>
                                              <p:spTgt spid="31"/>
                                            </p:tgtEl>
                                            <p:attrNameLst>
                                              <p:attrName>ppt_h</p:attrName>
                                            </p:attrNameLst>
                                          </p:cBhvr>
                                          <p:tavLst>
                                            <p:tav tm="0">
                                              <p:val>
                                                <p:fltVal val="0"/>
                                              </p:val>
                                            </p:tav>
                                            <p:tav tm="100000">
                                              <p:val>
                                                <p:strVal val="#ppt_h"/>
                                              </p:val>
                                            </p:tav>
                                          </p:tavLst>
                                        </p:anim>
                                      </p:childTnLst>
                                    </p:cTn>
                                  </p:par>
                                  <p:par>
                                    <p:cTn id="37" presetID="6" presetClass="emph" presetSubtype="0" autoRev="1" fill="hold" nodeType="withEffect">
                                      <p:stCondLst>
                                        <p:cond delay="1150"/>
                                      </p:stCondLst>
                                      <p:childTnLst>
                                        <p:animScale>
                                          <p:cBhvr>
                                            <p:cTn id="38" dur="150" fill="hold"/>
                                            <p:tgtEl>
                                              <p:spTgt spid="31"/>
                                            </p:tgtEl>
                                          </p:cBhvr>
                                          <p:by x="110000" y="110000"/>
                                        </p:animScale>
                                      </p:childTnLst>
                                    </p:cTn>
                                  </p:par>
                                  <p:par>
                                    <p:cTn id="39" presetID="2" presetClass="entr" presetSubtype="3" decel="100000" fill="hold" grpId="0" nodeType="withEffect">
                                      <p:stCondLst>
                                        <p:cond delay="115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1+#ppt_w/2"/>
                                              </p:val>
                                            </p:tav>
                                            <p:tav tm="100000">
                                              <p:val>
                                                <p:strVal val="#ppt_x"/>
                                              </p:val>
                                            </p:tav>
                                          </p:tavLst>
                                        </p:anim>
                                        <p:anim calcmode="lin" valueType="num">
                                          <p:cBhvr additive="base">
                                            <p:cTn id="42" dur="500" fill="hold"/>
                                            <p:tgtEl>
                                              <p:spTgt spid="28"/>
                                            </p:tgtEl>
                                            <p:attrNameLst>
                                              <p:attrName>ppt_y</p:attrName>
                                            </p:attrNameLst>
                                          </p:cBhvr>
                                          <p:tavLst>
                                            <p:tav tm="0">
                                              <p:val>
                                                <p:strVal val="0-#ppt_h/2"/>
                                              </p:val>
                                            </p:tav>
                                            <p:tav tm="100000">
                                              <p:val>
                                                <p:strVal val="#ppt_y"/>
                                              </p:val>
                                            </p:tav>
                                          </p:tavLst>
                                        </p:anim>
                                      </p:childTnLst>
                                    </p:cTn>
                                  </p:par>
                                  <p:par>
                                    <p:cTn id="43" presetID="22" presetClass="entr" presetSubtype="8"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Effect transition="in" filter="wipe(left)">
                                          <p:cBhvr>
                                            <p:cTn id="45" dur="500"/>
                                            <p:tgtEl>
                                              <p:spTgt spid="34"/>
                                            </p:tgtEl>
                                          </p:cBhvr>
                                        </p:animEffect>
                                      </p:childTnLst>
                                    </p:cTn>
                                  </p:par>
                                  <p:par>
                                    <p:cTn id="46" presetID="22" presetClass="entr" presetSubtype="2" fill="hold" nodeType="withEffect">
                                      <p:stCondLst>
                                        <p:cond delay="1500"/>
                                      </p:stCondLst>
                                      <p:childTnLst>
                                        <p:set>
                                          <p:cBhvr>
                                            <p:cTn id="47" dur="1" fill="hold">
                                              <p:stCondLst>
                                                <p:cond delay="0"/>
                                              </p:stCondLst>
                                            </p:cTn>
                                            <p:tgtEl>
                                              <p:spTgt spid="35"/>
                                            </p:tgtEl>
                                            <p:attrNameLst>
                                              <p:attrName>style.visibility</p:attrName>
                                            </p:attrNameLst>
                                          </p:cBhvr>
                                          <p:to>
                                            <p:strVal val="visible"/>
                                          </p:to>
                                        </p:set>
                                        <p:animEffect transition="in" filter="wipe(right)">
                                          <p:cBhvr>
                                            <p:cTn id="48" dur="500"/>
                                            <p:tgtEl>
                                              <p:spTgt spid="35"/>
                                            </p:tgtEl>
                                          </p:cBhvr>
                                        </p:animEffect>
                                      </p:childTnLst>
                                    </p:cTn>
                                  </p:par>
                                  <p:par>
                                    <p:cTn id="49" presetID="10" presetClass="entr" presetSubtype="0" fill="hold" grpId="0" nodeType="withEffect">
                                      <p:stCondLst>
                                        <p:cond delay="175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27" grpId="0" animBg="1"/>
          <p:bldP spid="27" grpId="1" animBg="1"/>
          <p:bldP spid="25" grpId="0" animBg="1"/>
          <p:bldP spid="25" grpId="1" animBg="1"/>
          <p:bldP spid="2" grpId="0"/>
          <p:bldP spid="24" grpId="0" animBg="1"/>
          <p:bldP spid="24" grpId="1" animBg="1"/>
          <p:bldP spid="2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550"/>
                                      </p:stCondLst>
                                      <p:childTnLst>
                                        <p:set>
                                          <p:cBhvr>
                                            <p:cTn id="10" dur="1" fill="hold">
                                              <p:stCondLst>
                                                <p:cond delay="0"/>
                                              </p:stCondLst>
                                            </p:cTn>
                                            <p:tgtEl>
                                              <p:spTgt spid="24"/>
                                            </p:tgtEl>
                                            <p:attrNameLst>
                                              <p:attrName>style.visibility</p:attrName>
                                            </p:attrNameLst>
                                          </p:cBhvr>
                                          <p:to>
                                            <p:strVal val="visible"/>
                                          </p:to>
                                        </p:set>
                                        <p:anim calcmode="lin" valueType="num">
                                          <p:cBhvr>
                                            <p:cTn id="11" dur="300" fill="hold"/>
                                            <p:tgtEl>
                                              <p:spTgt spid="24"/>
                                            </p:tgtEl>
                                            <p:attrNameLst>
                                              <p:attrName>ppt_w</p:attrName>
                                            </p:attrNameLst>
                                          </p:cBhvr>
                                          <p:tavLst>
                                            <p:tav tm="0">
                                              <p:val>
                                                <p:fltVal val="0"/>
                                              </p:val>
                                            </p:tav>
                                            <p:tav tm="100000">
                                              <p:val>
                                                <p:strVal val="#ppt_w"/>
                                              </p:val>
                                            </p:tav>
                                          </p:tavLst>
                                        </p:anim>
                                        <p:anim calcmode="lin" valueType="num">
                                          <p:cBhvr>
                                            <p:cTn id="12" dur="300" fill="hold"/>
                                            <p:tgtEl>
                                              <p:spTgt spid="24"/>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850"/>
                                      </p:stCondLst>
                                      <p:childTnLst>
                                        <p:animScale>
                                          <p:cBhvr>
                                            <p:cTn id="14" dur="150" fill="hold"/>
                                            <p:tgtEl>
                                              <p:spTgt spid="24"/>
                                            </p:tgtEl>
                                          </p:cBhvr>
                                          <p:by x="110000" y="110000"/>
                                        </p:animScale>
                                      </p:childTnLst>
                                    </p:cTn>
                                  </p:par>
                                  <p:par>
                                    <p:cTn id="15" presetID="23" presetClass="entr" presetSubtype="16" fill="hold" grpId="0" nodeType="withEffect">
                                      <p:stCondLst>
                                        <p:cond delay="550"/>
                                      </p:stCondLst>
                                      <p:childTnLst>
                                        <p:set>
                                          <p:cBhvr>
                                            <p:cTn id="16" dur="1" fill="hold">
                                              <p:stCondLst>
                                                <p:cond delay="0"/>
                                              </p:stCondLst>
                                            </p:cTn>
                                            <p:tgtEl>
                                              <p:spTgt spid="25"/>
                                            </p:tgtEl>
                                            <p:attrNameLst>
                                              <p:attrName>style.visibility</p:attrName>
                                            </p:attrNameLst>
                                          </p:cBhvr>
                                          <p:to>
                                            <p:strVal val="visible"/>
                                          </p:to>
                                        </p:set>
                                        <p:anim calcmode="lin" valueType="num">
                                          <p:cBhvr>
                                            <p:cTn id="17" dur="300" fill="hold"/>
                                            <p:tgtEl>
                                              <p:spTgt spid="25"/>
                                            </p:tgtEl>
                                            <p:attrNameLst>
                                              <p:attrName>ppt_w</p:attrName>
                                            </p:attrNameLst>
                                          </p:cBhvr>
                                          <p:tavLst>
                                            <p:tav tm="0">
                                              <p:val>
                                                <p:fltVal val="0"/>
                                              </p:val>
                                            </p:tav>
                                            <p:tav tm="100000">
                                              <p:val>
                                                <p:strVal val="#ppt_w"/>
                                              </p:val>
                                            </p:tav>
                                          </p:tavLst>
                                        </p:anim>
                                        <p:anim calcmode="lin" valueType="num">
                                          <p:cBhvr>
                                            <p:cTn id="18" dur="300" fill="hold"/>
                                            <p:tgtEl>
                                              <p:spTgt spid="25"/>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850"/>
                                      </p:stCondLst>
                                      <p:childTnLst>
                                        <p:animScale>
                                          <p:cBhvr>
                                            <p:cTn id="20" dur="150" fill="hold"/>
                                            <p:tgtEl>
                                              <p:spTgt spid="25"/>
                                            </p:tgtEl>
                                          </p:cBhvr>
                                          <p:by x="110000" y="110000"/>
                                        </p:animScale>
                                      </p:childTnLst>
                                    </p:cTn>
                                  </p:par>
                                  <p:par>
                                    <p:cTn id="21" presetID="23" presetClass="entr" presetSubtype="16" fill="hold" grpId="0" nodeType="withEffect">
                                      <p:stCondLst>
                                        <p:cond delay="550"/>
                                      </p:stCondLst>
                                      <p:childTnLst>
                                        <p:set>
                                          <p:cBhvr>
                                            <p:cTn id="22" dur="1" fill="hold">
                                              <p:stCondLst>
                                                <p:cond delay="0"/>
                                              </p:stCondLst>
                                            </p:cTn>
                                            <p:tgtEl>
                                              <p:spTgt spid="27"/>
                                            </p:tgtEl>
                                            <p:attrNameLst>
                                              <p:attrName>style.visibility</p:attrName>
                                            </p:attrNameLst>
                                          </p:cBhvr>
                                          <p:to>
                                            <p:strVal val="visible"/>
                                          </p:to>
                                        </p:set>
                                        <p:anim calcmode="lin" valueType="num">
                                          <p:cBhvr>
                                            <p:cTn id="23" dur="300" fill="hold"/>
                                            <p:tgtEl>
                                              <p:spTgt spid="27"/>
                                            </p:tgtEl>
                                            <p:attrNameLst>
                                              <p:attrName>ppt_w</p:attrName>
                                            </p:attrNameLst>
                                          </p:cBhvr>
                                          <p:tavLst>
                                            <p:tav tm="0">
                                              <p:val>
                                                <p:fltVal val="0"/>
                                              </p:val>
                                            </p:tav>
                                            <p:tav tm="100000">
                                              <p:val>
                                                <p:strVal val="#ppt_w"/>
                                              </p:val>
                                            </p:tav>
                                          </p:tavLst>
                                        </p:anim>
                                        <p:anim calcmode="lin" valueType="num">
                                          <p:cBhvr>
                                            <p:cTn id="24" dur="300" fill="hold"/>
                                            <p:tgtEl>
                                              <p:spTgt spid="27"/>
                                            </p:tgtEl>
                                            <p:attrNameLst>
                                              <p:attrName>ppt_h</p:attrName>
                                            </p:attrNameLst>
                                          </p:cBhvr>
                                          <p:tavLst>
                                            <p:tav tm="0">
                                              <p:val>
                                                <p:fltVal val="0"/>
                                              </p:val>
                                            </p:tav>
                                            <p:tav tm="100000">
                                              <p:val>
                                                <p:strVal val="#ppt_h"/>
                                              </p:val>
                                            </p:tav>
                                          </p:tavLst>
                                        </p:anim>
                                      </p:childTnLst>
                                    </p:cTn>
                                  </p:par>
                                  <p:par>
                                    <p:cTn id="25" presetID="6" presetClass="emph" presetSubtype="0" autoRev="1" fill="hold" grpId="1" nodeType="withEffect">
                                      <p:stCondLst>
                                        <p:cond delay="850"/>
                                      </p:stCondLst>
                                      <p:childTnLst>
                                        <p:animScale>
                                          <p:cBhvr>
                                            <p:cTn id="26" dur="150" fill="hold"/>
                                            <p:tgtEl>
                                              <p:spTgt spid="27"/>
                                            </p:tgtEl>
                                          </p:cBhvr>
                                          <p:by x="110000" y="110000"/>
                                        </p:animScale>
                                      </p:childTnLst>
                                    </p:cTn>
                                  </p:par>
                                  <p:par>
                                    <p:cTn id="27" presetID="23" presetClass="entr" presetSubtype="16" fill="hold" grpId="0" nodeType="withEffect">
                                      <p:stCondLst>
                                        <p:cond delay="550"/>
                                      </p:stCondLst>
                                      <p:childTnLst>
                                        <p:set>
                                          <p:cBhvr>
                                            <p:cTn id="28" dur="1" fill="hold">
                                              <p:stCondLst>
                                                <p:cond delay="0"/>
                                              </p:stCondLst>
                                            </p:cTn>
                                            <p:tgtEl>
                                              <p:spTgt spid="29"/>
                                            </p:tgtEl>
                                            <p:attrNameLst>
                                              <p:attrName>style.visibility</p:attrName>
                                            </p:attrNameLst>
                                          </p:cBhvr>
                                          <p:to>
                                            <p:strVal val="visible"/>
                                          </p:to>
                                        </p:set>
                                        <p:anim calcmode="lin" valueType="num">
                                          <p:cBhvr>
                                            <p:cTn id="29" dur="300" fill="hold"/>
                                            <p:tgtEl>
                                              <p:spTgt spid="29"/>
                                            </p:tgtEl>
                                            <p:attrNameLst>
                                              <p:attrName>ppt_w</p:attrName>
                                            </p:attrNameLst>
                                          </p:cBhvr>
                                          <p:tavLst>
                                            <p:tav tm="0">
                                              <p:val>
                                                <p:fltVal val="0"/>
                                              </p:val>
                                            </p:tav>
                                            <p:tav tm="100000">
                                              <p:val>
                                                <p:strVal val="#ppt_w"/>
                                              </p:val>
                                            </p:tav>
                                          </p:tavLst>
                                        </p:anim>
                                        <p:anim calcmode="lin" valueType="num">
                                          <p:cBhvr>
                                            <p:cTn id="30" dur="300" fill="hold"/>
                                            <p:tgtEl>
                                              <p:spTgt spid="29"/>
                                            </p:tgtEl>
                                            <p:attrNameLst>
                                              <p:attrName>ppt_h</p:attrName>
                                            </p:attrNameLst>
                                          </p:cBhvr>
                                          <p:tavLst>
                                            <p:tav tm="0">
                                              <p:val>
                                                <p:fltVal val="0"/>
                                              </p:val>
                                            </p:tav>
                                            <p:tav tm="100000">
                                              <p:val>
                                                <p:strVal val="#ppt_h"/>
                                              </p:val>
                                            </p:tav>
                                          </p:tavLst>
                                        </p:anim>
                                      </p:childTnLst>
                                    </p:cTn>
                                  </p:par>
                                  <p:par>
                                    <p:cTn id="31" presetID="6" presetClass="emph" presetSubtype="0" autoRev="1" fill="hold" grpId="1" nodeType="withEffect">
                                      <p:stCondLst>
                                        <p:cond delay="850"/>
                                      </p:stCondLst>
                                      <p:childTnLst>
                                        <p:animScale>
                                          <p:cBhvr>
                                            <p:cTn id="32" dur="150" fill="hold"/>
                                            <p:tgtEl>
                                              <p:spTgt spid="29"/>
                                            </p:tgtEl>
                                          </p:cBhvr>
                                          <p:by x="110000" y="110000"/>
                                        </p:animScale>
                                      </p:childTnLst>
                                    </p:cTn>
                                  </p:par>
                                  <p:par>
                                    <p:cTn id="33" presetID="23" presetClass="entr" presetSubtype="16" fill="hold" nodeType="withEffect">
                                      <p:stCondLst>
                                        <p:cond delay="850"/>
                                      </p:stCondLst>
                                      <p:childTnLst>
                                        <p:set>
                                          <p:cBhvr>
                                            <p:cTn id="34" dur="1" fill="hold">
                                              <p:stCondLst>
                                                <p:cond delay="0"/>
                                              </p:stCondLst>
                                            </p:cTn>
                                            <p:tgtEl>
                                              <p:spTgt spid="31"/>
                                            </p:tgtEl>
                                            <p:attrNameLst>
                                              <p:attrName>style.visibility</p:attrName>
                                            </p:attrNameLst>
                                          </p:cBhvr>
                                          <p:to>
                                            <p:strVal val="visible"/>
                                          </p:to>
                                        </p:set>
                                        <p:anim calcmode="lin" valueType="num">
                                          <p:cBhvr>
                                            <p:cTn id="35" dur="300" fill="hold"/>
                                            <p:tgtEl>
                                              <p:spTgt spid="31"/>
                                            </p:tgtEl>
                                            <p:attrNameLst>
                                              <p:attrName>ppt_w</p:attrName>
                                            </p:attrNameLst>
                                          </p:cBhvr>
                                          <p:tavLst>
                                            <p:tav tm="0">
                                              <p:val>
                                                <p:fltVal val="0"/>
                                              </p:val>
                                            </p:tav>
                                            <p:tav tm="100000">
                                              <p:val>
                                                <p:strVal val="#ppt_w"/>
                                              </p:val>
                                            </p:tav>
                                          </p:tavLst>
                                        </p:anim>
                                        <p:anim calcmode="lin" valueType="num">
                                          <p:cBhvr>
                                            <p:cTn id="36" dur="300" fill="hold"/>
                                            <p:tgtEl>
                                              <p:spTgt spid="31"/>
                                            </p:tgtEl>
                                            <p:attrNameLst>
                                              <p:attrName>ppt_h</p:attrName>
                                            </p:attrNameLst>
                                          </p:cBhvr>
                                          <p:tavLst>
                                            <p:tav tm="0">
                                              <p:val>
                                                <p:fltVal val="0"/>
                                              </p:val>
                                            </p:tav>
                                            <p:tav tm="100000">
                                              <p:val>
                                                <p:strVal val="#ppt_h"/>
                                              </p:val>
                                            </p:tav>
                                          </p:tavLst>
                                        </p:anim>
                                      </p:childTnLst>
                                    </p:cTn>
                                  </p:par>
                                  <p:par>
                                    <p:cTn id="37" presetID="6" presetClass="emph" presetSubtype="0" autoRev="1" fill="hold" nodeType="withEffect">
                                      <p:stCondLst>
                                        <p:cond delay="1150"/>
                                      </p:stCondLst>
                                      <p:childTnLst>
                                        <p:animScale>
                                          <p:cBhvr>
                                            <p:cTn id="38" dur="150" fill="hold"/>
                                            <p:tgtEl>
                                              <p:spTgt spid="31"/>
                                            </p:tgtEl>
                                          </p:cBhvr>
                                          <p:by x="110000" y="110000"/>
                                        </p:animScale>
                                      </p:childTnLst>
                                    </p:cTn>
                                  </p:par>
                                  <p:par>
                                    <p:cTn id="39" presetID="2" presetClass="entr" presetSubtype="3" decel="100000" fill="hold" grpId="0" nodeType="withEffect">
                                      <p:stCondLst>
                                        <p:cond delay="115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1+#ppt_w/2"/>
                                              </p:val>
                                            </p:tav>
                                            <p:tav tm="100000">
                                              <p:val>
                                                <p:strVal val="#ppt_x"/>
                                              </p:val>
                                            </p:tav>
                                          </p:tavLst>
                                        </p:anim>
                                        <p:anim calcmode="lin" valueType="num">
                                          <p:cBhvr additive="base">
                                            <p:cTn id="42" dur="500" fill="hold"/>
                                            <p:tgtEl>
                                              <p:spTgt spid="28"/>
                                            </p:tgtEl>
                                            <p:attrNameLst>
                                              <p:attrName>ppt_y</p:attrName>
                                            </p:attrNameLst>
                                          </p:cBhvr>
                                          <p:tavLst>
                                            <p:tav tm="0">
                                              <p:val>
                                                <p:strVal val="0-#ppt_h/2"/>
                                              </p:val>
                                            </p:tav>
                                            <p:tav tm="100000">
                                              <p:val>
                                                <p:strVal val="#ppt_y"/>
                                              </p:val>
                                            </p:tav>
                                          </p:tavLst>
                                        </p:anim>
                                      </p:childTnLst>
                                    </p:cTn>
                                  </p:par>
                                  <p:par>
                                    <p:cTn id="43" presetID="22" presetClass="entr" presetSubtype="8"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Effect transition="in" filter="wipe(left)">
                                          <p:cBhvr>
                                            <p:cTn id="45" dur="500"/>
                                            <p:tgtEl>
                                              <p:spTgt spid="34"/>
                                            </p:tgtEl>
                                          </p:cBhvr>
                                        </p:animEffect>
                                      </p:childTnLst>
                                    </p:cTn>
                                  </p:par>
                                  <p:par>
                                    <p:cTn id="46" presetID="22" presetClass="entr" presetSubtype="2" fill="hold" nodeType="withEffect">
                                      <p:stCondLst>
                                        <p:cond delay="1500"/>
                                      </p:stCondLst>
                                      <p:childTnLst>
                                        <p:set>
                                          <p:cBhvr>
                                            <p:cTn id="47" dur="1" fill="hold">
                                              <p:stCondLst>
                                                <p:cond delay="0"/>
                                              </p:stCondLst>
                                            </p:cTn>
                                            <p:tgtEl>
                                              <p:spTgt spid="35"/>
                                            </p:tgtEl>
                                            <p:attrNameLst>
                                              <p:attrName>style.visibility</p:attrName>
                                            </p:attrNameLst>
                                          </p:cBhvr>
                                          <p:to>
                                            <p:strVal val="visible"/>
                                          </p:to>
                                        </p:set>
                                        <p:animEffect transition="in" filter="wipe(right)">
                                          <p:cBhvr>
                                            <p:cTn id="48" dur="500"/>
                                            <p:tgtEl>
                                              <p:spTgt spid="35"/>
                                            </p:tgtEl>
                                          </p:cBhvr>
                                        </p:animEffect>
                                      </p:childTnLst>
                                    </p:cTn>
                                  </p:par>
                                  <p:par>
                                    <p:cTn id="49" presetID="10" presetClass="entr" presetSubtype="0" fill="hold" grpId="0" nodeType="withEffect">
                                      <p:stCondLst>
                                        <p:cond delay="175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27" grpId="0" animBg="1"/>
          <p:bldP spid="27" grpId="1" animBg="1"/>
          <p:bldP spid="25" grpId="0" animBg="1"/>
          <p:bldP spid="25" grpId="1" animBg="1"/>
          <p:bldP spid="2" grpId="0"/>
          <p:bldP spid="24" grpId="0" animBg="1"/>
          <p:bldP spid="24" grpId="1" animBg="1"/>
          <p:bldP spid="28"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895350" y="2191688"/>
            <a:ext cx="7029450" cy="2151712"/>
            <a:chOff x="895350" y="2191688"/>
            <a:chExt cx="7029450" cy="2151712"/>
          </a:xfrm>
        </p:grpSpPr>
        <p:sp>
          <p:nvSpPr>
            <p:cNvPr id="4" name="矩形 3"/>
            <p:cNvSpPr/>
            <p:nvPr/>
          </p:nvSpPr>
          <p:spPr>
            <a:xfrm>
              <a:off x="1066800" y="2191688"/>
              <a:ext cx="6858000" cy="209288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根据以上的分析，光纤通道技术与音频电缆、载波通信技术以及扩频通信技术相比，有其明显的优越性：通信容量大，通信质量高，防雷击性能好。在地理因素、经济条件等允许的情况下，应优先考虑光纤通信技术。但鉴于资金情况，本次设计优先采用租用的中国电信</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2M</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光纤电路。</a:t>
              </a:r>
              <a:endPar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6" name="直接连接符 5"/>
            <p:cNvCxnSpPr/>
            <p:nvPr/>
          </p:nvCxnSpPr>
          <p:spPr>
            <a:xfrm>
              <a:off x="895350" y="2228850"/>
              <a:ext cx="0" cy="211455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7479746" y="1"/>
            <a:ext cx="4883703" cy="6858000"/>
            <a:chOff x="7479746" y="1"/>
            <a:chExt cx="4883703" cy="6858000"/>
          </a:xfrm>
        </p:grpSpPr>
        <p:sp>
          <p:nvSpPr>
            <p:cNvPr id="56" name="任意多边形 55"/>
            <p:cNvSpPr/>
            <p:nvPr/>
          </p:nvSpPr>
          <p:spPr>
            <a:xfrm>
              <a:off x="7651196" y="1"/>
              <a:ext cx="4712253" cy="6858000"/>
            </a:xfrm>
            <a:custGeom>
              <a:avLst/>
              <a:gdLst>
                <a:gd name="connsiteX0" fmla="*/ 1341335 w 5776032"/>
                <a:gd name="connsiteY0" fmla="*/ 0 h 7486650"/>
                <a:gd name="connsiteX1" fmla="*/ 5776032 w 5776032"/>
                <a:gd name="connsiteY1" fmla="*/ 0 h 7486650"/>
                <a:gd name="connsiteX2" fmla="*/ 5776032 w 5776032"/>
                <a:gd name="connsiteY2" fmla="*/ 7486650 h 7486650"/>
                <a:gd name="connsiteX3" fmla="*/ 0 w 5776032"/>
                <a:gd name="connsiteY3" fmla="*/ 7486650 h 7486650"/>
                <a:gd name="connsiteX4" fmla="*/ 96997 w 5776032"/>
                <a:gd name="connsiteY4" fmla="*/ 7360830 h 7486650"/>
                <a:gd name="connsiteX5" fmla="*/ 1515556 w 5776032"/>
                <a:gd name="connsiteY5" fmla="*/ 3640149 h 7486650"/>
                <a:gd name="connsiteX6" fmla="*/ 1365439 w 5776032"/>
                <a:gd name="connsiteY6" fmla="*/ 82067 h 7486650"/>
                <a:gd name="connsiteX7" fmla="*/ 1341335 w 5776032"/>
                <a:gd name="connsiteY7" fmla="*/ 0 h 748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032" h="7486650">
                  <a:moveTo>
                    <a:pt x="1341335" y="0"/>
                  </a:moveTo>
                  <a:lnTo>
                    <a:pt x="5776032" y="0"/>
                  </a:lnTo>
                  <a:lnTo>
                    <a:pt x="5776032" y="7486650"/>
                  </a:lnTo>
                  <a:lnTo>
                    <a:pt x="0" y="7486650"/>
                  </a:lnTo>
                  <a:lnTo>
                    <a:pt x="96997" y="7360830"/>
                  </a:lnTo>
                  <a:cubicBezTo>
                    <a:pt x="767436" y="6454117"/>
                    <a:pt x="1293260" y="5142252"/>
                    <a:pt x="1515556" y="3640149"/>
                  </a:cubicBezTo>
                  <a:cubicBezTo>
                    <a:pt x="1710065" y="2325810"/>
                    <a:pt x="1639961" y="1083569"/>
                    <a:pt x="1365439" y="82067"/>
                  </a:cubicBezTo>
                  <a:lnTo>
                    <a:pt x="1341335" y="0"/>
                  </a:lnTo>
                  <a:close/>
                </a:path>
              </a:pathLst>
            </a:custGeom>
            <a:gradFill>
              <a:gsLst>
                <a:gs pos="100000">
                  <a:srgbClr val="576279">
                    <a:alpha val="0"/>
                  </a:srgbClr>
                </a:gs>
                <a:gs pos="0">
                  <a:srgbClr val="394555"/>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45"/>
            <p:cNvSpPr/>
            <p:nvPr/>
          </p:nvSpPr>
          <p:spPr>
            <a:xfrm>
              <a:off x="7479746" y="1"/>
              <a:ext cx="4712253" cy="6858000"/>
            </a:xfrm>
            <a:custGeom>
              <a:avLst/>
              <a:gdLst>
                <a:gd name="connsiteX0" fmla="*/ 1341335 w 5776032"/>
                <a:gd name="connsiteY0" fmla="*/ 0 h 7486650"/>
                <a:gd name="connsiteX1" fmla="*/ 5776032 w 5776032"/>
                <a:gd name="connsiteY1" fmla="*/ 0 h 7486650"/>
                <a:gd name="connsiteX2" fmla="*/ 5776032 w 5776032"/>
                <a:gd name="connsiteY2" fmla="*/ 7486650 h 7486650"/>
                <a:gd name="connsiteX3" fmla="*/ 0 w 5776032"/>
                <a:gd name="connsiteY3" fmla="*/ 7486650 h 7486650"/>
                <a:gd name="connsiteX4" fmla="*/ 96997 w 5776032"/>
                <a:gd name="connsiteY4" fmla="*/ 7360830 h 7486650"/>
                <a:gd name="connsiteX5" fmla="*/ 1515556 w 5776032"/>
                <a:gd name="connsiteY5" fmla="*/ 3640149 h 7486650"/>
                <a:gd name="connsiteX6" fmla="*/ 1365439 w 5776032"/>
                <a:gd name="connsiteY6" fmla="*/ 82067 h 7486650"/>
                <a:gd name="connsiteX7" fmla="*/ 1341335 w 5776032"/>
                <a:gd name="connsiteY7" fmla="*/ 0 h 748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6032" h="7486650">
                  <a:moveTo>
                    <a:pt x="1341335" y="0"/>
                  </a:moveTo>
                  <a:lnTo>
                    <a:pt x="5776032" y="0"/>
                  </a:lnTo>
                  <a:lnTo>
                    <a:pt x="5776032" y="7486650"/>
                  </a:lnTo>
                  <a:lnTo>
                    <a:pt x="0" y="7486650"/>
                  </a:lnTo>
                  <a:lnTo>
                    <a:pt x="96997" y="7360830"/>
                  </a:lnTo>
                  <a:cubicBezTo>
                    <a:pt x="767436" y="6454117"/>
                    <a:pt x="1293260" y="5142252"/>
                    <a:pt x="1515556" y="3640149"/>
                  </a:cubicBezTo>
                  <a:cubicBezTo>
                    <a:pt x="1710065" y="2325810"/>
                    <a:pt x="1639961" y="1083569"/>
                    <a:pt x="1365439" y="82067"/>
                  </a:cubicBezTo>
                  <a:lnTo>
                    <a:pt x="1341335" y="0"/>
                  </a:lnTo>
                  <a:close/>
                </a:path>
              </a:pathLst>
            </a:custGeom>
            <a:gradFill>
              <a:gsLst>
                <a:gs pos="100000">
                  <a:srgbClr val="576279">
                    <a:alpha val="0"/>
                  </a:srgbClr>
                </a:gs>
                <a:gs pos="0">
                  <a:srgbClr val="394555"/>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61312" y="-173889"/>
            <a:ext cx="4361353" cy="1091464"/>
            <a:chOff x="-161312" y="-173889"/>
            <a:chExt cx="4361353" cy="1091464"/>
          </a:xfrm>
        </p:grpSpPr>
        <p:grpSp>
          <p:nvGrpSpPr>
            <p:cNvPr id="15" name="组合 14"/>
            <p:cNvGrpSpPr/>
            <p:nvPr/>
          </p:nvGrpSpPr>
          <p:grpSpPr>
            <a:xfrm>
              <a:off x="-161312" y="-173889"/>
              <a:ext cx="4330356" cy="1091464"/>
              <a:chOff x="-161312" y="-173889"/>
              <a:chExt cx="4330356"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3389884"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通信方式选用</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422271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a:xfrm>
            <a:off x="9197198" y="1840704"/>
            <a:ext cx="2632852" cy="2632852"/>
            <a:chOff x="2635719" y="2031279"/>
            <a:chExt cx="1375404" cy="1375404"/>
          </a:xfrm>
        </p:grpSpPr>
        <p:grpSp>
          <p:nvGrpSpPr>
            <p:cNvPr id="50" name="组合 49"/>
            <p:cNvGrpSpPr/>
            <p:nvPr/>
          </p:nvGrpSpPr>
          <p:grpSpPr>
            <a:xfrm>
              <a:off x="3039039" y="2323287"/>
              <a:ext cx="530666" cy="772338"/>
              <a:chOff x="5690324" y="3674589"/>
              <a:chExt cx="315161" cy="458690"/>
            </a:xfrm>
            <a:gradFill>
              <a:gsLst>
                <a:gs pos="97122">
                  <a:srgbClr val="B0D3F2"/>
                </a:gs>
                <a:gs pos="0">
                  <a:schemeClr val="bg1">
                    <a:lumMod val="95000"/>
                  </a:schemeClr>
                </a:gs>
              </a:gsLst>
              <a:lin ang="5400000" scaled="1"/>
            </a:gradFill>
            <a:effectLst>
              <a:outerShdw blurRad="228600" sx="111000" sy="111000" algn="ctr" rotWithShape="0">
                <a:srgbClr val="B0D3F2">
                  <a:alpha val="82000"/>
                </a:srgbClr>
              </a:outerShdw>
            </a:effectLst>
          </p:grpSpPr>
          <p:sp>
            <p:nvSpPr>
              <p:cNvPr id="54" name="Freeform 36"/>
              <p:cNvSpPr>
                <a:spLocks noChangeArrowheads="1"/>
              </p:cNvSpPr>
              <p:nvPr/>
            </p:nvSpPr>
            <p:spPr bwMode="auto">
              <a:xfrm flipH="1">
                <a:off x="5782664" y="4054991"/>
                <a:ext cx="130481" cy="78288"/>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0"/>
                  <a:gd name="T34" fmla="*/ 0 h 48"/>
                  <a:gd name="T35" fmla="*/ 80 w 80"/>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sp>
            <p:nvSpPr>
              <p:cNvPr id="55" name="Freeform 37"/>
              <p:cNvSpPr>
                <a:spLocks noEditPoints="1" noChangeArrowheads="1"/>
              </p:cNvSpPr>
              <p:nvPr/>
            </p:nvSpPr>
            <p:spPr bwMode="auto">
              <a:xfrm flipH="1">
                <a:off x="5690324" y="3674589"/>
                <a:ext cx="315161" cy="367353"/>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224"/>
                  <a:gd name="T53" fmla="*/ 192 w 192"/>
                  <a:gd name="T54" fmla="*/ 224 h 2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bevel/>
                  </a14:hiddenLine>
                </a:ext>
              </a:extLst>
            </p:spPr>
            <p:txBody>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endParaRPr lang="zh-CN" altLang="zh-CN" b="1" i="1">
                  <a:solidFill>
                    <a:srgbClr val="000000"/>
                  </a:solidFill>
                  <a:latin typeface="Calibri" pitchFamily="34" charset="0"/>
                  <a:sym typeface="Calibri" pitchFamily="34" charset="0"/>
                </a:endParaRPr>
              </a:p>
            </p:txBody>
          </p:sp>
        </p:grpSp>
        <p:grpSp>
          <p:nvGrpSpPr>
            <p:cNvPr id="51" name="组合 50"/>
            <p:cNvGrpSpPr/>
            <p:nvPr/>
          </p:nvGrpSpPr>
          <p:grpSpPr>
            <a:xfrm>
              <a:off x="2635719" y="2031279"/>
              <a:ext cx="1375404" cy="1375404"/>
              <a:chOff x="2635719" y="2031279"/>
              <a:chExt cx="1375404" cy="1375404"/>
            </a:xfrm>
          </p:grpSpPr>
          <p:sp>
            <p:nvSpPr>
              <p:cNvPr id="52" name="椭圆 51"/>
              <p:cNvSpPr/>
              <p:nvPr/>
            </p:nvSpPr>
            <p:spPr>
              <a:xfrm rot="19111958" flipH="1">
                <a:off x="2747955" y="2143515"/>
                <a:ext cx="1150932" cy="1150932"/>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3" name="椭圆 52"/>
              <p:cNvSpPr/>
              <p:nvPr/>
            </p:nvSpPr>
            <p:spPr>
              <a:xfrm rot="6917787" flipH="1">
                <a:off x="2635719" y="2031279"/>
                <a:ext cx="1375404" cy="1375404"/>
              </a:xfrm>
              <a:prstGeom prst="ellipse">
                <a:avLst/>
              </a:prstGeom>
              <a:ln w="12700">
                <a:gradFill>
                  <a:gsLst>
                    <a:gs pos="0">
                      <a:srgbClr val="1C212B">
                        <a:alpha val="0"/>
                      </a:srgbClr>
                    </a:gs>
                    <a:gs pos="97122">
                      <a:srgbClr val="B0D3F2"/>
                    </a:gs>
                    <a:gs pos="40000">
                      <a:schemeClr val="bg1">
                        <a:lumMod val="95000"/>
                        <a:alpha val="5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50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par>
                                    <p:cTn id="12" presetID="23" presetClass="entr" presetSubtype="16" fill="hold" nodeType="withEffect">
                                      <p:stCondLst>
                                        <p:cond delay="800"/>
                                      </p:stCondLst>
                                      <p:childTnLst>
                                        <p:set>
                                          <p:cBhvr>
                                            <p:cTn id="13" dur="1" fill="hold">
                                              <p:stCondLst>
                                                <p:cond delay="0"/>
                                              </p:stCondLst>
                                            </p:cTn>
                                            <p:tgtEl>
                                              <p:spTgt spid="49"/>
                                            </p:tgtEl>
                                            <p:attrNameLst>
                                              <p:attrName>style.visibility</p:attrName>
                                            </p:attrNameLst>
                                          </p:cBhvr>
                                          <p:to>
                                            <p:strVal val="visible"/>
                                          </p:to>
                                        </p:set>
                                        <p:anim calcmode="lin" valueType="num">
                                          <p:cBhvr>
                                            <p:cTn id="14" dur="300" fill="hold"/>
                                            <p:tgtEl>
                                              <p:spTgt spid="49"/>
                                            </p:tgtEl>
                                            <p:attrNameLst>
                                              <p:attrName>ppt_w</p:attrName>
                                            </p:attrNameLst>
                                          </p:cBhvr>
                                          <p:tavLst>
                                            <p:tav tm="0">
                                              <p:val>
                                                <p:fltVal val="0"/>
                                              </p:val>
                                            </p:tav>
                                            <p:tav tm="100000">
                                              <p:val>
                                                <p:strVal val="#ppt_w"/>
                                              </p:val>
                                            </p:tav>
                                          </p:tavLst>
                                        </p:anim>
                                        <p:anim calcmode="lin" valueType="num">
                                          <p:cBhvr>
                                            <p:cTn id="15" dur="300" fill="hold"/>
                                            <p:tgtEl>
                                              <p:spTgt spid="49"/>
                                            </p:tgtEl>
                                            <p:attrNameLst>
                                              <p:attrName>ppt_h</p:attrName>
                                            </p:attrNameLst>
                                          </p:cBhvr>
                                          <p:tavLst>
                                            <p:tav tm="0">
                                              <p:val>
                                                <p:fltVal val="0"/>
                                              </p:val>
                                            </p:tav>
                                            <p:tav tm="100000">
                                              <p:val>
                                                <p:strVal val="#ppt_h"/>
                                              </p:val>
                                            </p:tav>
                                          </p:tavLst>
                                        </p:anim>
                                      </p:childTnLst>
                                    </p:cTn>
                                  </p:par>
                                  <p:par>
                                    <p:cTn id="16" presetID="6" presetClass="emph" presetSubtype="0" autoRev="1" fill="hold" nodeType="withEffect">
                                      <p:stCondLst>
                                        <p:cond delay="1100"/>
                                      </p:stCondLst>
                                      <p:childTnLst>
                                        <p:animScale>
                                          <p:cBhvr>
                                            <p:cTn id="17" dur="150" fill="hold"/>
                                            <p:tgtEl>
                                              <p:spTgt spid="49"/>
                                            </p:tgtEl>
                                          </p:cBhvr>
                                          <p:by x="110000" y="110000"/>
                                        </p:animScale>
                                      </p:childTnLst>
                                    </p:cTn>
                                  </p:par>
                                  <p:par>
                                    <p:cTn id="18" presetID="2" presetClass="entr" presetSubtype="2" decel="100000" fill="hold" nodeType="withEffect">
                                      <p:stCondLst>
                                        <p:cond delay="120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750" fill="hold"/>
                                            <p:tgtEl>
                                              <p:spTgt spid="26"/>
                                            </p:tgtEl>
                                            <p:attrNameLst>
                                              <p:attrName>ppt_x</p:attrName>
                                            </p:attrNameLst>
                                          </p:cBhvr>
                                          <p:tavLst>
                                            <p:tav tm="0">
                                              <p:val>
                                                <p:strVal val="1+#ppt_w/2"/>
                                              </p:val>
                                            </p:tav>
                                            <p:tav tm="100000">
                                              <p:val>
                                                <p:strVal val="#ppt_x"/>
                                              </p:val>
                                            </p:tav>
                                          </p:tavLst>
                                        </p:anim>
                                        <p:anim calcmode="lin" valueType="num">
                                          <p:cBhvr additive="base">
                                            <p:cTn id="21" dur="75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50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par>
                                    <p:cTn id="12" presetID="23" presetClass="entr" presetSubtype="16" fill="hold" nodeType="withEffect">
                                      <p:stCondLst>
                                        <p:cond delay="800"/>
                                      </p:stCondLst>
                                      <p:childTnLst>
                                        <p:set>
                                          <p:cBhvr>
                                            <p:cTn id="13" dur="1" fill="hold">
                                              <p:stCondLst>
                                                <p:cond delay="0"/>
                                              </p:stCondLst>
                                            </p:cTn>
                                            <p:tgtEl>
                                              <p:spTgt spid="49"/>
                                            </p:tgtEl>
                                            <p:attrNameLst>
                                              <p:attrName>style.visibility</p:attrName>
                                            </p:attrNameLst>
                                          </p:cBhvr>
                                          <p:to>
                                            <p:strVal val="visible"/>
                                          </p:to>
                                        </p:set>
                                        <p:anim calcmode="lin" valueType="num">
                                          <p:cBhvr>
                                            <p:cTn id="14" dur="300" fill="hold"/>
                                            <p:tgtEl>
                                              <p:spTgt spid="49"/>
                                            </p:tgtEl>
                                            <p:attrNameLst>
                                              <p:attrName>ppt_w</p:attrName>
                                            </p:attrNameLst>
                                          </p:cBhvr>
                                          <p:tavLst>
                                            <p:tav tm="0">
                                              <p:val>
                                                <p:fltVal val="0"/>
                                              </p:val>
                                            </p:tav>
                                            <p:tav tm="100000">
                                              <p:val>
                                                <p:strVal val="#ppt_w"/>
                                              </p:val>
                                            </p:tav>
                                          </p:tavLst>
                                        </p:anim>
                                        <p:anim calcmode="lin" valueType="num">
                                          <p:cBhvr>
                                            <p:cTn id="15" dur="300" fill="hold"/>
                                            <p:tgtEl>
                                              <p:spTgt spid="49"/>
                                            </p:tgtEl>
                                            <p:attrNameLst>
                                              <p:attrName>ppt_h</p:attrName>
                                            </p:attrNameLst>
                                          </p:cBhvr>
                                          <p:tavLst>
                                            <p:tav tm="0">
                                              <p:val>
                                                <p:fltVal val="0"/>
                                              </p:val>
                                            </p:tav>
                                            <p:tav tm="100000">
                                              <p:val>
                                                <p:strVal val="#ppt_h"/>
                                              </p:val>
                                            </p:tav>
                                          </p:tavLst>
                                        </p:anim>
                                      </p:childTnLst>
                                    </p:cTn>
                                  </p:par>
                                  <p:par>
                                    <p:cTn id="16" presetID="6" presetClass="emph" presetSubtype="0" autoRev="1" fill="hold" nodeType="withEffect">
                                      <p:stCondLst>
                                        <p:cond delay="1100"/>
                                      </p:stCondLst>
                                      <p:childTnLst>
                                        <p:animScale>
                                          <p:cBhvr>
                                            <p:cTn id="17" dur="150" fill="hold"/>
                                            <p:tgtEl>
                                              <p:spTgt spid="49"/>
                                            </p:tgtEl>
                                          </p:cBhvr>
                                          <p:by x="110000" y="110000"/>
                                        </p:animScale>
                                      </p:childTnLst>
                                    </p:cTn>
                                  </p:par>
                                  <p:par>
                                    <p:cTn id="18" presetID="2" presetClass="entr" presetSubtype="2" decel="100000" fill="hold" nodeType="withEffect">
                                      <p:stCondLst>
                                        <p:cond delay="120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750" fill="hold"/>
                                            <p:tgtEl>
                                              <p:spTgt spid="26"/>
                                            </p:tgtEl>
                                            <p:attrNameLst>
                                              <p:attrName>ppt_x</p:attrName>
                                            </p:attrNameLst>
                                          </p:cBhvr>
                                          <p:tavLst>
                                            <p:tav tm="0">
                                              <p:val>
                                                <p:strVal val="1+#ppt_w/2"/>
                                              </p:val>
                                            </p:tav>
                                            <p:tav tm="100000">
                                              <p:val>
                                                <p:strVal val="#ppt_x"/>
                                              </p:val>
                                            </p:tav>
                                          </p:tavLst>
                                        </p:anim>
                                        <p:anim calcmode="lin" valueType="num">
                                          <p:cBhvr additive="base">
                                            <p:cTn id="21" dur="75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7044269" y="248920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704669" y="2015070"/>
            <a:ext cx="1100664" cy="1015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315202" y="953182"/>
            <a:ext cx="491064" cy="16933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6" name="文本框 35"/>
          <p:cNvSpPr txBox="1"/>
          <p:nvPr/>
        </p:nvSpPr>
        <p:spPr>
          <a:xfrm>
            <a:off x="4758260" y="304600"/>
            <a:ext cx="2091176" cy="3866348"/>
          </a:xfrm>
          <a:custGeom>
            <a:avLst/>
            <a:gdLst/>
            <a:ahLst/>
            <a:cxnLst/>
            <a:rect l="l" t="t" r="r" b="b"/>
            <a:pathLst>
              <a:path w="221847" h="410170">
                <a:moveTo>
                  <a:pt x="109937" y="234665"/>
                </a:moveTo>
                <a:cubicBezTo>
                  <a:pt x="97448" y="234665"/>
                  <a:pt x="87013" y="239677"/>
                  <a:pt x="78632" y="249701"/>
                </a:cubicBezTo>
                <a:cubicBezTo>
                  <a:pt x="70251" y="259725"/>
                  <a:pt x="66061" y="272297"/>
                  <a:pt x="66061" y="287415"/>
                </a:cubicBezTo>
                <a:cubicBezTo>
                  <a:pt x="66061" y="302205"/>
                  <a:pt x="70498" y="314694"/>
                  <a:pt x="79372" y="324883"/>
                </a:cubicBezTo>
                <a:cubicBezTo>
                  <a:pt x="88246" y="335071"/>
                  <a:pt x="98598" y="340165"/>
                  <a:pt x="110430" y="340165"/>
                </a:cubicBezTo>
                <a:cubicBezTo>
                  <a:pt x="122919" y="340165"/>
                  <a:pt x="133601" y="335235"/>
                  <a:pt x="142475" y="325376"/>
                </a:cubicBezTo>
                <a:cubicBezTo>
                  <a:pt x="151349" y="315516"/>
                  <a:pt x="155786" y="302862"/>
                  <a:pt x="155786" y="287415"/>
                </a:cubicBezTo>
                <a:cubicBezTo>
                  <a:pt x="155786" y="272297"/>
                  <a:pt x="151431" y="259725"/>
                  <a:pt x="142721" y="249701"/>
                </a:cubicBezTo>
                <a:cubicBezTo>
                  <a:pt x="134012" y="239677"/>
                  <a:pt x="123084" y="234665"/>
                  <a:pt x="109937" y="234665"/>
                </a:cubicBezTo>
                <a:close/>
                <a:moveTo>
                  <a:pt x="118318" y="0"/>
                </a:moveTo>
                <a:lnTo>
                  <a:pt x="175505" y="31552"/>
                </a:lnTo>
                <a:lnTo>
                  <a:pt x="113881" y="164167"/>
                </a:lnTo>
                <a:cubicBezTo>
                  <a:pt x="143789" y="164167"/>
                  <a:pt x="169261" y="176081"/>
                  <a:pt x="190295" y="199909"/>
                </a:cubicBezTo>
                <a:cubicBezTo>
                  <a:pt x="211329" y="223737"/>
                  <a:pt x="221847" y="253234"/>
                  <a:pt x="221847" y="288401"/>
                </a:cubicBezTo>
                <a:cubicBezTo>
                  <a:pt x="221847" y="322253"/>
                  <a:pt x="211083" y="351011"/>
                  <a:pt x="189556" y="374675"/>
                </a:cubicBezTo>
                <a:cubicBezTo>
                  <a:pt x="168028" y="398339"/>
                  <a:pt x="141982" y="410170"/>
                  <a:pt x="111416" y="410170"/>
                </a:cubicBezTo>
                <a:cubicBezTo>
                  <a:pt x="79536" y="410170"/>
                  <a:pt x="52996" y="397928"/>
                  <a:pt x="31798" y="373442"/>
                </a:cubicBezTo>
                <a:cubicBezTo>
                  <a:pt x="10599" y="348957"/>
                  <a:pt x="0" y="320774"/>
                  <a:pt x="0" y="288894"/>
                </a:cubicBezTo>
                <a:cubicBezTo>
                  <a:pt x="0" y="277062"/>
                  <a:pt x="1643" y="265066"/>
                  <a:pt x="4930" y="252906"/>
                </a:cubicBezTo>
                <a:cubicBezTo>
                  <a:pt x="8216" y="240745"/>
                  <a:pt x="15776" y="221847"/>
                  <a:pt x="27607" y="196211"/>
                </a:cubicBezTo>
                <a:close/>
              </a:path>
            </a:pathLst>
          </a:custGeom>
          <a:gradFill flip="none" rotWithShape="1">
            <a:gsLst>
              <a:gs pos="50000">
                <a:srgbClr val="7D8188"/>
              </a:gs>
              <a:gs pos="0">
                <a:schemeClr val="accent1">
                  <a:lumMod val="5000"/>
                  <a:lumOff val="95000"/>
                </a:schemeClr>
              </a:gs>
              <a:gs pos="100000">
                <a:srgbClr val="1E222C">
                  <a:alpha val="7000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defRPr sz="4800">
                <a:solidFill>
                  <a:schemeClr val="bg1"/>
                </a:solidFill>
                <a:latin typeface="迷你简汉真广标" panose="02010609000101010101" pitchFamily="49" charset="-122"/>
                <a:ea typeface="迷你简汉真广标" panose="02010609000101010101" pitchFamily="49" charset="-122"/>
              </a:defRPr>
            </a:lvl1pPr>
          </a:lstStyle>
          <a:p>
            <a:endParaRPr lang="zh-CN" altLang="en-US" dirty="0"/>
          </a:p>
        </p:txBody>
      </p:sp>
      <p:sp>
        <p:nvSpPr>
          <p:cNvPr id="35" name="文本框 34"/>
          <p:cNvSpPr txBox="1"/>
          <p:nvPr/>
        </p:nvSpPr>
        <p:spPr>
          <a:xfrm>
            <a:off x="3687335" y="4578776"/>
            <a:ext cx="4440666" cy="1200329"/>
          </a:xfrm>
          <a:prstGeom prst="rect">
            <a:avLst/>
          </a:prstGeom>
          <a:noFill/>
        </p:spPr>
        <p:txBody>
          <a:bodyPr wrap="square" rtlCol="0">
            <a:spAutoFit/>
          </a:bodyPr>
          <a:lstStyle>
            <a:defPPr>
              <a:defRPr lang="zh-CN"/>
            </a:defPPr>
            <a:lvl1pPr>
              <a:defRPr sz="960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defRPr>
            </a:lvl1pPr>
          </a:lstStyle>
          <a:p>
            <a:pPr algn="dist"/>
            <a:r>
              <a:rPr lang="zh-CN" altLang="en-US" sz="7200" dirty="0"/>
              <a:t>最终预算</a:t>
            </a:r>
            <a:endParaRPr lang="zh-CN" altLang="en-US" sz="7200" dirty="0"/>
          </a:p>
        </p:txBody>
      </p:sp>
      <p:sp>
        <p:nvSpPr>
          <p:cNvPr id="38" name="任意多边形 37"/>
          <p:cNvSpPr/>
          <p:nvPr/>
        </p:nvSpPr>
        <p:spPr>
          <a:xfrm>
            <a:off x="4772025" y="3324225"/>
            <a:ext cx="2238376" cy="752476"/>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 name="connsiteX0-127" fmla="*/ 0 w 1442991"/>
              <a:gd name="connsiteY0-128" fmla="*/ 1600729 h 1600729"/>
              <a:gd name="connsiteX1-129" fmla="*/ 1367367 w 1442991"/>
              <a:gd name="connsiteY1-130" fmla="*/ 428095 h 1600729"/>
              <a:gd name="connsiteX2-131" fmla="*/ 1237879 w 1442991"/>
              <a:gd name="connsiteY2-132" fmla="*/ 170602 h 1600729"/>
              <a:gd name="connsiteX3-133" fmla="*/ 1000126 w 1442991"/>
              <a:gd name="connsiteY3-134" fmla="*/ 0 h 1600729"/>
              <a:gd name="connsiteX0-135" fmla="*/ 0 w 1442991"/>
              <a:gd name="connsiteY0-136" fmla="*/ 1430127 h 1430127"/>
              <a:gd name="connsiteX1-137" fmla="*/ 1367367 w 1442991"/>
              <a:gd name="connsiteY1-138" fmla="*/ 257493 h 1430127"/>
              <a:gd name="connsiteX2-139" fmla="*/ 1237879 w 1442991"/>
              <a:gd name="connsiteY2-140" fmla="*/ 0 h 1430127"/>
              <a:gd name="connsiteX0-141" fmla="*/ 0 w 1367434"/>
              <a:gd name="connsiteY0-142" fmla="*/ 1430127 h 1430127"/>
              <a:gd name="connsiteX1-143" fmla="*/ 1367367 w 1367434"/>
              <a:gd name="connsiteY1-144" fmla="*/ 257493 h 1430127"/>
              <a:gd name="connsiteX2-145" fmla="*/ 1237879 w 1367434"/>
              <a:gd name="connsiteY2-146" fmla="*/ 0 h 1430127"/>
              <a:gd name="connsiteX0-147" fmla="*/ 0 w 1367434"/>
              <a:gd name="connsiteY0-148" fmla="*/ 1430127 h 1430127"/>
              <a:gd name="connsiteX1-149" fmla="*/ 1367367 w 1367434"/>
              <a:gd name="connsiteY1-150" fmla="*/ 257493 h 1430127"/>
              <a:gd name="connsiteX2-151" fmla="*/ 1237879 w 1367434"/>
              <a:gd name="connsiteY2-152" fmla="*/ 0 h 1430127"/>
              <a:gd name="connsiteX0-153" fmla="*/ 0 w 1367389"/>
              <a:gd name="connsiteY0-154" fmla="*/ 1430127 h 1430127"/>
              <a:gd name="connsiteX1-155" fmla="*/ 1367367 w 1367389"/>
              <a:gd name="connsiteY1-156" fmla="*/ 257493 h 1430127"/>
              <a:gd name="connsiteX2-157" fmla="*/ 1237879 w 1367389"/>
              <a:gd name="connsiteY2-158" fmla="*/ 0 h 1430127"/>
            </a:gdLst>
            <a:ahLst/>
            <a:cxnLst>
              <a:cxn ang="0">
                <a:pos x="connsiteX0-1" y="connsiteY0-2"/>
              </a:cxn>
              <a:cxn ang="0">
                <a:pos x="connsiteX1-3" y="connsiteY1-4"/>
              </a:cxn>
              <a:cxn ang="0">
                <a:pos x="connsiteX2-5" y="connsiteY2-6"/>
              </a:cxn>
            </a:cxnLst>
            <a:rect l="l" t="t" r="r" b="b"/>
            <a:pathLst>
              <a:path w="1367389" h="1430127">
                <a:moveTo>
                  <a:pt x="0" y="1430127"/>
                </a:moveTo>
                <a:cubicBezTo>
                  <a:pt x="1122680" y="898138"/>
                  <a:pt x="1365864" y="442760"/>
                  <a:pt x="1367367" y="257493"/>
                </a:cubicBezTo>
                <a:cubicBezTo>
                  <a:pt x="1368870" y="72226"/>
                  <a:pt x="1294352" y="18404"/>
                  <a:pt x="1237879" y="0"/>
                </a:cubicBezTo>
              </a:path>
            </a:pathLst>
          </a:custGeom>
          <a:noFill/>
          <a:ln>
            <a:gradFill>
              <a:gsLst>
                <a:gs pos="28000">
                  <a:srgbClr val="A2ADC2"/>
                </a:gs>
                <a:gs pos="0">
                  <a:schemeClr val="accent5">
                    <a:lumMod val="60000"/>
                    <a:lumOff val="40000"/>
                  </a:schemeClr>
                </a:gs>
                <a:gs pos="96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4606934" y="2426474"/>
            <a:ext cx="2270116" cy="850126"/>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5346895" y="731875"/>
            <a:ext cx="1234880" cy="442044"/>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17370 w 1146302"/>
              <a:gd name="connsiteY0-8" fmla="*/ 869598 h 869598"/>
              <a:gd name="connsiteX1-9" fmla="*/ 64970 w 1146302"/>
              <a:gd name="connsiteY1-10" fmla="*/ 729898 h 869598"/>
              <a:gd name="connsiteX2-11" fmla="*/ 1146302 w 1146302"/>
              <a:gd name="connsiteY2-12" fmla="*/ 0 h 869598"/>
              <a:gd name="connsiteX0-13" fmla="*/ 217370 w 1146302"/>
              <a:gd name="connsiteY0-14" fmla="*/ 869598 h 869598"/>
              <a:gd name="connsiteX1-15" fmla="*/ 64970 w 1146302"/>
              <a:gd name="connsiteY1-16" fmla="*/ 729898 h 869598"/>
              <a:gd name="connsiteX2-17" fmla="*/ 1146302 w 1146302"/>
              <a:gd name="connsiteY2-18" fmla="*/ 0 h 869598"/>
              <a:gd name="connsiteX0-19" fmla="*/ 130838 w 1059770"/>
              <a:gd name="connsiteY0-20" fmla="*/ 869598 h 869598"/>
              <a:gd name="connsiteX1-21" fmla="*/ 104328 w 1059770"/>
              <a:gd name="connsiteY1-22" fmla="*/ 651523 h 869598"/>
              <a:gd name="connsiteX2-23" fmla="*/ 1059770 w 1059770"/>
              <a:gd name="connsiteY2-24" fmla="*/ 0 h 869598"/>
              <a:gd name="connsiteX0-25" fmla="*/ 106290 w 1035222"/>
              <a:gd name="connsiteY0-26" fmla="*/ 869598 h 869598"/>
              <a:gd name="connsiteX1-27" fmla="*/ 128595 w 1035222"/>
              <a:gd name="connsiteY1-28" fmla="*/ 609320 h 869598"/>
              <a:gd name="connsiteX2-29" fmla="*/ 1035222 w 1035222"/>
              <a:gd name="connsiteY2-30" fmla="*/ 0 h 869598"/>
            </a:gdLst>
            <a:ahLst/>
            <a:cxnLst>
              <a:cxn ang="0">
                <a:pos x="connsiteX0-1" y="connsiteY0-2"/>
              </a:cxn>
              <a:cxn ang="0">
                <a:pos x="connsiteX1-3" y="connsiteY1-4"/>
              </a:cxn>
              <a:cxn ang="0">
                <a:pos x="connsiteX2-5" y="connsiteY2-6"/>
              </a:cxn>
            </a:cxnLst>
            <a:rect l="l" t="t" r="r" b="b"/>
            <a:pathLst>
              <a:path w="1035222" h="869598">
                <a:moveTo>
                  <a:pt x="106290" y="869598"/>
                </a:moveTo>
                <a:cubicBezTo>
                  <a:pt x="-50344" y="865364"/>
                  <a:pt x="-26227" y="754253"/>
                  <a:pt x="128595" y="609320"/>
                </a:cubicBezTo>
                <a:cubicBezTo>
                  <a:pt x="283417" y="464387"/>
                  <a:pt x="746817" y="55864"/>
                  <a:pt x="1035222" y="0"/>
                </a:cubicBezTo>
              </a:path>
            </a:pathLst>
          </a:custGeom>
          <a:noFill/>
          <a:ln>
            <a:gradFill>
              <a:gsLst>
                <a:gs pos="100000">
                  <a:srgbClr val="A2ADC2"/>
                </a:gs>
                <a:gs pos="100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40"/>
          <p:cNvSpPr/>
          <p:nvPr/>
        </p:nvSpPr>
        <p:spPr>
          <a:xfrm>
            <a:off x="4867275" y="1517183"/>
            <a:ext cx="1190625" cy="6091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18667 w 1241606"/>
              <a:gd name="connsiteY0-2" fmla="*/ 1003300 h 1009248"/>
              <a:gd name="connsiteX1-3" fmla="*/ 138837 w 1241606"/>
              <a:gd name="connsiteY1-4" fmla="*/ 997391 h 1009248"/>
              <a:gd name="connsiteX2-5" fmla="*/ 66267 w 1241606"/>
              <a:gd name="connsiteY2-6" fmla="*/ 863600 h 1009248"/>
              <a:gd name="connsiteX3-7" fmla="*/ 1183867 w 1241606"/>
              <a:gd name="connsiteY3-8" fmla="*/ 215900 h 1009248"/>
              <a:gd name="connsiteX4" fmla="*/ 980667 w 1241606"/>
              <a:gd name="connsiteY4" fmla="*/ 0 h 1009248"/>
              <a:gd name="connsiteX0-9" fmla="*/ 138837 w 1241606"/>
              <a:gd name="connsiteY0-10" fmla="*/ 997391 h 997391"/>
              <a:gd name="connsiteX1-11" fmla="*/ 66267 w 1241606"/>
              <a:gd name="connsiteY1-12" fmla="*/ 863600 h 997391"/>
              <a:gd name="connsiteX2-13" fmla="*/ 1183867 w 1241606"/>
              <a:gd name="connsiteY2-14" fmla="*/ 215900 h 997391"/>
              <a:gd name="connsiteX3-15" fmla="*/ 980667 w 1241606"/>
              <a:gd name="connsiteY3-16" fmla="*/ 0 h 997391"/>
              <a:gd name="connsiteX0-17" fmla="*/ 138837 w 1183867"/>
              <a:gd name="connsiteY0-18" fmla="*/ 997391 h 997391"/>
              <a:gd name="connsiteX1-19" fmla="*/ 66267 w 1183867"/>
              <a:gd name="connsiteY1-20" fmla="*/ 863600 h 997391"/>
              <a:gd name="connsiteX2-21" fmla="*/ 1183867 w 1183867"/>
              <a:gd name="connsiteY2-22" fmla="*/ 215900 h 997391"/>
              <a:gd name="connsiteX3-23" fmla="*/ 980667 w 1183867"/>
              <a:gd name="connsiteY3-24" fmla="*/ 0 h 997391"/>
              <a:gd name="connsiteX0-25" fmla="*/ 132023 w 1095947"/>
              <a:gd name="connsiteY0-26" fmla="*/ 997391 h 997391"/>
              <a:gd name="connsiteX1-27" fmla="*/ 59453 w 1095947"/>
              <a:gd name="connsiteY1-28" fmla="*/ 863600 h 997391"/>
              <a:gd name="connsiteX2-29" fmla="*/ 1082847 w 1095947"/>
              <a:gd name="connsiteY2-30" fmla="*/ 151886 h 997391"/>
              <a:gd name="connsiteX3-31" fmla="*/ 973853 w 1095947"/>
              <a:gd name="connsiteY3-32" fmla="*/ 0 h 997391"/>
              <a:gd name="connsiteX0-33" fmla="*/ 132023 w 1095947"/>
              <a:gd name="connsiteY0-34" fmla="*/ 997391 h 997391"/>
              <a:gd name="connsiteX1-35" fmla="*/ 59453 w 1095947"/>
              <a:gd name="connsiteY1-36" fmla="*/ 863600 h 997391"/>
              <a:gd name="connsiteX2-37" fmla="*/ 1082847 w 1095947"/>
              <a:gd name="connsiteY2-38" fmla="*/ 151886 h 997391"/>
              <a:gd name="connsiteX3-39" fmla="*/ 973853 w 1095947"/>
              <a:gd name="connsiteY3-40" fmla="*/ 0 h 997391"/>
              <a:gd name="connsiteX0-41" fmla="*/ 132023 w 1082847"/>
              <a:gd name="connsiteY0-42" fmla="*/ 997391 h 997391"/>
              <a:gd name="connsiteX1-43" fmla="*/ 59453 w 1082847"/>
              <a:gd name="connsiteY1-44" fmla="*/ 863600 h 997391"/>
              <a:gd name="connsiteX2-45" fmla="*/ 1082847 w 1082847"/>
              <a:gd name="connsiteY2-46" fmla="*/ 151886 h 997391"/>
              <a:gd name="connsiteX3-47" fmla="*/ 973853 w 1082847"/>
              <a:gd name="connsiteY3-48" fmla="*/ 0 h 997391"/>
              <a:gd name="connsiteX0-49" fmla="*/ 132023 w 1083309"/>
              <a:gd name="connsiteY0-50" fmla="*/ 997391 h 997391"/>
              <a:gd name="connsiteX1-51" fmla="*/ 59453 w 1083309"/>
              <a:gd name="connsiteY1-52" fmla="*/ 863600 h 997391"/>
              <a:gd name="connsiteX2-53" fmla="*/ 1082847 w 1083309"/>
              <a:gd name="connsiteY2-54" fmla="*/ 151886 h 997391"/>
              <a:gd name="connsiteX3-55" fmla="*/ 973853 w 1083309"/>
              <a:gd name="connsiteY3-56" fmla="*/ 0 h 997391"/>
              <a:gd name="connsiteX0-57" fmla="*/ 141137 w 1150131"/>
              <a:gd name="connsiteY0-58" fmla="*/ 997391 h 999248"/>
              <a:gd name="connsiteX1-59" fmla="*/ 57484 w 1150131"/>
              <a:gd name="connsiteY1-60" fmla="*/ 912841 h 999248"/>
              <a:gd name="connsiteX2-61" fmla="*/ 1091961 w 1150131"/>
              <a:gd name="connsiteY2-62" fmla="*/ 151886 h 999248"/>
              <a:gd name="connsiteX3-63" fmla="*/ 982967 w 1150131"/>
              <a:gd name="connsiteY3-64" fmla="*/ 0 h 999248"/>
              <a:gd name="connsiteX0-65" fmla="*/ 84056 w 1093050"/>
              <a:gd name="connsiteY0-66" fmla="*/ 997391 h 997391"/>
              <a:gd name="connsiteX1-67" fmla="*/ 403 w 1093050"/>
              <a:gd name="connsiteY1-68" fmla="*/ 912841 h 997391"/>
              <a:gd name="connsiteX2-69" fmla="*/ 1034880 w 1093050"/>
              <a:gd name="connsiteY2-70" fmla="*/ 151886 h 997391"/>
              <a:gd name="connsiteX3-71" fmla="*/ 925886 w 1093050"/>
              <a:gd name="connsiteY3-72" fmla="*/ 0 h 997391"/>
              <a:gd name="connsiteX0-73" fmla="*/ 84056 w 1034940"/>
              <a:gd name="connsiteY0-74" fmla="*/ 997391 h 997391"/>
              <a:gd name="connsiteX1-75" fmla="*/ 403 w 1034940"/>
              <a:gd name="connsiteY1-76" fmla="*/ 912841 h 997391"/>
              <a:gd name="connsiteX2-77" fmla="*/ 1034880 w 1034940"/>
              <a:gd name="connsiteY2-78" fmla="*/ 151886 h 997391"/>
              <a:gd name="connsiteX3-79" fmla="*/ 925886 w 1034940"/>
              <a:gd name="connsiteY3-80" fmla="*/ 0 h 997391"/>
              <a:gd name="connsiteX0-81" fmla="*/ 84056 w 1035649"/>
              <a:gd name="connsiteY0-82" fmla="*/ 997391 h 997391"/>
              <a:gd name="connsiteX1-83" fmla="*/ 403 w 1035649"/>
              <a:gd name="connsiteY1-84" fmla="*/ 912841 h 997391"/>
              <a:gd name="connsiteX2-85" fmla="*/ 1034880 w 1035649"/>
              <a:gd name="connsiteY2-86" fmla="*/ 151886 h 997391"/>
              <a:gd name="connsiteX3-87" fmla="*/ 925886 w 1035649"/>
              <a:gd name="connsiteY3-88" fmla="*/ 0 h 997391"/>
              <a:gd name="connsiteX0-89" fmla="*/ 84056 w 1093050"/>
              <a:gd name="connsiteY0-90" fmla="*/ 939755 h 939755"/>
              <a:gd name="connsiteX1-91" fmla="*/ 403 w 1093050"/>
              <a:gd name="connsiteY1-92" fmla="*/ 855205 h 939755"/>
              <a:gd name="connsiteX2-93" fmla="*/ 1034880 w 1093050"/>
              <a:gd name="connsiteY2-94" fmla="*/ 94250 h 939755"/>
              <a:gd name="connsiteX3-95" fmla="*/ 925886 w 1093050"/>
              <a:gd name="connsiteY3-96" fmla="*/ 1454 h 939755"/>
              <a:gd name="connsiteX0-97" fmla="*/ 84056 w 1034880"/>
              <a:gd name="connsiteY0-98" fmla="*/ 938301 h 938301"/>
              <a:gd name="connsiteX1-99" fmla="*/ 403 w 1034880"/>
              <a:gd name="connsiteY1-100" fmla="*/ 853751 h 938301"/>
              <a:gd name="connsiteX2-101" fmla="*/ 1034880 w 1034880"/>
              <a:gd name="connsiteY2-102" fmla="*/ 92796 h 938301"/>
              <a:gd name="connsiteX3-103" fmla="*/ 925886 w 1034880"/>
              <a:gd name="connsiteY3-104" fmla="*/ 0 h 938301"/>
              <a:gd name="connsiteX0-105" fmla="*/ 84354 w 1035178"/>
              <a:gd name="connsiteY0-106" fmla="*/ 938301 h 938301"/>
              <a:gd name="connsiteX1-107" fmla="*/ 701 w 1035178"/>
              <a:gd name="connsiteY1-108" fmla="*/ 853751 h 938301"/>
              <a:gd name="connsiteX2-109" fmla="*/ 1035178 w 1035178"/>
              <a:gd name="connsiteY2-110" fmla="*/ 92796 h 938301"/>
              <a:gd name="connsiteX3-111" fmla="*/ 926184 w 1035178"/>
              <a:gd name="connsiteY3-112" fmla="*/ 0 h 938301"/>
              <a:gd name="connsiteX0-113" fmla="*/ 136434 w 1100765"/>
              <a:gd name="connsiteY0-114" fmla="*/ 943841 h 951538"/>
              <a:gd name="connsiteX1-115" fmla="*/ 66288 w 1100765"/>
              <a:gd name="connsiteY1-116" fmla="*/ 853751 h 951538"/>
              <a:gd name="connsiteX2-117" fmla="*/ 1100765 w 1100765"/>
              <a:gd name="connsiteY2-118" fmla="*/ 92796 h 951538"/>
              <a:gd name="connsiteX3-119" fmla="*/ 991771 w 1100765"/>
              <a:gd name="connsiteY3-120" fmla="*/ 0 h 951538"/>
              <a:gd name="connsiteX0-121" fmla="*/ 137913 w 1100166"/>
              <a:gd name="connsiteY0-122" fmla="*/ 943841 h 951538"/>
              <a:gd name="connsiteX1-123" fmla="*/ 65689 w 1100166"/>
              <a:gd name="connsiteY1-124" fmla="*/ 853751 h 951538"/>
              <a:gd name="connsiteX2-125" fmla="*/ 1100166 w 1100166"/>
              <a:gd name="connsiteY2-126" fmla="*/ 92796 h 951538"/>
              <a:gd name="connsiteX3-127" fmla="*/ 991172 w 1100166"/>
              <a:gd name="connsiteY3-128" fmla="*/ 0 h 951538"/>
              <a:gd name="connsiteX0-129" fmla="*/ 72821 w 1035074"/>
              <a:gd name="connsiteY0-130" fmla="*/ 943841 h 943841"/>
              <a:gd name="connsiteX1-131" fmla="*/ 597 w 1035074"/>
              <a:gd name="connsiteY1-132" fmla="*/ 853751 h 943841"/>
              <a:gd name="connsiteX2-133" fmla="*/ 1035074 w 1035074"/>
              <a:gd name="connsiteY2-134" fmla="*/ 92796 h 943841"/>
              <a:gd name="connsiteX3-135" fmla="*/ 926080 w 1035074"/>
              <a:gd name="connsiteY3-136" fmla="*/ 0 h 943841"/>
              <a:gd name="connsiteX0-137" fmla="*/ 72301 w 1034554"/>
              <a:gd name="connsiteY0-138" fmla="*/ 943841 h 943841"/>
              <a:gd name="connsiteX1-139" fmla="*/ 77 w 1034554"/>
              <a:gd name="connsiteY1-140" fmla="*/ 853751 h 943841"/>
              <a:gd name="connsiteX2-141" fmla="*/ 1034554 w 1034554"/>
              <a:gd name="connsiteY2-142" fmla="*/ 92796 h 943841"/>
              <a:gd name="connsiteX3-143" fmla="*/ 925560 w 1034554"/>
              <a:gd name="connsiteY3-144" fmla="*/ 0 h 943841"/>
              <a:gd name="connsiteX0-145" fmla="*/ 72297 w 1034550"/>
              <a:gd name="connsiteY0-146" fmla="*/ 943841 h 943841"/>
              <a:gd name="connsiteX1-147" fmla="*/ 73 w 1034550"/>
              <a:gd name="connsiteY1-148" fmla="*/ 853751 h 943841"/>
              <a:gd name="connsiteX2-149" fmla="*/ 1034550 w 1034550"/>
              <a:gd name="connsiteY2-150" fmla="*/ 92796 h 943841"/>
              <a:gd name="connsiteX3-151" fmla="*/ 925556 w 1034550"/>
              <a:gd name="connsiteY3-152" fmla="*/ 0 h 943841"/>
              <a:gd name="connsiteX0-153" fmla="*/ 72297 w 1034550"/>
              <a:gd name="connsiteY0-154" fmla="*/ 943841 h 943841"/>
              <a:gd name="connsiteX1-155" fmla="*/ 73 w 1034550"/>
              <a:gd name="connsiteY1-156" fmla="*/ 853751 h 943841"/>
              <a:gd name="connsiteX2-157" fmla="*/ 1034550 w 1034550"/>
              <a:gd name="connsiteY2-158" fmla="*/ 92796 h 943841"/>
              <a:gd name="connsiteX3-159" fmla="*/ 925556 w 1034550"/>
              <a:gd name="connsiteY3-160" fmla="*/ 0 h 943841"/>
              <a:gd name="connsiteX0-161" fmla="*/ 72297 w 1034550"/>
              <a:gd name="connsiteY0-162" fmla="*/ 943841 h 943841"/>
              <a:gd name="connsiteX1-163" fmla="*/ 73 w 1034550"/>
              <a:gd name="connsiteY1-164" fmla="*/ 853751 h 943841"/>
              <a:gd name="connsiteX2-165" fmla="*/ 1034550 w 1034550"/>
              <a:gd name="connsiteY2-166" fmla="*/ 92796 h 943841"/>
              <a:gd name="connsiteX3-167" fmla="*/ 925556 w 1034550"/>
              <a:gd name="connsiteY3-168" fmla="*/ 0 h 943841"/>
              <a:gd name="connsiteX0-169" fmla="*/ 72297 w 1092673"/>
              <a:gd name="connsiteY0-170" fmla="*/ 945553 h 945553"/>
              <a:gd name="connsiteX1-171" fmla="*/ 73 w 1092673"/>
              <a:gd name="connsiteY1-172" fmla="*/ 855463 h 945553"/>
              <a:gd name="connsiteX2-173" fmla="*/ 1034550 w 1092673"/>
              <a:gd name="connsiteY2-174" fmla="*/ 94508 h 945553"/>
              <a:gd name="connsiteX3-175" fmla="*/ 928673 w 1092673"/>
              <a:gd name="connsiteY3-176" fmla="*/ 7251 h 945553"/>
              <a:gd name="connsiteX0-177" fmla="*/ 72297 w 1034557"/>
              <a:gd name="connsiteY0-178" fmla="*/ 938302 h 938302"/>
              <a:gd name="connsiteX1-179" fmla="*/ 73 w 1034557"/>
              <a:gd name="connsiteY1-180" fmla="*/ 848212 h 938302"/>
              <a:gd name="connsiteX2-181" fmla="*/ 1034550 w 1034557"/>
              <a:gd name="connsiteY2-182" fmla="*/ 87257 h 938302"/>
              <a:gd name="connsiteX3-183" fmla="*/ 928673 w 1034557"/>
              <a:gd name="connsiteY3-184" fmla="*/ 0 h 938302"/>
              <a:gd name="connsiteX0-185" fmla="*/ 76440 w 1097115"/>
              <a:gd name="connsiteY0-186" fmla="*/ 947208 h 947208"/>
              <a:gd name="connsiteX1-187" fmla="*/ 60 w 1097115"/>
              <a:gd name="connsiteY1-188" fmla="*/ 886663 h 947208"/>
              <a:gd name="connsiteX2-189" fmla="*/ 1038693 w 1097115"/>
              <a:gd name="connsiteY2-190" fmla="*/ 96163 h 947208"/>
              <a:gd name="connsiteX3-191" fmla="*/ 932816 w 1097115"/>
              <a:gd name="connsiteY3-192" fmla="*/ 8906 h 947208"/>
              <a:gd name="connsiteX0-193" fmla="*/ 76381 w 1097056"/>
              <a:gd name="connsiteY0-194" fmla="*/ 947208 h 947208"/>
              <a:gd name="connsiteX1-195" fmla="*/ 1 w 1097056"/>
              <a:gd name="connsiteY1-196" fmla="*/ 886663 h 947208"/>
              <a:gd name="connsiteX2-197" fmla="*/ 1038634 w 1097056"/>
              <a:gd name="connsiteY2-198" fmla="*/ 96163 h 947208"/>
              <a:gd name="connsiteX3-199" fmla="*/ 932757 w 1097056"/>
              <a:gd name="connsiteY3-200" fmla="*/ 8906 h 947208"/>
              <a:gd name="connsiteX0-201" fmla="*/ 76381 w 1097056"/>
              <a:gd name="connsiteY0-202" fmla="*/ 946999 h 946999"/>
              <a:gd name="connsiteX1-203" fmla="*/ 1 w 1097056"/>
              <a:gd name="connsiteY1-204" fmla="*/ 882760 h 946999"/>
              <a:gd name="connsiteX2-205" fmla="*/ 1038634 w 1097056"/>
              <a:gd name="connsiteY2-206" fmla="*/ 95954 h 946999"/>
              <a:gd name="connsiteX3-207" fmla="*/ 932757 w 1097056"/>
              <a:gd name="connsiteY3-208" fmla="*/ 8697 h 946999"/>
              <a:gd name="connsiteX0-209" fmla="*/ 76381 w 1052818"/>
              <a:gd name="connsiteY0-210" fmla="*/ 938302 h 938302"/>
              <a:gd name="connsiteX1-211" fmla="*/ 1 w 1052818"/>
              <a:gd name="connsiteY1-212" fmla="*/ 874063 h 938302"/>
              <a:gd name="connsiteX2-213" fmla="*/ 1038634 w 1052818"/>
              <a:gd name="connsiteY2-214" fmla="*/ 87257 h 938302"/>
              <a:gd name="connsiteX3-215" fmla="*/ 932757 w 1052818"/>
              <a:gd name="connsiteY3-216" fmla="*/ 0 h 938302"/>
              <a:gd name="connsiteX0-217" fmla="*/ 137045 w 1068185"/>
              <a:gd name="connsiteY0-218" fmla="*/ 938302 h 951303"/>
              <a:gd name="connsiteX1-219" fmla="*/ 60665 w 1068185"/>
              <a:gd name="connsiteY1-220" fmla="*/ 874063 h 951303"/>
              <a:gd name="connsiteX2-221" fmla="*/ 1045268 w 1068185"/>
              <a:gd name="connsiteY2-222" fmla="*/ 105722 h 951303"/>
              <a:gd name="connsiteX3-223" fmla="*/ 993421 w 1068185"/>
              <a:gd name="connsiteY3-224" fmla="*/ 0 h 951303"/>
              <a:gd name="connsiteX0-225" fmla="*/ 76757 w 1007897"/>
              <a:gd name="connsiteY0-226" fmla="*/ 938302 h 938302"/>
              <a:gd name="connsiteX1-227" fmla="*/ 377 w 1007897"/>
              <a:gd name="connsiteY1-228" fmla="*/ 874063 h 938302"/>
              <a:gd name="connsiteX2-229" fmla="*/ 984980 w 1007897"/>
              <a:gd name="connsiteY2-230" fmla="*/ 105722 h 938302"/>
              <a:gd name="connsiteX3-231" fmla="*/ 933133 w 1007897"/>
              <a:gd name="connsiteY3-232" fmla="*/ 0 h 938302"/>
              <a:gd name="connsiteX0-233" fmla="*/ 76677 w 1007817"/>
              <a:gd name="connsiteY0-234" fmla="*/ 938302 h 944400"/>
              <a:gd name="connsiteX1-235" fmla="*/ 297 w 1007817"/>
              <a:gd name="connsiteY1-236" fmla="*/ 874063 h 944400"/>
              <a:gd name="connsiteX2-237" fmla="*/ 984900 w 1007817"/>
              <a:gd name="connsiteY2-238" fmla="*/ 105722 h 944400"/>
              <a:gd name="connsiteX3-239" fmla="*/ 933053 w 1007817"/>
              <a:gd name="connsiteY3-240" fmla="*/ 0 h 944400"/>
              <a:gd name="connsiteX0-241" fmla="*/ 76677 w 1007817"/>
              <a:gd name="connsiteY0-242" fmla="*/ 938302 h 940382"/>
              <a:gd name="connsiteX1-243" fmla="*/ 297 w 1007817"/>
              <a:gd name="connsiteY1-244" fmla="*/ 874063 h 940382"/>
              <a:gd name="connsiteX2-245" fmla="*/ 984900 w 1007817"/>
              <a:gd name="connsiteY2-246" fmla="*/ 105722 h 940382"/>
              <a:gd name="connsiteX3-247" fmla="*/ 933053 w 1007817"/>
              <a:gd name="connsiteY3-248" fmla="*/ 0 h 940382"/>
            </a:gdLst>
            <a:ahLst/>
            <a:cxnLst>
              <a:cxn ang="0">
                <a:pos x="connsiteX0-1" y="connsiteY0-2"/>
              </a:cxn>
              <a:cxn ang="0">
                <a:pos x="connsiteX1-3" y="connsiteY1-4"/>
              </a:cxn>
              <a:cxn ang="0">
                <a:pos x="connsiteX2-5" y="connsiteY2-6"/>
              </a:cxn>
              <a:cxn ang="0">
                <a:pos x="connsiteX3-7" y="connsiteY3-8"/>
              </a:cxn>
            </a:cxnLst>
            <a:rect l="l" t="t" r="r" b="b"/>
            <a:pathLst>
              <a:path w="1007817" h="940382">
                <a:moveTo>
                  <a:pt x="76677" y="938302"/>
                </a:moveTo>
                <a:cubicBezTo>
                  <a:pt x="30149" y="943948"/>
                  <a:pt x="-3530" y="942656"/>
                  <a:pt x="297" y="874063"/>
                </a:cubicBezTo>
                <a:cubicBezTo>
                  <a:pt x="4124" y="805470"/>
                  <a:pt x="935423" y="155378"/>
                  <a:pt x="984900" y="105722"/>
                </a:cubicBezTo>
                <a:cubicBezTo>
                  <a:pt x="1034377" y="56066"/>
                  <a:pt x="997598" y="7053"/>
                  <a:pt x="933053"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159586" y="6027208"/>
            <a:ext cx="1480609" cy="523220"/>
            <a:chOff x="5266266" y="6027208"/>
            <a:chExt cx="1480609" cy="523220"/>
          </a:xfrm>
        </p:grpSpPr>
        <p:sp>
          <p:nvSpPr>
            <p:cNvPr id="100" name="L 形 99"/>
            <p:cNvSpPr/>
            <p:nvPr/>
          </p:nvSpPr>
          <p:spPr>
            <a:xfrm>
              <a:off x="5266266"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L 形 100"/>
            <p:cNvSpPr/>
            <p:nvPr/>
          </p:nvSpPr>
          <p:spPr>
            <a:xfrm rot="10800000">
              <a:off x="6564841"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357615" y="6027208"/>
              <a:ext cx="1300356" cy="523220"/>
            </a:xfrm>
            <a:prstGeom prst="rect">
              <a:avLst/>
            </a:prstGeom>
          </p:spPr>
          <p:txBody>
            <a:bodyPr wrap="none">
              <a:spAutoFit/>
            </a:bodyPr>
            <a:lstStyle/>
            <a:p>
              <a:r>
                <a:rPr lang="zh-CN" altLang="en-US" sz="2800" dirty="0">
                  <a:solidFill>
                    <a:schemeClr val="bg1"/>
                  </a:solidFill>
                </a:rPr>
                <a:t>budget</a:t>
              </a:r>
              <a:endParaRPr lang="zh-CN" altLang="en-US" sz="2800" dirty="0">
                <a:solidFill>
                  <a:schemeClr val="bg1"/>
                </a:solidFill>
              </a:endParaRPr>
            </a:p>
          </p:txBody>
        </p:sp>
      </p:grpSp>
      <p:grpSp>
        <p:nvGrpSpPr>
          <p:cNvPr id="33" name="组合 32"/>
          <p:cNvGrpSpPr/>
          <p:nvPr/>
        </p:nvGrpSpPr>
        <p:grpSpPr>
          <a:xfrm>
            <a:off x="-355600" y="1591735"/>
            <a:ext cx="12937068" cy="1219198"/>
            <a:chOff x="-355600" y="897467"/>
            <a:chExt cx="12937068" cy="2607734"/>
          </a:xfrm>
        </p:grpSpPr>
        <p:sp>
          <p:nvSpPr>
            <p:cNvPr id="34" name="任意多边形 33"/>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7310"/>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par>
                                <p:cTn id="10" presetID="0" presetClass="entr" presetSubtype="0" repeatCount="indefinite" fill="hold" grpId="0" nodeType="withEffect">
                                  <p:stCondLst>
                                    <p:cond delay="1100"/>
                                  </p:stCondLst>
                                  <p:iterate type="lt">
                                    <p:tmPct val="10000"/>
                                  </p:iterate>
                                  <p:childTnLst>
                                    <p:set>
                                      <p:cBhvr>
                                        <p:cTn id="11" dur="1000" fill="hold">
                                          <p:stCondLst>
                                            <p:cond delay="0"/>
                                          </p:stCondLst>
                                        </p:cTn>
                                        <p:tgtEl>
                                          <p:spTgt spid="121"/>
                                        </p:tgtEl>
                                        <p:attrNameLst>
                                          <p:attrName>style.visibility</p:attrName>
                                        </p:attrNameLst>
                                      </p:cBhvr>
                                      <p:to>
                                        <p:strVal val="visible"/>
                                      </p:to>
                                    </p:set>
                                    <p:anim to="" calcmode="lin" valueType="num">
                                      <p:cBhvr>
                                        <p:cTn id="12" dur="1" fill="hold">
                                          <p:stCondLst>
                                            <p:cond delay="0"/>
                                          </p:stCondLst>
                                        </p:cTn>
                                        <p:tgtEl>
                                          <p:spTgt spid="121"/>
                                        </p:tgtEl>
                                        <p:attrNameLst>
                                          <p:attrName>ppt_x</p:attrName>
                                        </p:attrNameLst>
                                      </p:cBhvr>
                                      <p:tavLst>
                                        <p:tav tm="0">
                                          <p:val>
                                            <p:strVal val="#ppt_x"/>
                                          </p:val>
                                        </p:tav>
                                        <p:tav tm="100000">
                                          <p:val>
                                            <p:strVal val="#ppt_x+0.1*sin(rand(360))"/>
                                          </p:val>
                                        </p:tav>
                                      </p:tavLst>
                                    </p:anim>
                                    <p:anim to="" calcmode="lin" valueType="num">
                                      <p:cBhvr>
                                        <p:cTn id="13" dur="1000" fill="hold">
                                          <p:stCondLst>
                                            <p:cond delay="0"/>
                                          </p:stCondLst>
                                        </p:cTn>
                                        <p:tgtEl>
                                          <p:spTgt spid="121"/>
                                        </p:tgtEl>
                                        <p:attrNameLst>
                                          <p:attrName>ppt_y</p:attrName>
                                        </p:attrNameLst>
                                      </p:cBhvr>
                                      <p:tavLst>
                                        <p:tav tm="0">
                                          <p:val>
                                            <p:strVal val="#ppt_y"/>
                                          </p:val>
                                        </p:tav>
                                        <p:tav tm="100000">
                                          <p:val>
                                            <p:strVal val="#ppt_y-0.2"/>
                                          </p:val>
                                        </p:tav>
                                      </p:tavLst>
                                    </p:anim>
                                    <p:animScale>
                                      <p:cBhvr>
                                        <p:cTn id="14" dur="1000" fill="hold">
                                          <p:stCondLst>
                                            <p:cond delay="0"/>
                                          </p:stCondLst>
                                        </p:cTn>
                                        <p:tgtEl>
                                          <p:spTgt spid="121"/>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12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61312" y="-173889"/>
            <a:ext cx="5800112" cy="1091464"/>
            <a:chOff x="-161312" y="-173889"/>
            <a:chExt cx="5800112" cy="1091464"/>
          </a:xfrm>
        </p:grpSpPr>
        <p:grpSp>
          <p:nvGrpSpPr>
            <p:cNvPr id="15" name="组合 14"/>
            <p:cNvGrpSpPr/>
            <p:nvPr/>
          </p:nvGrpSpPr>
          <p:grpSpPr>
            <a:xfrm>
              <a:off x="-161312" y="-173889"/>
              <a:ext cx="5742962" cy="1091464"/>
              <a:chOff x="-161312" y="-173889"/>
              <a:chExt cx="574296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4802490" cy="584775"/>
              </a:xfrm>
              <a:prstGeom prst="rect">
                <a:avLst/>
              </a:prstGeom>
              <a:noFill/>
            </p:spPr>
            <p:txBody>
              <a:bodyPr wrap="square" rtlCol="0">
                <a:spAutoFit/>
              </a:bodyPr>
              <a:lstStyle>
                <a:defPPr>
                  <a:defRPr lang="zh-CN"/>
                </a:defPPr>
                <a:lvl1pPr algn="dist">
                  <a:defRPr sz="3200" b="1">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defRPr>
                </a:lvl1pPr>
              </a:lstStyle>
              <a:p>
                <a:r>
                  <a:rPr lang="zh-CN" altLang="zh-CN" dirty="0"/>
                  <a:t>调度自动化系统费用概算</a:t>
                </a:r>
                <a:endParaRPr lang="zh-CN" altLang="en-US" dirty="0"/>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8" y="781050"/>
              <a:ext cx="5661478"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6153584" y="2635824"/>
            <a:ext cx="4974199" cy="1692771"/>
          </a:xfrm>
          <a:prstGeom prst="rect">
            <a:avLst/>
          </a:prstGeom>
          <a:noFill/>
        </p:spPr>
        <p:txBody>
          <a:bodyPr wrap="square" rtlCol="0">
            <a:spAutoFit/>
          </a:bodyPr>
          <a:lstStyle/>
          <a:p>
            <a:pPr>
              <a:lnSpc>
                <a:spcPct val="130000"/>
              </a:lnSpc>
            </a:pP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马尔康自动化系统建设</a:t>
            </a:r>
            <a:r>
              <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预期</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设计建设</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个主站、子站</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11</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个、通信通道</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11</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个（包括县、地调转发通道），工程总投资概算为</a:t>
            </a:r>
            <a:r>
              <a:rPr lang="en-US"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 130.63 </a:t>
            </a:r>
            <a:r>
              <a:rPr lang="zh-CN" altLang="zh-CN"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万元人民币</a:t>
            </a:r>
            <a:endParaRPr lang="zh-CN" altLang="en-US" sz="20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 name="椭圆 23"/>
          <p:cNvSpPr>
            <a:spLocks noChangeAspect="1"/>
          </p:cNvSpPr>
          <p:nvPr/>
        </p:nvSpPr>
        <p:spPr>
          <a:xfrm rot="19255319">
            <a:off x="1168786" y="1869881"/>
            <a:ext cx="3451764" cy="3451768"/>
          </a:xfrm>
          <a:prstGeom prst="ellipse">
            <a:avLst/>
          </a:prstGeom>
          <a:gradFill flip="none" rotWithShape="1">
            <a:gsLst>
              <a:gs pos="0">
                <a:srgbClr val="F2F2F2">
                  <a:alpha val="70000"/>
                </a:srgbClr>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768986" y="2541422"/>
            <a:ext cx="2236510" cy="584775"/>
          </a:xfrm>
          <a:prstGeom prst="rect">
            <a:avLst/>
          </a:prstGeom>
        </p:spPr>
        <p:txBody>
          <a:bodyPr wrap="none">
            <a:spAutoFit/>
          </a:bodyPr>
          <a:lstStyle/>
          <a:p>
            <a:r>
              <a:rPr lang="zh-CN" altLang="zh-CN" sz="32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总投资概算</a:t>
            </a:r>
            <a:endParaRPr lang="zh-CN" altLang="en-US" sz="3200" dirty="0"/>
          </a:p>
        </p:txBody>
      </p:sp>
      <p:sp>
        <p:nvSpPr>
          <p:cNvPr id="6" name="矩形 5"/>
          <p:cNvSpPr/>
          <p:nvPr/>
        </p:nvSpPr>
        <p:spPr>
          <a:xfrm>
            <a:off x="1145378" y="3455821"/>
            <a:ext cx="3631122" cy="584775"/>
          </a:xfrm>
          <a:prstGeom prst="rect">
            <a:avLst/>
          </a:prstGeom>
        </p:spPr>
        <p:txBody>
          <a:bodyPr wrap="none">
            <a:spAutoFit/>
          </a:bodyPr>
          <a:lstStyle/>
          <a:p>
            <a:r>
              <a:rPr lang="en-US" altLang="zh-CN" sz="32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130.63 </a:t>
            </a:r>
            <a:r>
              <a:rPr lang="zh-CN" altLang="zh-CN" sz="3200"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万元人民币</a:t>
            </a:r>
            <a:endParaRPr lang="zh-CN" altLang="en-US" sz="3200" dirty="0"/>
          </a:p>
        </p:txBody>
      </p:sp>
      <p:cxnSp>
        <p:nvCxnSpPr>
          <p:cNvPr id="25" name="直接连接符 24"/>
          <p:cNvCxnSpPr/>
          <p:nvPr/>
        </p:nvCxnSpPr>
        <p:spPr>
          <a:xfrm flipV="1">
            <a:off x="1782305" y="1067446"/>
            <a:ext cx="1896528" cy="148428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3595607" y="819474"/>
            <a:ext cx="1896528" cy="148428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1890793" y="3965630"/>
            <a:ext cx="1896528" cy="148428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573437" y="3888139"/>
            <a:ext cx="1896528" cy="1484285"/>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1007390" y="2803259"/>
            <a:ext cx="1230100" cy="962716"/>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246536" y="2136832"/>
            <a:ext cx="1230100" cy="962716"/>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3859078" y="3671164"/>
            <a:ext cx="1230100" cy="962716"/>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a:off x="-1068423" y="6019800"/>
            <a:ext cx="15700425" cy="2062804"/>
          </a:xfrm>
          <a:custGeom>
            <a:avLst/>
            <a:gdLst>
              <a:gd name="connsiteX0" fmla="*/ 401673 w 15700425"/>
              <a:gd name="connsiteY0" fmla="*/ 264910 h 2440224"/>
              <a:gd name="connsiteX1" fmla="*/ 2020923 w 15700425"/>
              <a:gd name="connsiteY1" fmla="*/ 855460 h 2440224"/>
              <a:gd name="connsiteX2" fmla="*/ 4345023 w 15700425"/>
              <a:gd name="connsiteY2" fmla="*/ 493510 h 2440224"/>
              <a:gd name="connsiteX3" fmla="*/ 6459573 w 15700425"/>
              <a:gd name="connsiteY3" fmla="*/ 741160 h 2440224"/>
              <a:gd name="connsiteX4" fmla="*/ 8250273 w 15700425"/>
              <a:gd name="connsiteY4" fmla="*/ 264910 h 2440224"/>
              <a:gd name="connsiteX5" fmla="*/ 9736173 w 15700425"/>
              <a:gd name="connsiteY5" fmla="*/ 722110 h 2440224"/>
              <a:gd name="connsiteX6" fmla="*/ 11336373 w 15700425"/>
              <a:gd name="connsiteY6" fmla="*/ 150610 h 2440224"/>
              <a:gd name="connsiteX7" fmla="*/ 13717623 w 15700425"/>
              <a:gd name="connsiteY7" fmla="*/ 569710 h 2440224"/>
              <a:gd name="connsiteX8" fmla="*/ 14670123 w 15700425"/>
              <a:gd name="connsiteY8" fmla="*/ 55360 h 2440224"/>
              <a:gd name="connsiteX9" fmla="*/ 14746323 w 15700425"/>
              <a:gd name="connsiteY9" fmla="*/ 2150860 h 2440224"/>
              <a:gd name="connsiteX10" fmla="*/ 2039973 w 15700425"/>
              <a:gd name="connsiteY10" fmla="*/ 2360410 h 2440224"/>
              <a:gd name="connsiteX11" fmla="*/ 115923 w 15700425"/>
              <a:gd name="connsiteY11" fmla="*/ 1560310 h 2440224"/>
              <a:gd name="connsiteX12" fmla="*/ 401673 w 15700425"/>
              <a:gd name="connsiteY12" fmla="*/ 264910 h 244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00425" h="2440224">
                <a:moveTo>
                  <a:pt x="401673" y="264910"/>
                </a:moveTo>
                <a:cubicBezTo>
                  <a:pt x="719173" y="147435"/>
                  <a:pt x="1363698" y="817360"/>
                  <a:pt x="2020923" y="855460"/>
                </a:cubicBezTo>
                <a:cubicBezTo>
                  <a:pt x="2678148" y="893560"/>
                  <a:pt x="3605248" y="512560"/>
                  <a:pt x="4345023" y="493510"/>
                </a:cubicBezTo>
                <a:cubicBezTo>
                  <a:pt x="5084798" y="474460"/>
                  <a:pt x="5808698" y="779260"/>
                  <a:pt x="6459573" y="741160"/>
                </a:cubicBezTo>
                <a:cubicBezTo>
                  <a:pt x="7110448" y="703060"/>
                  <a:pt x="7704173" y="268085"/>
                  <a:pt x="8250273" y="264910"/>
                </a:cubicBezTo>
                <a:cubicBezTo>
                  <a:pt x="8796373" y="261735"/>
                  <a:pt x="9221823" y="741160"/>
                  <a:pt x="9736173" y="722110"/>
                </a:cubicBezTo>
                <a:cubicBezTo>
                  <a:pt x="10250523" y="703060"/>
                  <a:pt x="10672798" y="176010"/>
                  <a:pt x="11336373" y="150610"/>
                </a:cubicBezTo>
                <a:cubicBezTo>
                  <a:pt x="11999948" y="125210"/>
                  <a:pt x="13161998" y="585585"/>
                  <a:pt x="13717623" y="569710"/>
                </a:cubicBezTo>
                <a:cubicBezTo>
                  <a:pt x="14273248" y="553835"/>
                  <a:pt x="14498673" y="-208165"/>
                  <a:pt x="14670123" y="55360"/>
                </a:cubicBezTo>
                <a:cubicBezTo>
                  <a:pt x="14841573" y="318885"/>
                  <a:pt x="16851348" y="1766685"/>
                  <a:pt x="14746323" y="2150860"/>
                </a:cubicBezTo>
                <a:cubicBezTo>
                  <a:pt x="12641298" y="2535035"/>
                  <a:pt x="4478373" y="2458835"/>
                  <a:pt x="2039973" y="2360410"/>
                </a:cubicBezTo>
                <a:cubicBezTo>
                  <a:pt x="-398427" y="2261985"/>
                  <a:pt x="382623" y="1906385"/>
                  <a:pt x="115923" y="1560310"/>
                </a:cubicBezTo>
                <a:cubicBezTo>
                  <a:pt x="-150777" y="1214235"/>
                  <a:pt x="84173" y="382385"/>
                  <a:pt x="401673" y="264910"/>
                </a:cubicBezTo>
                <a:close/>
              </a:path>
            </a:pathLst>
          </a:custGeom>
          <a:gradFill flip="none" rotWithShape="1">
            <a:gsLst>
              <a:gs pos="0">
                <a:srgbClr val="F2F2F2">
                  <a:alpha val="70000"/>
                </a:srgbClr>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flipH="1">
            <a:off x="-2645055" y="5942508"/>
            <a:ext cx="16687822" cy="2100904"/>
          </a:xfrm>
          <a:custGeom>
            <a:avLst/>
            <a:gdLst>
              <a:gd name="connsiteX0" fmla="*/ 401673 w 15700425"/>
              <a:gd name="connsiteY0" fmla="*/ 264910 h 2440224"/>
              <a:gd name="connsiteX1" fmla="*/ 2020923 w 15700425"/>
              <a:gd name="connsiteY1" fmla="*/ 855460 h 2440224"/>
              <a:gd name="connsiteX2" fmla="*/ 4345023 w 15700425"/>
              <a:gd name="connsiteY2" fmla="*/ 493510 h 2440224"/>
              <a:gd name="connsiteX3" fmla="*/ 6459573 w 15700425"/>
              <a:gd name="connsiteY3" fmla="*/ 741160 h 2440224"/>
              <a:gd name="connsiteX4" fmla="*/ 8250273 w 15700425"/>
              <a:gd name="connsiteY4" fmla="*/ 264910 h 2440224"/>
              <a:gd name="connsiteX5" fmla="*/ 9736173 w 15700425"/>
              <a:gd name="connsiteY5" fmla="*/ 722110 h 2440224"/>
              <a:gd name="connsiteX6" fmla="*/ 11336373 w 15700425"/>
              <a:gd name="connsiteY6" fmla="*/ 150610 h 2440224"/>
              <a:gd name="connsiteX7" fmla="*/ 13717623 w 15700425"/>
              <a:gd name="connsiteY7" fmla="*/ 569710 h 2440224"/>
              <a:gd name="connsiteX8" fmla="*/ 14670123 w 15700425"/>
              <a:gd name="connsiteY8" fmla="*/ 55360 h 2440224"/>
              <a:gd name="connsiteX9" fmla="*/ 14746323 w 15700425"/>
              <a:gd name="connsiteY9" fmla="*/ 2150860 h 2440224"/>
              <a:gd name="connsiteX10" fmla="*/ 2039973 w 15700425"/>
              <a:gd name="connsiteY10" fmla="*/ 2360410 h 2440224"/>
              <a:gd name="connsiteX11" fmla="*/ 115923 w 15700425"/>
              <a:gd name="connsiteY11" fmla="*/ 1560310 h 2440224"/>
              <a:gd name="connsiteX12" fmla="*/ 401673 w 15700425"/>
              <a:gd name="connsiteY12" fmla="*/ 264910 h 244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00425" h="2440224">
                <a:moveTo>
                  <a:pt x="401673" y="264910"/>
                </a:moveTo>
                <a:cubicBezTo>
                  <a:pt x="719173" y="147435"/>
                  <a:pt x="1363698" y="817360"/>
                  <a:pt x="2020923" y="855460"/>
                </a:cubicBezTo>
                <a:cubicBezTo>
                  <a:pt x="2678148" y="893560"/>
                  <a:pt x="3605248" y="512560"/>
                  <a:pt x="4345023" y="493510"/>
                </a:cubicBezTo>
                <a:cubicBezTo>
                  <a:pt x="5084798" y="474460"/>
                  <a:pt x="5808698" y="779260"/>
                  <a:pt x="6459573" y="741160"/>
                </a:cubicBezTo>
                <a:cubicBezTo>
                  <a:pt x="7110448" y="703060"/>
                  <a:pt x="7704173" y="268085"/>
                  <a:pt x="8250273" y="264910"/>
                </a:cubicBezTo>
                <a:cubicBezTo>
                  <a:pt x="8796373" y="261735"/>
                  <a:pt x="9221823" y="741160"/>
                  <a:pt x="9736173" y="722110"/>
                </a:cubicBezTo>
                <a:cubicBezTo>
                  <a:pt x="10250523" y="703060"/>
                  <a:pt x="10672798" y="176010"/>
                  <a:pt x="11336373" y="150610"/>
                </a:cubicBezTo>
                <a:cubicBezTo>
                  <a:pt x="11999948" y="125210"/>
                  <a:pt x="13161998" y="585585"/>
                  <a:pt x="13717623" y="569710"/>
                </a:cubicBezTo>
                <a:cubicBezTo>
                  <a:pt x="14273248" y="553835"/>
                  <a:pt x="14498673" y="-208165"/>
                  <a:pt x="14670123" y="55360"/>
                </a:cubicBezTo>
                <a:cubicBezTo>
                  <a:pt x="14841573" y="318885"/>
                  <a:pt x="16851348" y="1766685"/>
                  <a:pt x="14746323" y="2150860"/>
                </a:cubicBezTo>
                <a:cubicBezTo>
                  <a:pt x="12641298" y="2535035"/>
                  <a:pt x="4478373" y="2458835"/>
                  <a:pt x="2039973" y="2360410"/>
                </a:cubicBezTo>
                <a:cubicBezTo>
                  <a:pt x="-398427" y="2261985"/>
                  <a:pt x="382623" y="1906385"/>
                  <a:pt x="115923" y="1560310"/>
                </a:cubicBezTo>
                <a:cubicBezTo>
                  <a:pt x="-150777" y="1214235"/>
                  <a:pt x="84173" y="382385"/>
                  <a:pt x="401673" y="264910"/>
                </a:cubicBezTo>
                <a:close/>
              </a:path>
            </a:pathLst>
          </a:custGeom>
          <a:gradFill flip="none" rotWithShape="1">
            <a:gsLst>
              <a:gs pos="0">
                <a:srgbClr val="F2F2F2">
                  <a:alpha val="70000"/>
                </a:srgbClr>
              </a:gs>
              <a:gs pos="100000">
                <a:srgbClr val="F2F2F2">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5559371" y="2758698"/>
            <a:ext cx="139485" cy="4107051"/>
            <a:chOff x="5749871" y="2758698"/>
            <a:chExt cx="139485" cy="4107051"/>
          </a:xfrm>
        </p:grpSpPr>
        <p:cxnSp>
          <p:nvCxnSpPr>
            <p:cNvPr id="33" name="直接连接符 32"/>
            <p:cNvCxnSpPr/>
            <p:nvPr/>
          </p:nvCxnSpPr>
          <p:spPr>
            <a:xfrm flipH="1">
              <a:off x="5749871" y="2758698"/>
              <a:ext cx="26327" cy="41070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5763034" y="2758698"/>
              <a:ext cx="126322" cy="1565329"/>
            </a:xfrm>
            <a:prstGeom prst="rect">
              <a:avLst/>
            </a:prstGeom>
            <a:gradFill>
              <a:gsLst>
                <a:gs pos="4000">
                  <a:schemeClr val="bg1">
                    <a:lumMod val="95000"/>
                  </a:schemeClr>
                </a:gs>
                <a:gs pos="100000">
                  <a:srgbClr val="22273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3" name="直接连接符 42"/>
          <p:cNvCxnSpPr/>
          <p:nvPr/>
        </p:nvCxnSpPr>
        <p:spPr>
          <a:xfrm flipH="1">
            <a:off x="11040637" y="604433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10684176" y="6090834"/>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9611887" y="631103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7173487" y="61395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6354337" y="634913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620287" y="60633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2430037" y="64824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5211337" y="61776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1763287" y="61014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744487" y="6444389"/>
            <a:ext cx="1" cy="449451"/>
          </a:xfrm>
          <a:prstGeom prst="line">
            <a:avLst/>
          </a:prstGeom>
          <a:ln>
            <a:gradFill flip="none" rotWithShape="1">
              <a:gsLst>
                <a:gs pos="4000">
                  <a:schemeClr val="bg1">
                    <a:lumMod val="95000"/>
                  </a:schemeClr>
                </a:gs>
                <a:gs pos="100000">
                  <a:srgbClr val="222730">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24"/>
                                            </p:tgtEl>
                                            <p:attrNameLst>
                                              <p:attrName>style.visibility</p:attrName>
                                            </p:attrNameLst>
                                          </p:cBhvr>
                                          <p:to>
                                            <p:strVal val="visible"/>
                                          </p:to>
                                        </p:set>
                                        <p:anim calcmode="lin" valueType="num">
                                          <p:cBhvr>
                                            <p:cTn id="11" dur="300" fill="hold"/>
                                            <p:tgtEl>
                                              <p:spTgt spid="24"/>
                                            </p:tgtEl>
                                            <p:attrNameLst>
                                              <p:attrName>ppt_w</p:attrName>
                                            </p:attrNameLst>
                                          </p:cBhvr>
                                          <p:tavLst>
                                            <p:tav tm="0">
                                              <p:val>
                                                <p:fltVal val="0"/>
                                              </p:val>
                                            </p:tav>
                                            <p:tav tm="100000">
                                              <p:val>
                                                <p:strVal val="#ppt_w"/>
                                              </p:val>
                                            </p:tav>
                                          </p:tavLst>
                                        </p:anim>
                                        <p:anim calcmode="lin" valueType="num">
                                          <p:cBhvr>
                                            <p:cTn id="12" dur="300" fill="hold"/>
                                            <p:tgtEl>
                                              <p:spTgt spid="24"/>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24"/>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5"/>
                                            </p:tgtEl>
                                            <p:attrNameLst>
                                              <p:attrName>style.visibility</p:attrName>
                                            </p:attrNameLst>
                                          </p:cBhvr>
                                          <p:to>
                                            <p:strVal val="visible"/>
                                          </p:to>
                                        </p:set>
                                        <p:anim calcmode="lin" valueType="num">
                                          <p:cBhvr>
                                            <p:cTn id="17" dur="300" fill="hold"/>
                                            <p:tgtEl>
                                              <p:spTgt spid="5"/>
                                            </p:tgtEl>
                                            <p:attrNameLst>
                                              <p:attrName>ppt_w</p:attrName>
                                            </p:attrNameLst>
                                          </p:cBhvr>
                                          <p:tavLst>
                                            <p:tav tm="0">
                                              <p:val>
                                                <p:fltVal val="0"/>
                                              </p:val>
                                            </p:tav>
                                            <p:tav tm="100000">
                                              <p:val>
                                                <p:strVal val="#ppt_w"/>
                                              </p:val>
                                            </p:tav>
                                          </p:tavLst>
                                        </p:anim>
                                        <p:anim calcmode="lin" valueType="num">
                                          <p:cBhvr>
                                            <p:cTn id="18" dur="300" fill="hold"/>
                                            <p:tgtEl>
                                              <p:spTgt spid="5"/>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1000"/>
                                      </p:stCondLst>
                                      <p:childTnLst>
                                        <p:animScale>
                                          <p:cBhvr>
                                            <p:cTn id="20" dur="150" fill="hold"/>
                                            <p:tgtEl>
                                              <p:spTgt spid="5"/>
                                            </p:tgtEl>
                                          </p:cBhvr>
                                          <p:by x="110000" y="110000"/>
                                        </p:animScale>
                                      </p:childTnLst>
                                    </p:cTn>
                                  </p:par>
                                  <p:par>
                                    <p:cTn id="21" presetID="23" presetClass="entr" presetSubtype="16" fill="hold" grpId="0" nodeType="withEffect">
                                      <p:stCondLst>
                                        <p:cond delay="1000"/>
                                      </p:stCondLst>
                                      <p:childTnLst>
                                        <p:set>
                                          <p:cBhvr>
                                            <p:cTn id="22" dur="1" fill="hold">
                                              <p:stCondLst>
                                                <p:cond delay="0"/>
                                              </p:stCondLst>
                                            </p:cTn>
                                            <p:tgtEl>
                                              <p:spTgt spid="6"/>
                                            </p:tgtEl>
                                            <p:attrNameLst>
                                              <p:attrName>style.visibility</p:attrName>
                                            </p:attrNameLst>
                                          </p:cBhvr>
                                          <p:to>
                                            <p:strVal val="visible"/>
                                          </p:to>
                                        </p:set>
                                        <p:anim calcmode="lin" valueType="num">
                                          <p:cBhvr>
                                            <p:cTn id="23" dur="300" fill="hold"/>
                                            <p:tgtEl>
                                              <p:spTgt spid="6"/>
                                            </p:tgtEl>
                                            <p:attrNameLst>
                                              <p:attrName>ppt_w</p:attrName>
                                            </p:attrNameLst>
                                          </p:cBhvr>
                                          <p:tavLst>
                                            <p:tav tm="0">
                                              <p:val>
                                                <p:fltVal val="0"/>
                                              </p:val>
                                            </p:tav>
                                            <p:tav tm="100000">
                                              <p:val>
                                                <p:strVal val="#ppt_w"/>
                                              </p:val>
                                            </p:tav>
                                          </p:tavLst>
                                        </p:anim>
                                        <p:anim calcmode="lin" valueType="num">
                                          <p:cBhvr>
                                            <p:cTn id="24" dur="300" fill="hold"/>
                                            <p:tgtEl>
                                              <p:spTgt spid="6"/>
                                            </p:tgtEl>
                                            <p:attrNameLst>
                                              <p:attrName>ppt_h</p:attrName>
                                            </p:attrNameLst>
                                          </p:cBhvr>
                                          <p:tavLst>
                                            <p:tav tm="0">
                                              <p:val>
                                                <p:fltVal val="0"/>
                                              </p:val>
                                            </p:tav>
                                            <p:tav tm="100000">
                                              <p:val>
                                                <p:strVal val="#ppt_h"/>
                                              </p:val>
                                            </p:tav>
                                          </p:tavLst>
                                        </p:anim>
                                      </p:childTnLst>
                                    </p:cTn>
                                  </p:par>
                                  <p:par>
                                    <p:cTn id="25" presetID="6" presetClass="emph" presetSubtype="0" autoRev="1" fill="hold" grpId="1" nodeType="withEffect">
                                      <p:stCondLst>
                                        <p:cond delay="1300"/>
                                      </p:stCondLst>
                                      <p:childTnLst>
                                        <p:animScale>
                                          <p:cBhvr>
                                            <p:cTn id="26" dur="150" fill="hold"/>
                                            <p:tgtEl>
                                              <p:spTgt spid="6"/>
                                            </p:tgtEl>
                                          </p:cBhvr>
                                          <p:by x="110000" y="110000"/>
                                        </p:animScale>
                                      </p:childTnLst>
                                    </p:cTn>
                                  </p:par>
                                  <p:par>
                                    <p:cTn id="27" presetID="10" presetClass="entr" presetSubtype="0" fill="hold" nodeType="withEffect">
                                      <p:stCondLst>
                                        <p:cond delay="7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42" presetClass="path" presetSubtype="0" decel="100000" fill="hold" nodeType="withEffect">
                                      <p:stCondLst>
                                        <p:cond delay="700"/>
                                      </p:stCondLst>
                                      <p:childTnLst>
                                        <p:animMotion origin="layout" path="M 0.04752 -0.06482 L 0.00013 -0.00139 " pathEditMode="relative" rAng="0" ptsTypes="AA">
                                          <p:cBhvr>
                                            <p:cTn id="31" dur="1000" fill="hold"/>
                                            <p:tgtEl>
                                              <p:spTgt spid="25"/>
                                            </p:tgtEl>
                                            <p:attrNameLst>
                                              <p:attrName>ppt_x</p:attrName>
                                              <p:attrName>ppt_y</p:attrName>
                                            </p:attrNameLst>
                                          </p:cBhvr>
                                          <p:rCtr x="-2370" y="3171"/>
                                        </p:animMotion>
                                      </p:childTnLst>
                                    </p:cTn>
                                  </p:par>
                                  <p:par>
                                    <p:cTn id="32" presetID="10" presetClass="entr" presetSubtype="0" fill="hold" nodeType="withEffect">
                                      <p:stCondLst>
                                        <p:cond delay="100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42" presetClass="path" presetSubtype="0" decel="100000" fill="hold" nodeType="withEffect">
                                      <p:stCondLst>
                                        <p:cond delay="1000"/>
                                      </p:stCondLst>
                                      <p:childTnLst>
                                        <p:animMotion origin="layout" path="M 0.04752 -0.06482 L 0.00013 -0.00139 " pathEditMode="relative" ptsTypes="">
                                          <p:cBhvr>
                                            <p:cTn id="36" dur="1000" fill="hold"/>
                                            <p:tgtEl>
                                              <p:spTgt spid="26"/>
                                            </p:tgtEl>
                                            <p:attrNameLst>
                                              <p:attrName>ppt_x</p:attrName>
                                              <p:attrName>ppt_y</p:attrName>
                                            </p:attrNameLst>
                                          </p:cBhvr>
                                        </p:animMotion>
                                      </p:childTnLst>
                                    </p:cTn>
                                  </p:par>
                                  <p:par>
                                    <p:cTn id="37" presetID="10" presetClass="entr" presetSubtype="0" fill="hold" nodeType="withEffect">
                                      <p:stCondLst>
                                        <p:cond delay="80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42" presetClass="path" presetSubtype="0" decel="100000" fill="hold" nodeType="withEffect">
                                      <p:stCondLst>
                                        <p:cond delay="800"/>
                                      </p:stCondLst>
                                      <p:childTnLst>
                                        <p:animMotion origin="layout" path="M 0.04752 -0.06482 L 0.00013 -0.00139 " pathEditMode="relative" ptsTypes="">
                                          <p:cBhvr>
                                            <p:cTn id="41" dur="1000" fill="hold"/>
                                            <p:tgtEl>
                                              <p:spTgt spid="30"/>
                                            </p:tgtEl>
                                            <p:attrNameLst>
                                              <p:attrName>ppt_x</p:attrName>
                                              <p:attrName>ppt_y</p:attrName>
                                            </p:attrNameLst>
                                          </p:cBhvr>
                                        </p:animMotion>
                                      </p:childTnLst>
                                    </p:cTn>
                                  </p:par>
                                  <p:par>
                                    <p:cTn id="42" presetID="10" presetClass="entr" presetSubtype="0" fill="hold" nodeType="withEffect">
                                      <p:stCondLst>
                                        <p:cond delay="120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42" presetClass="path" presetSubtype="0" decel="100000" fill="hold" nodeType="withEffect">
                                      <p:stCondLst>
                                        <p:cond delay="1200"/>
                                      </p:stCondLst>
                                      <p:childTnLst>
                                        <p:animMotion origin="layout" path="M 0.04752 -0.06482 L 0.00013 -0.00139 " pathEditMode="relative" ptsTypes="">
                                          <p:cBhvr>
                                            <p:cTn id="46" dur="1000" fill="hold"/>
                                            <p:tgtEl>
                                              <p:spTgt spid="31"/>
                                            </p:tgtEl>
                                            <p:attrNameLst>
                                              <p:attrName>ppt_x</p:attrName>
                                              <p:attrName>ppt_y</p:attrName>
                                            </p:attrNameLst>
                                          </p:cBhvr>
                                        </p:animMotion>
                                      </p:childTnLst>
                                    </p:cTn>
                                  </p:par>
                                  <p:par>
                                    <p:cTn id="47" presetID="10" presetClass="entr" presetSubtype="0" fill="hold" nodeType="withEffect">
                                      <p:stCondLst>
                                        <p:cond delay="70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42" presetClass="path" presetSubtype="0" decel="100000" fill="hold" nodeType="withEffect">
                                      <p:stCondLst>
                                        <p:cond delay="700"/>
                                      </p:stCondLst>
                                      <p:childTnLst>
                                        <p:animMotion origin="layout" path="M 0.04752 -0.06482 L 0.00013 -0.00139 " pathEditMode="relative" ptsTypes="">
                                          <p:cBhvr>
                                            <p:cTn id="51" dur="1000" fill="hold"/>
                                            <p:tgtEl>
                                              <p:spTgt spid="27"/>
                                            </p:tgtEl>
                                            <p:attrNameLst>
                                              <p:attrName>ppt_x</p:attrName>
                                              <p:attrName>ppt_y</p:attrName>
                                            </p:attrNameLst>
                                          </p:cBhvr>
                                        </p:animMotion>
                                      </p:childTnLst>
                                    </p:cTn>
                                  </p:par>
                                  <p:par>
                                    <p:cTn id="52" presetID="10" presetClass="entr" presetSubtype="0" fill="hold" nodeType="withEffect">
                                      <p:stCondLst>
                                        <p:cond delay="80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par>
                                    <p:cTn id="55" presetID="42" presetClass="path" presetSubtype="0" decel="100000" fill="hold" nodeType="withEffect">
                                      <p:stCondLst>
                                        <p:cond delay="800"/>
                                      </p:stCondLst>
                                      <p:childTnLst>
                                        <p:animMotion origin="layout" path="M 0.04752 -0.06482 L 0.00013 -0.00139 " pathEditMode="relative" ptsTypes="">
                                          <p:cBhvr>
                                            <p:cTn id="56" dur="1000" fill="hold"/>
                                            <p:tgtEl>
                                              <p:spTgt spid="28"/>
                                            </p:tgtEl>
                                            <p:attrNameLst>
                                              <p:attrName>ppt_x</p:attrName>
                                              <p:attrName>ppt_y</p:attrName>
                                            </p:attrNameLst>
                                          </p:cBhvr>
                                        </p:animMotion>
                                      </p:childTnLst>
                                    </p:cTn>
                                  </p:par>
                                  <p:par>
                                    <p:cTn id="57" presetID="10" presetClass="entr" presetSubtype="0" fill="hold" nodeType="withEffect">
                                      <p:stCondLst>
                                        <p:cond delay="1100"/>
                                      </p:stCondLst>
                                      <p:childTnLst>
                                        <p:set>
                                          <p:cBhvr>
                                            <p:cTn id="58" dur="1" fill="hold">
                                              <p:stCondLst>
                                                <p:cond delay="0"/>
                                              </p:stCondLst>
                                            </p:cTn>
                                            <p:tgtEl>
                                              <p:spTgt spid="29"/>
                                            </p:tgtEl>
                                            <p:attrNameLst>
                                              <p:attrName>style.visibility</p:attrName>
                                            </p:attrNameLst>
                                          </p:cBhvr>
                                          <p:to>
                                            <p:strVal val="visible"/>
                                          </p:to>
                                        </p:set>
                                        <p:animEffect transition="in" filter="fade">
                                          <p:cBhvr>
                                            <p:cTn id="59" dur="500"/>
                                            <p:tgtEl>
                                              <p:spTgt spid="29"/>
                                            </p:tgtEl>
                                          </p:cBhvr>
                                        </p:animEffect>
                                      </p:childTnLst>
                                    </p:cTn>
                                  </p:par>
                                  <p:par>
                                    <p:cTn id="60" presetID="42" presetClass="path" presetSubtype="0" decel="100000" fill="hold" nodeType="withEffect">
                                      <p:stCondLst>
                                        <p:cond delay="1100"/>
                                      </p:stCondLst>
                                      <p:childTnLst>
                                        <p:animMotion origin="layout" path="M 0.04752 -0.06482 L 0.00013 -0.00139 " pathEditMode="relative" ptsTypes="">
                                          <p:cBhvr>
                                            <p:cTn id="61" dur="1000" fill="hold"/>
                                            <p:tgtEl>
                                              <p:spTgt spid="29"/>
                                            </p:tgtEl>
                                            <p:attrNameLst>
                                              <p:attrName>ppt_x</p:attrName>
                                              <p:attrName>ppt_y</p:attrName>
                                            </p:attrNameLst>
                                          </p:cBhvr>
                                        </p:animMotion>
                                      </p:childTnLst>
                                    </p:cTn>
                                  </p:par>
                                  <p:par>
                                    <p:cTn id="62" presetID="22" presetClass="entr" presetSubtype="8" fill="hold" grpId="0" nodeType="withEffect">
                                      <p:stCondLst>
                                        <p:cond delay="200"/>
                                      </p:stCondLst>
                                      <p:childTnLst>
                                        <p:set>
                                          <p:cBhvr>
                                            <p:cTn id="63" dur="1" fill="hold">
                                              <p:stCondLst>
                                                <p:cond delay="0"/>
                                              </p:stCondLst>
                                            </p:cTn>
                                            <p:tgtEl>
                                              <p:spTgt spid="32"/>
                                            </p:tgtEl>
                                            <p:attrNameLst>
                                              <p:attrName>style.visibility</p:attrName>
                                            </p:attrNameLst>
                                          </p:cBhvr>
                                          <p:to>
                                            <p:strVal val="visible"/>
                                          </p:to>
                                        </p:set>
                                        <p:animEffect transition="in" filter="wipe(left)">
                                          <p:cBhvr>
                                            <p:cTn id="64" dur="750"/>
                                            <p:tgtEl>
                                              <p:spTgt spid="32"/>
                                            </p:tgtEl>
                                          </p:cBhvr>
                                        </p:animEffect>
                                      </p:childTnLst>
                                    </p:cTn>
                                  </p:par>
                                  <p:par>
                                    <p:cTn id="65" presetID="22" presetClass="entr" presetSubtype="8" fill="hold" grpId="0" nodeType="withEffect">
                                      <p:stCondLst>
                                        <p:cond delay="400"/>
                                      </p:stCondLst>
                                      <p:childTnLst>
                                        <p:set>
                                          <p:cBhvr>
                                            <p:cTn id="66" dur="1" fill="hold">
                                              <p:stCondLst>
                                                <p:cond delay="0"/>
                                              </p:stCondLst>
                                            </p:cTn>
                                            <p:tgtEl>
                                              <p:spTgt spid="10"/>
                                            </p:tgtEl>
                                            <p:attrNameLst>
                                              <p:attrName>style.visibility</p:attrName>
                                            </p:attrNameLst>
                                          </p:cBhvr>
                                          <p:to>
                                            <p:strVal val="visible"/>
                                          </p:to>
                                        </p:set>
                                        <p:animEffect transition="in" filter="wipe(left)">
                                          <p:cBhvr>
                                            <p:cTn id="67" dur="750"/>
                                            <p:tgtEl>
                                              <p:spTgt spid="10"/>
                                            </p:tgtEl>
                                          </p:cBhvr>
                                        </p:animEffect>
                                      </p:childTnLst>
                                    </p:cTn>
                                  </p:par>
                                  <p:par>
                                    <p:cTn id="68" presetID="2" presetClass="entr" presetSubtype="4" decel="100000" fill="hold" nodeType="withEffect">
                                      <p:stCondLst>
                                        <p:cond delay="600"/>
                                      </p:stCondLst>
                                      <p:childTnLst>
                                        <p:set>
                                          <p:cBhvr>
                                            <p:cTn id="69" dur="1" fill="hold">
                                              <p:stCondLst>
                                                <p:cond delay="0"/>
                                              </p:stCondLst>
                                            </p:cTn>
                                            <p:tgtEl>
                                              <p:spTgt spid="43"/>
                                            </p:tgtEl>
                                            <p:attrNameLst>
                                              <p:attrName>style.visibility</p:attrName>
                                            </p:attrNameLst>
                                          </p:cBhvr>
                                          <p:to>
                                            <p:strVal val="visible"/>
                                          </p:to>
                                        </p:set>
                                        <p:anim calcmode="lin" valueType="num">
                                          <p:cBhvr additive="base">
                                            <p:cTn id="70" dur="500" fill="hold"/>
                                            <p:tgtEl>
                                              <p:spTgt spid="43"/>
                                            </p:tgtEl>
                                            <p:attrNameLst>
                                              <p:attrName>ppt_x</p:attrName>
                                            </p:attrNameLst>
                                          </p:cBhvr>
                                          <p:tavLst>
                                            <p:tav tm="0">
                                              <p:val>
                                                <p:strVal val="#ppt_x"/>
                                              </p:val>
                                            </p:tav>
                                            <p:tav tm="100000">
                                              <p:val>
                                                <p:strVal val="#ppt_x"/>
                                              </p:val>
                                            </p:tav>
                                          </p:tavLst>
                                        </p:anim>
                                        <p:anim calcmode="lin" valueType="num">
                                          <p:cBhvr additive="base">
                                            <p:cTn id="71" dur="500" fill="hold"/>
                                            <p:tgtEl>
                                              <p:spTgt spid="43"/>
                                            </p:tgtEl>
                                            <p:attrNameLst>
                                              <p:attrName>ppt_y</p:attrName>
                                            </p:attrNameLst>
                                          </p:cBhvr>
                                          <p:tavLst>
                                            <p:tav tm="0">
                                              <p:val>
                                                <p:strVal val="1+#ppt_h/2"/>
                                              </p:val>
                                            </p:tav>
                                            <p:tav tm="100000">
                                              <p:val>
                                                <p:strVal val="#ppt_y"/>
                                              </p:val>
                                            </p:tav>
                                          </p:tavLst>
                                        </p:anim>
                                      </p:childTnLst>
                                    </p:cTn>
                                  </p:par>
                                  <p:par>
                                    <p:cTn id="72" presetID="2" presetClass="entr" presetSubtype="4" decel="100000" fill="hold" nodeType="withEffect">
                                      <p:stCondLst>
                                        <p:cond delay="800"/>
                                      </p:stCondLst>
                                      <p:childTnLst>
                                        <p:set>
                                          <p:cBhvr>
                                            <p:cTn id="73" dur="1" fill="hold">
                                              <p:stCondLst>
                                                <p:cond delay="0"/>
                                              </p:stCondLst>
                                            </p:cTn>
                                            <p:tgtEl>
                                              <p:spTgt spid="45"/>
                                            </p:tgtEl>
                                            <p:attrNameLst>
                                              <p:attrName>style.visibility</p:attrName>
                                            </p:attrNameLst>
                                          </p:cBhvr>
                                          <p:to>
                                            <p:strVal val="visible"/>
                                          </p:to>
                                        </p:set>
                                        <p:anim calcmode="lin" valueType="num">
                                          <p:cBhvr additive="base">
                                            <p:cTn id="74" dur="500" fill="hold"/>
                                            <p:tgtEl>
                                              <p:spTgt spid="45"/>
                                            </p:tgtEl>
                                            <p:attrNameLst>
                                              <p:attrName>ppt_x</p:attrName>
                                            </p:attrNameLst>
                                          </p:cBhvr>
                                          <p:tavLst>
                                            <p:tav tm="0">
                                              <p:val>
                                                <p:strVal val="#ppt_x"/>
                                              </p:val>
                                            </p:tav>
                                            <p:tav tm="100000">
                                              <p:val>
                                                <p:strVal val="#ppt_x"/>
                                              </p:val>
                                            </p:tav>
                                          </p:tavLst>
                                        </p:anim>
                                        <p:anim calcmode="lin" valueType="num">
                                          <p:cBhvr additive="base">
                                            <p:cTn id="75" dur="500" fill="hold"/>
                                            <p:tgtEl>
                                              <p:spTgt spid="45"/>
                                            </p:tgtEl>
                                            <p:attrNameLst>
                                              <p:attrName>ppt_y</p:attrName>
                                            </p:attrNameLst>
                                          </p:cBhvr>
                                          <p:tavLst>
                                            <p:tav tm="0">
                                              <p:val>
                                                <p:strVal val="1+#ppt_h/2"/>
                                              </p:val>
                                            </p:tav>
                                            <p:tav tm="100000">
                                              <p:val>
                                                <p:strVal val="#ppt_y"/>
                                              </p:val>
                                            </p:tav>
                                          </p:tavLst>
                                        </p:anim>
                                      </p:childTnLst>
                                    </p:cTn>
                                  </p:par>
                                  <p:par>
                                    <p:cTn id="76" presetID="2" presetClass="entr" presetSubtype="4" decel="100000" fill="hold" nodeType="withEffect">
                                      <p:stCondLst>
                                        <p:cond delay="900"/>
                                      </p:stCondLst>
                                      <p:childTnLst>
                                        <p:set>
                                          <p:cBhvr>
                                            <p:cTn id="77" dur="1" fill="hold">
                                              <p:stCondLst>
                                                <p:cond delay="0"/>
                                              </p:stCondLst>
                                            </p:cTn>
                                            <p:tgtEl>
                                              <p:spTgt spid="46"/>
                                            </p:tgtEl>
                                            <p:attrNameLst>
                                              <p:attrName>style.visibility</p:attrName>
                                            </p:attrNameLst>
                                          </p:cBhvr>
                                          <p:to>
                                            <p:strVal val="visible"/>
                                          </p:to>
                                        </p:set>
                                        <p:anim calcmode="lin" valueType="num">
                                          <p:cBhvr additive="base">
                                            <p:cTn id="78" dur="500" fill="hold"/>
                                            <p:tgtEl>
                                              <p:spTgt spid="46"/>
                                            </p:tgtEl>
                                            <p:attrNameLst>
                                              <p:attrName>ppt_x</p:attrName>
                                            </p:attrNameLst>
                                          </p:cBhvr>
                                          <p:tavLst>
                                            <p:tav tm="0">
                                              <p:val>
                                                <p:strVal val="#ppt_x"/>
                                              </p:val>
                                            </p:tav>
                                            <p:tav tm="100000">
                                              <p:val>
                                                <p:strVal val="#ppt_x"/>
                                              </p:val>
                                            </p:tav>
                                          </p:tavLst>
                                        </p:anim>
                                        <p:anim calcmode="lin" valueType="num">
                                          <p:cBhvr additive="base">
                                            <p:cTn id="79" dur="500" fill="hold"/>
                                            <p:tgtEl>
                                              <p:spTgt spid="46"/>
                                            </p:tgtEl>
                                            <p:attrNameLst>
                                              <p:attrName>ppt_y</p:attrName>
                                            </p:attrNameLst>
                                          </p:cBhvr>
                                          <p:tavLst>
                                            <p:tav tm="0">
                                              <p:val>
                                                <p:strVal val="1+#ppt_h/2"/>
                                              </p:val>
                                            </p:tav>
                                            <p:tav tm="100000">
                                              <p:val>
                                                <p:strVal val="#ppt_y"/>
                                              </p:val>
                                            </p:tav>
                                          </p:tavLst>
                                        </p:anim>
                                      </p:childTnLst>
                                    </p:cTn>
                                  </p:par>
                                  <p:par>
                                    <p:cTn id="80" presetID="2" presetClass="entr" presetSubtype="4" decel="100000" fill="hold" nodeType="withEffect">
                                      <p:stCondLst>
                                        <p:cond delay="1000"/>
                                      </p:stCondLst>
                                      <p:childTnLst>
                                        <p:set>
                                          <p:cBhvr>
                                            <p:cTn id="81" dur="1" fill="hold">
                                              <p:stCondLst>
                                                <p:cond delay="0"/>
                                              </p:stCondLst>
                                            </p:cTn>
                                            <p:tgtEl>
                                              <p:spTgt spid="47"/>
                                            </p:tgtEl>
                                            <p:attrNameLst>
                                              <p:attrName>style.visibility</p:attrName>
                                            </p:attrNameLst>
                                          </p:cBhvr>
                                          <p:to>
                                            <p:strVal val="visible"/>
                                          </p:to>
                                        </p:set>
                                        <p:anim calcmode="lin" valueType="num">
                                          <p:cBhvr additive="base">
                                            <p:cTn id="82" dur="500" fill="hold"/>
                                            <p:tgtEl>
                                              <p:spTgt spid="47"/>
                                            </p:tgtEl>
                                            <p:attrNameLst>
                                              <p:attrName>ppt_x</p:attrName>
                                            </p:attrNameLst>
                                          </p:cBhvr>
                                          <p:tavLst>
                                            <p:tav tm="0">
                                              <p:val>
                                                <p:strVal val="#ppt_x"/>
                                              </p:val>
                                            </p:tav>
                                            <p:tav tm="100000">
                                              <p:val>
                                                <p:strVal val="#ppt_x"/>
                                              </p:val>
                                            </p:tav>
                                          </p:tavLst>
                                        </p:anim>
                                        <p:anim calcmode="lin" valueType="num">
                                          <p:cBhvr additive="base">
                                            <p:cTn id="83" dur="500" fill="hold"/>
                                            <p:tgtEl>
                                              <p:spTgt spid="47"/>
                                            </p:tgtEl>
                                            <p:attrNameLst>
                                              <p:attrName>ppt_y</p:attrName>
                                            </p:attrNameLst>
                                          </p:cBhvr>
                                          <p:tavLst>
                                            <p:tav tm="0">
                                              <p:val>
                                                <p:strVal val="1+#ppt_h/2"/>
                                              </p:val>
                                            </p:tav>
                                            <p:tav tm="100000">
                                              <p:val>
                                                <p:strVal val="#ppt_y"/>
                                              </p:val>
                                            </p:tav>
                                          </p:tavLst>
                                        </p:anim>
                                      </p:childTnLst>
                                    </p:cTn>
                                  </p:par>
                                  <p:par>
                                    <p:cTn id="84" presetID="2" presetClass="entr" presetSubtype="4" decel="100000" fill="hold" nodeType="withEffect">
                                      <p:stCondLst>
                                        <p:cond delay="1000"/>
                                      </p:stCondLst>
                                      <p:childTnLst>
                                        <p:set>
                                          <p:cBhvr>
                                            <p:cTn id="85" dur="1" fill="hold">
                                              <p:stCondLst>
                                                <p:cond delay="0"/>
                                              </p:stCondLst>
                                            </p:cTn>
                                            <p:tgtEl>
                                              <p:spTgt spid="48"/>
                                            </p:tgtEl>
                                            <p:attrNameLst>
                                              <p:attrName>style.visibility</p:attrName>
                                            </p:attrNameLst>
                                          </p:cBhvr>
                                          <p:to>
                                            <p:strVal val="visible"/>
                                          </p:to>
                                        </p:set>
                                        <p:anim calcmode="lin" valueType="num">
                                          <p:cBhvr additive="base">
                                            <p:cTn id="86" dur="500" fill="hold"/>
                                            <p:tgtEl>
                                              <p:spTgt spid="48"/>
                                            </p:tgtEl>
                                            <p:attrNameLst>
                                              <p:attrName>ppt_x</p:attrName>
                                            </p:attrNameLst>
                                          </p:cBhvr>
                                          <p:tavLst>
                                            <p:tav tm="0">
                                              <p:val>
                                                <p:strVal val="#ppt_x"/>
                                              </p:val>
                                            </p:tav>
                                            <p:tav tm="100000">
                                              <p:val>
                                                <p:strVal val="#ppt_x"/>
                                              </p:val>
                                            </p:tav>
                                          </p:tavLst>
                                        </p:anim>
                                        <p:anim calcmode="lin" valueType="num">
                                          <p:cBhvr additive="base">
                                            <p:cTn id="87" dur="500" fill="hold"/>
                                            <p:tgtEl>
                                              <p:spTgt spid="48"/>
                                            </p:tgtEl>
                                            <p:attrNameLst>
                                              <p:attrName>ppt_y</p:attrName>
                                            </p:attrNameLst>
                                          </p:cBhvr>
                                          <p:tavLst>
                                            <p:tav tm="0">
                                              <p:val>
                                                <p:strVal val="1+#ppt_h/2"/>
                                              </p:val>
                                            </p:tav>
                                            <p:tav tm="100000">
                                              <p:val>
                                                <p:strVal val="#ppt_y"/>
                                              </p:val>
                                            </p:tav>
                                          </p:tavLst>
                                        </p:anim>
                                      </p:childTnLst>
                                    </p:cTn>
                                  </p:par>
                                  <p:par>
                                    <p:cTn id="88" presetID="2" presetClass="entr" presetSubtype="4" decel="100000" fill="hold" nodeType="withEffect">
                                      <p:stCondLst>
                                        <p:cond delay="800"/>
                                      </p:stCondLst>
                                      <p:childTnLst>
                                        <p:set>
                                          <p:cBhvr>
                                            <p:cTn id="89" dur="1" fill="hold">
                                              <p:stCondLst>
                                                <p:cond delay="0"/>
                                              </p:stCondLst>
                                            </p:cTn>
                                            <p:tgtEl>
                                              <p:spTgt spid="49"/>
                                            </p:tgtEl>
                                            <p:attrNameLst>
                                              <p:attrName>style.visibility</p:attrName>
                                            </p:attrNameLst>
                                          </p:cBhvr>
                                          <p:to>
                                            <p:strVal val="visible"/>
                                          </p:to>
                                        </p:set>
                                        <p:anim calcmode="lin" valueType="num">
                                          <p:cBhvr additive="base">
                                            <p:cTn id="90" dur="500" fill="hold"/>
                                            <p:tgtEl>
                                              <p:spTgt spid="49"/>
                                            </p:tgtEl>
                                            <p:attrNameLst>
                                              <p:attrName>ppt_x</p:attrName>
                                            </p:attrNameLst>
                                          </p:cBhvr>
                                          <p:tavLst>
                                            <p:tav tm="0">
                                              <p:val>
                                                <p:strVal val="#ppt_x"/>
                                              </p:val>
                                            </p:tav>
                                            <p:tav tm="100000">
                                              <p:val>
                                                <p:strVal val="#ppt_x"/>
                                              </p:val>
                                            </p:tav>
                                          </p:tavLst>
                                        </p:anim>
                                        <p:anim calcmode="lin" valueType="num">
                                          <p:cBhvr additive="base">
                                            <p:cTn id="91" dur="500" fill="hold"/>
                                            <p:tgtEl>
                                              <p:spTgt spid="49"/>
                                            </p:tgtEl>
                                            <p:attrNameLst>
                                              <p:attrName>ppt_y</p:attrName>
                                            </p:attrNameLst>
                                          </p:cBhvr>
                                          <p:tavLst>
                                            <p:tav tm="0">
                                              <p:val>
                                                <p:strVal val="1+#ppt_h/2"/>
                                              </p:val>
                                            </p:tav>
                                            <p:tav tm="100000">
                                              <p:val>
                                                <p:strVal val="#ppt_y"/>
                                              </p:val>
                                            </p:tav>
                                          </p:tavLst>
                                        </p:anim>
                                      </p:childTnLst>
                                    </p:cTn>
                                  </p:par>
                                  <p:par>
                                    <p:cTn id="92" presetID="2" presetClass="entr" presetSubtype="4" decel="100000" fill="hold" nodeType="withEffect">
                                      <p:stCondLst>
                                        <p:cond delay="700"/>
                                      </p:stCondLst>
                                      <p:childTnLst>
                                        <p:set>
                                          <p:cBhvr>
                                            <p:cTn id="93" dur="1" fill="hold">
                                              <p:stCondLst>
                                                <p:cond delay="0"/>
                                              </p:stCondLst>
                                            </p:cTn>
                                            <p:tgtEl>
                                              <p:spTgt spid="50"/>
                                            </p:tgtEl>
                                            <p:attrNameLst>
                                              <p:attrName>style.visibility</p:attrName>
                                            </p:attrNameLst>
                                          </p:cBhvr>
                                          <p:to>
                                            <p:strVal val="visible"/>
                                          </p:to>
                                        </p:set>
                                        <p:anim calcmode="lin" valueType="num">
                                          <p:cBhvr additive="base">
                                            <p:cTn id="94" dur="500" fill="hold"/>
                                            <p:tgtEl>
                                              <p:spTgt spid="50"/>
                                            </p:tgtEl>
                                            <p:attrNameLst>
                                              <p:attrName>ppt_x</p:attrName>
                                            </p:attrNameLst>
                                          </p:cBhvr>
                                          <p:tavLst>
                                            <p:tav tm="0">
                                              <p:val>
                                                <p:strVal val="#ppt_x"/>
                                              </p:val>
                                            </p:tav>
                                            <p:tav tm="100000">
                                              <p:val>
                                                <p:strVal val="#ppt_x"/>
                                              </p:val>
                                            </p:tav>
                                          </p:tavLst>
                                        </p:anim>
                                        <p:anim calcmode="lin" valueType="num">
                                          <p:cBhvr additive="base">
                                            <p:cTn id="95" dur="500" fill="hold"/>
                                            <p:tgtEl>
                                              <p:spTgt spid="50"/>
                                            </p:tgtEl>
                                            <p:attrNameLst>
                                              <p:attrName>ppt_y</p:attrName>
                                            </p:attrNameLst>
                                          </p:cBhvr>
                                          <p:tavLst>
                                            <p:tav tm="0">
                                              <p:val>
                                                <p:strVal val="1+#ppt_h/2"/>
                                              </p:val>
                                            </p:tav>
                                            <p:tav tm="100000">
                                              <p:val>
                                                <p:strVal val="#ppt_y"/>
                                              </p:val>
                                            </p:tav>
                                          </p:tavLst>
                                        </p:anim>
                                      </p:childTnLst>
                                    </p:cTn>
                                  </p:par>
                                  <p:par>
                                    <p:cTn id="96" presetID="2" presetClass="entr" presetSubtype="4" decel="100000" fill="hold" nodeType="withEffect">
                                      <p:stCondLst>
                                        <p:cond delay="900"/>
                                      </p:stCondLst>
                                      <p:childTnLst>
                                        <p:set>
                                          <p:cBhvr>
                                            <p:cTn id="97" dur="1" fill="hold">
                                              <p:stCondLst>
                                                <p:cond delay="0"/>
                                              </p:stCondLst>
                                            </p:cTn>
                                            <p:tgtEl>
                                              <p:spTgt spid="51"/>
                                            </p:tgtEl>
                                            <p:attrNameLst>
                                              <p:attrName>style.visibility</p:attrName>
                                            </p:attrNameLst>
                                          </p:cBhvr>
                                          <p:to>
                                            <p:strVal val="visible"/>
                                          </p:to>
                                        </p:set>
                                        <p:anim calcmode="lin" valueType="num">
                                          <p:cBhvr additive="base">
                                            <p:cTn id="98" dur="500" fill="hold"/>
                                            <p:tgtEl>
                                              <p:spTgt spid="51"/>
                                            </p:tgtEl>
                                            <p:attrNameLst>
                                              <p:attrName>ppt_x</p:attrName>
                                            </p:attrNameLst>
                                          </p:cBhvr>
                                          <p:tavLst>
                                            <p:tav tm="0">
                                              <p:val>
                                                <p:strVal val="#ppt_x"/>
                                              </p:val>
                                            </p:tav>
                                            <p:tav tm="100000">
                                              <p:val>
                                                <p:strVal val="#ppt_x"/>
                                              </p:val>
                                            </p:tav>
                                          </p:tavLst>
                                        </p:anim>
                                        <p:anim calcmode="lin" valueType="num">
                                          <p:cBhvr additive="base">
                                            <p:cTn id="99" dur="500" fill="hold"/>
                                            <p:tgtEl>
                                              <p:spTgt spid="51"/>
                                            </p:tgtEl>
                                            <p:attrNameLst>
                                              <p:attrName>ppt_y</p:attrName>
                                            </p:attrNameLst>
                                          </p:cBhvr>
                                          <p:tavLst>
                                            <p:tav tm="0">
                                              <p:val>
                                                <p:strVal val="1+#ppt_h/2"/>
                                              </p:val>
                                            </p:tav>
                                            <p:tav tm="100000">
                                              <p:val>
                                                <p:strVal val="#ppt_y"/>
                                              </p:val>
                                            </p:tav>
                                          </p:tavLst>
                                        </p:anim>
                                      </p:childTnLst>
                                    </p:cTn>
                                  </p:par>
                                  <p:par>
                                    <p:cTn id="100" presetID="2" presetClass="entr" presetSubtype="4" decel="100000" fill="hold" nodeType="withEffect">
                                      <p:stCondLst>
                                        <p:cond delay="700"/>
                                      </p:stCondLst>
                                      <p:childTnLst>
                                        <p:set>
                                          <p:cBhvr>
                                            <p:cTn id="101" dur="1" fill="hold">
                                              <p:stCondLst>
                                                <p:cond delay="0"/>
                                              </p:stCondLst>
                                            </p:cTn>
                                            <p:tgtEl>
                                              <p:spTgt spid="52"/>
                                            </p:tgtEl>
                                            <p:attrNameLst>
                                              <p:attrName>style.visibility</p:attrName>
                                            </p:attrNameLst>
                                          </p:cBhvr>
                                          <p:to>
                                            <p:strVal val="visible"/>
                                          </p:to>
                                        </p:set>
                                        <p:anim calcmode="lin" valueType="num">
                                          <p:cBhvr additive="base">
                                            <p:cTn id="102" dur="500" fill="hold"/>
                                            <p:tgtEl>
                                              <p:spTgt spid="52"/>
                                            </p:tgtEl>
                                            <p:attrNameLst>
                                              <p:attrName>ppt_x</p:attrName>
                                            </p:attrNameLst>
                                          </p:cBhvr>
                                          <p:tavLst>
                                            <p:tav tm="0">
                                              <p:val>
                                                <p:strVal val="#ppt_x"/>
                                              </p:val>
                                            </p:tav>
                                            <p:tav tm="100000">
                                              <p:val>
                                                <p:strVal val="#ppt_x"/>
                                              </p:val>
                                            </p:tav>
                                          </p:tavLst>
                                        </p:anim>
                                        <p:anim calcmode="lin" valueType="num">
                                          <p:cBhvr additive="base">
                                            <p:cTn id="103" dur="500" fill="hold"/>
                                            <p:tgtEl>
                                              <p:spTgt spid="52"/>
                                            </p:tgtEl>
                                            <p:attrNameLst>
                                              <p:attrName>ppt_y</p:attrName>
                                            </p:attrNameLst>
                                          </p:cBhvr>
                                          <p:tavLst>
                                            <p:tav tm="0">
                                              <p:val>
                                                <p:strVal val="1+#ppt_h/2"/>
                                              </p:val>
                                            </p:tav>
                                            <p:tav tm="100000">
                                              <p:val>
                                                <p:strVal val="#ppt_y"/>
                                              </p:val>
                                            </p:tav>
                                          </p:tavLst>
                                        </p:anim>
                                      </p:childTnLst>
                                    </p:cTn>
                                  </p:par>
                                  <p:par>
                                    <p:cTn id="104" presetID="2" presetClass="entr" presetSubtype="4" decel="100000" fill="hold" nodeType="withEffect">
                                      <p:stCondLst>
                                        <p:cond delay="700"/>
                                      </p:stCondLst>
                                      <p:childTnLst>
                                        <p:set>
                                          <p:cBhvr>
                                            <p:cTn id="105" dur="1" fill="hold">
                                              <p:stCondLst>
                                                <p:cond delay="0"/>
                                              </p:stCondLst>
                                            </p:cTn>
                                            <p:tgtEl>
                                              <p:spTgt spid="53"/>
                                            </p:tgtEl>
                                            <p:attrNameLst>
                                              <p:attrName>style.visibility</p:attrName>
                                            </p:attrNameLst>
                                          </p:cBhvr>
                                          <p:to>
                                            <p:strVal val="visible"/>
                                          </p:to>
                                        </p:set>
                                        <p:anim calcmode="lin" valueType="num">
                                          <p:cBhvr additive="base">
                                            <p:cTn id="106" dur="500" fill="hold"/>
                                            <p:tgtEl>
                                              <p:spTgt spid="53"/>
                                            </p:tgtEl>
                                            <p:attrNameLst>
                                              <p:attrName>ppt_x</p:attrName>
                                            </p:attrNameLst>
                                          </p:cBhvr>
                                          <p:tavLst>
                                            <p:tav tm="0">
                                              <p:val>
                                                <p:strVal val="#ppt_x"/>
                                              </p:val>
                                            </p:tav>
                                            <p:tav tm="100000">
                                              <p:val>
                                                <p:strVal val="#ppt_x"/>
                                              </p:val>
                                            </p:tav>
                                          </p:tavLst>
                                        </p:anim>
                                        <p:anim calcmode="lin" valueType="num">
                                          <p:cBhvr additive="base">
                                            <p:cTn id="107" dur="500" fill="hold"/>
                                            <p:tgtEl>
                                              <p:spTgt spid="53"/>
                                            </p:tgtEl>
                                            <p:attrNameLst>
                                              <p:attrName>ppt_y</p:attrName>
                                            </p:attrNameLst>
                                          </p:cBhvr>
                                          <p:tavLst>
                                            <p:tav tm="0">
                                              <p:val>
                                                <p:strVal val="1+#ppt_h/2"/>
                                              </p:val>
                                            </p:tav>
                                            <p:tav tm="100000">
                                              <p:val>
                                                <p:strVal val="#ppt_y"/>
                                              </p:val>
                                            </p:tav>
                                          </p:tavLst>
                                        </p:anim>
                                      </p:childTnLst>
                                    </p:cTn>
                                  </p:par>
                                  <p:par>
                                    <p:cTn id="108" presetID="2" presetClass="entr" presetSubtype="4" fill="hold" nodeType="withEffect">
                                      <p:stCondLst>
                                        <p:cond delay="1500"/>
                                      </p:stCondLst>
                                      <p:childTnLst>
                                        <p:set>
                                          <p:cBhvr>
                                            <p:cTn id="109" dur="1" fill="hold">
                                              <p:stCondLst>
                                                <p:cond delay="0"/>
                                              </p:stCondLst>
                                            </p:cTn>
                                            <p:tgtEl>
                                              <p:spTgt spid="35"/>
                                            </p:tgtEl>
                                            <p:attrNameLst>
                                              <p:attrName>style.visibility</p:attrName>
                                            </p:attrNameLst>
                                          </p:cBhvr>
                                          <p:to>
                                            <p:strVal val="visible"/>
                                          </p:to>
                                        </p:set>
                                        <p:anim calcmode="lin" valueType="num">
                                          <p:cBhvr additive="base">
                                            <p:cTn id="110" dur="500" fill="hold"/>
                                            <p:tgtEl>
                                              <p:spTgt spid="35"/>
                                            </p:tgtEl>
                                            <p:attrNameLst>
                                              <p:attrName>ppt_x</p:attrName>
                                            </p:attrNameLst>
                                          </p:cBhvr>
                                          <p:tavLst>
                                            <p:tav tm="0">
                                              <p:val>
                                                <p:strVal val="#ppt_x"/>
                                              </p:val>
                                            </p:tav>
                                            <p:tav tm="100000">
                                              <p:val>
                                                <p:strVal val="#ppt_x"/>
                                              </p:val>
                                            </p:tav>
                                          </p:tavLst>
                                        </p:anim>
                                        <p:anim calcmode="lin" valueType="num">
                                          <p:cBhvr additive="base">
                                            <p:cTn id="111" dur="500" fill="hold"/>
                                            <p:tgtEl>
                                              <p:spTgt spid="35"/>
                                            </p:tgtEl>
                                            <p:attrNameLst>
                                              <p:attrName>ppt_y</p:attrName>
                                            </p:attrNameLst>
                                          </p:cBhvr>
                                          <p:tavLst>
                                            <p:tav tm="0">
                                              <p:val>
                                                <p:strVal val="1+#ppt_h/2"/>
                                              </p:val>
                                            </p:tav>
                                            <p:tav tm="100000">
                                              <p:val>
                                                <p:strVal val="#ppt_y"/>
                                              </p:val>
                                            </p:tav>
                                          </p:tavLst>
                                        </p:anim>
                                      </p:childTnLst>
                                    </p:cTn>
                                  </p:par>
                                  <p:par>
                                    <p:cTn id="112" presetID="50" presetClass="entr" presetSubtype="0" decel="100000" fill="hold" grpId="0" nodeType="withEffect">
                                      <p:stCondLst>
                                        <p:cond delay="1500"/>
                                      </p:stCondLst>
                                      <p:iterate type="wd">
                                        <p:tmPct val="5135"/>
                                      </p:iterate>
                                      <p:childTnLst>
                                        <p:set>
                                          <p:cBhvr>
                                            <p:cTn id="113" dur="1" fill="hold">
                                              <p:stCondLst>
                                                <p:cond delay="0"/>
                                              </p:stCondLst>
                                            </p:cTn>
                                            <p:tgtEl>
                                              <p:spTgt spid="4"/>
                                            </p:tgtEl>
                                            <p:attrNameLst>
                                              <p:attrName>style.visibility</p:attrName>
                                            </p:attrNameLst>
                                          </p:cBhvr>
                                          <p:to>
                                            <p:strVal val="visible"/>
                                          </p:to>
                                        </p:set>
                                        <p:anim calcmode="lin" valueType="num">
                                          <p:cBhvr>
                                            <p:cTn id="114" dur="750" fill="hold"/>
                                            <p:tgtEl>
                                              <p:spTgt spid="4"/>
                                            </p:tgtEl>
                                            <p:attrNameLst>
                                              <p:attrName>ppt_w</p:attrName>
                                            </p:attrNameLst>
                                          </p:cBhvr>
                                          <p:tavLst>
                                            <p:tav tm="0">
                                              <p:val>
                                                <p:strVal val="#ppt_w+.3"/>
                                              </p:val>
                                            </p:tav>
                                            <p:tav tm="100000">
                                              <p:val>
                                                <p:strVal val="#ppt_w"/>
                                              </p:val>
                                            </p:tav>
                                          </p:tavLst>
                                        </p:anim>
                                        <p:anim calcmode="lin" valueType="num">
                                          <p:cBhvr>
                                            <p:cTn id="115" dur="750" fill="hold"/>
                                            <p:tgtEl>
                                              <p:spTgt spid="4"/>
                                            </p:tgtEl>
                                            <p:attrNameLst>
                                              <p:attrName>ppt_h</p:attrName>
                                            </p:attrNameLst>
                                          </p:cBhvr>
                                          <p:tavLst>
                                            <p:tav tm="0">
                                              <p:val>
                                                <p:strVal val="#ppt_h"/>
                                              </p:val>
                                            </p:tav>
                                            <p:tav tm="100000">
                                              <p:val>
                                                <p:strVal val="#ppt_h"/>
                                              </p:val>
                                            </p:tav>
                                          </p:tavLst>
                                        </p:anim>
                                        <p:animEffect transition="in" filter="fade">
                                          <p:cBhvr>
                                            <p:cTn id="116"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animBg="1"/>
          <p:bldP spid="24" grpId="1" animBg="1"/>
          <p:bldP spid="5" grpId="0"/>
          <p:bldP spid="5" grpId="1"/>
          <p:bldP spid="6" grpId="0"/>
          <p:bldP spid="6" grpId="1"/>
          <p:bldP spid="10" grpId="0" animBg="1"/>
          <p:bldP spid="32"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400"/>
                                      </p:stCondLst>
                                      <p:childTnLst>
                                        <p:set>
                                          <p:cBhvr>
                                            <p:cTn id="10" dur="1" fill="hold">
                                              <p:stCondLst>
                                                <p:cond delay="0"/>
                                              </p:stCondLst>
                                            </p:cTn>
                                            <p:tgtEl>
                                              <p:spTgt spid="24"/>
                                            </p:tgtEl>
                                            <p:attrNameLst>
                                              <p:attrName>style.visibility</p:attrName>
                                            </p:attrNameLst>
                                          </p:cBhvr>
                                          <p:to>
                                            <p:strVal val="visible"/>
                                          </p:to>
                                        </p:set>
                                        <p:anim calcmode="lin" valueType="num">
                                          <p:cBhvr>
                                            <p:cTn id="11" dur="300" fill="hold"/>
                                            <p:tgtEl>
                                              <p:spTgt spid="24"/>
                                            </p:tgtEl>
                                            <p:attrNameLst>
                                              <p:attrName>ppt_w</p:attrName>
                                            </p:attrNameLst>
                                          </p:cBhvr>
                                          <p:tavLst>
                                            <p:tav tm="0">
                                              <p:val>
                                                <p:fltVal val="0"/>
                                              </p:val>
                                            </p:tav>
                                            <p:tav tm="100000">
                                              <p:val>
                                                <p:strVal val="#ppt_w"/>
                                              </p:val>
                                            </p:tav>
                                          </p:tavLst>
                                        </p:anim>
                                        <p:anim calcmode="lin" valueType="num">
                                          <p:cBhvr>
                                            <p:cTn id="12" dur="300" fill="hold"/>
                                            <p:tgtEl>
                                              <p:spTgt spid="24"/>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700"/>
                                      </p:stCondLst>
                                      <p:childTnLst>
                                        <p:animScale>
                                          <p:cBhvr>
                                            <p:cTn id="14" dur="150" fill="hold"/>
                                            <p:tgtEl>
                                              <p:spTgt spid="24"/>
                                            </p:tgtEl>
                                          </p:cBhvr>
                                          <p:by x="110000" y="110000"/>
                                        </p:animScale>
                                      </p:childTnLst>
                                    </p:cTn>
                                  </p:par>
                                  <p:par>
                                    <p:cTn id="15" presetID="23" presetClass="entr" presetSubtype="16" fill="hold" grpId="0" nodeType="withEffect">
                                      <p:stCondLst>
                                        <p:cond delay="700"/>
                                      </p:stCondLst>
                                      <p:childTnLst>
                                        <p:set>
                                          <p:cBhvr>
                                            <p:cTn id="16" dur="1" fill="hold">
                                              <p:stCondLst>
                                                <p:cond delay="0"/>
                                              </p:stCondLst>
                                            </p:cTn>
                                            <p:tgtEl>
                                              <p:spTgt spid="5"/>
                                            </p:tgtEl>
                                            <p:attrNameLst>
                                              <p:attrName>style.visibility</p:attrName>
                                            </p:attrNameLst>
                                          </p:cBhvr>
                                          <p:to>
                                            <p:strVal val="visible"/>
                                          </p:to>
                                        </p:set>
                                        <p:anim calcmode="lin" valueType="num">
                                          <p:cBhvr>
                                            <p:cTn id="17" dur="300" fill="hold"/>
                                            <p:tgtEl>
                                              <p:spTgt spid="5"/>
                                            </p:tgtEl>
                                            <p:attrNameLst>
                                              <p:attrName>ppt_w</p:attrName>
                                            </p:attrNameLst>
                                          </p:cBhvr>
                                          <p:tavLst>
                                            <p:tav tm="0">
                                              <p:val>
                                                <p:fltVal val="0"/>
                                              </p:val>
                                            </p:tav>
                                            <p:tav tm="100000">
                                              <p:val>
                                                <p:strVal val="#ppt_w"/>
                                              </p:val>
                                            </p:tav>
                                          </p:tavLst>
                                        </p:anim>
                                        <p:anim calcmode="lin" valueType="num">
                                          <p:cBhvr>
                                            <p:cTn id="18" dur="300" fill="hold"/>
                                            <p:tgtEl>
                                              <p:spTgt spid="5"/>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1000"/>
                                      </p:stCondLst>
                                      <p:childTnLst>
                                        <p:animScale>
                                          <p:cBhvr>
                                            <p:cTn id="20" dur="150" fill="hold"/>
                                            <p:tgtEl>
                                              <p:spTgt spid="5"/>
                                            </p:tgtEl>
                                          </p:cBhvr>
                                          <p:by x="110000" y="110000"/>
                                        </p:animScale>
                                      </p:childTnLst>
                                    </p:cTn>
                                  </p:par>
                                  <p:par>
                                    <p:cTn id="21" presetID="23" presetClass="entr" presetSubtype="16" fill="hold" grpId="0" nodeType="withEffect">
                                      <p:stCondLst>
                                        <p:cond delay="1000"/>
                                      </p:stCondLst>
                                      <p:childTnLst>
                                        <p:set>
                                          <p:cBhvr>
                                            <p:cTn id="22" dur="1" fill="hold">
                                              <p:stCondLst>
                                                <p:cond delay="0"/>
                                              </p:stCondLst>
                                            </p:cTn>
                                            <p:tgtEl>
                                              <p:spTgt spid="6"/>
                                            </p:tgtEl>
                                            <p:attrNameLst>
                                              <p:attrName>style.visibility</p:attrName>
                                            </p:attrNameLst>
                                          </p:cBhvr>
                                          <p:to>
                                            <p:strVal val="visible"/>
                                          </p:to>
                                        </p:set>
                                        <p:anim calcmode="lin" valueType="num">
                                          <p:cBhvr>
                                            <p:cTn id="23" dur="300" fill="hold"/>
                                            <p:tgtEl>
                                              <p:spTgt spid="6"/>
                                            </p:tgtEl>
                                            <p:attrNameLst>
                                              <p:attrName>ppt_w</p:attrName>
                                            </p:attrNameLst>
                                          </p:cBhvr>
                                          <p:tavLst>
                                            <p:tav tm="0">
                                              <p:val>
                                                <p:fltVal val="0"/>
                                              </p:val>
                                            </p:tav>
                                            <p:tav tm="100000">
                                              <p:val>
                                                <p:strVal val="#ppt_w"/>
                                              </p:val>
                                            </p:tav>
                                          </p:tavLst>
                                        </p:anim>
                                        <p:anim calcmode="lin" valueType="num">
                                          <p:cBhvr>
                                            <p:cTn id="24" dur="300" fill="hold"/>
                                            <p:tgtEl>
                                              <p:spTgt spid="6"/>
                                            </p:tgtEl>
                                            <p:attrNameLst>
                                              <p:attrName>ppt_h</p:attrName>
                                            </p:attrNameLst>
                                          </p:cBhvr>
                                          <p:tavLst>
                                            <p:tav tm="0">
                                              <p:val>
                                                <p:fltVal val="0"/>
                                              </p:val>
                                            </p:tav>
                                            <p:tav tm="100000">
                                              <p:val>
                                                <p:strVal val="#ppt_h"/>
                                              </p:val>
                                            </p:tav>
                                          </p:tavLst>
                                        </p:anim>
                                      </p:childTnLst>
                                    </p:cTn>
                                  </p:par>
                                  <p:par>
                                    <p:cTn id="25" presetID="6" presetClass="emph" presetSubtype="0" autoRev="1" fill="hold" grpId="1" nodeType="withEffect">
                                      <p:stCondLst>
                                        <p:cond delay="1300"/>
                                      </p:stCondLst>
                                      <p:childTnLst>
                                        <p:animScale>
                                          <p:cBhvr>
                                            <p:cTn id="26" dur="150" fill="hold"/>
                                            <p:tgtEl>
                                              <p:spTgt spid="6"/>
                                            </p:tgtEl>
                                          </p:cBhvr>
                                          <p:by x="110000" y="110000"/>
                                        </p:animScale>
                                      </p:childTnLst>
                                    </p:cTn>
                                  </p:par>
                                  <p:par>
                                    <p:cTn id="27" presetID="10" presetClass="entr" presetSubtype="0" fill="hold" nodeType="withEffect">
                                      <p:stCondLst>
                                        <p:cond delay="7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42" presetClass="path" presetSubtype="0" decel="100000" fill="hold" nodeType="withEffect">
                                      <p:stCondLst>
                                        <p:cond delay="700"/>
                                      </p:stCondLst>
                                      <p:childTnLst>
                                        <p:animMotion origin="layout" path="M 0.04752 -0.06482 L 0.00013 -0.00139 " pathEditMode="relative" rAng="0" ptsTypes="AA">
                                          <p:cBhvr>
                                            <p:cTn id="31" dur="1000" fill="hold"/>
                                            <p:tgtEl>
                                              <p:spTgt spid="25"/>
                                            </p:tgtEl>
                                            <p:attrNameLst>
                                              <p:attrName>ppt_x</p:attrName>
                                              <p:attrName>ppt_y</p:attrName>
                                            </p:attrNameLst>
                                          </p:cBhvr>
                                          <p:rCtr x="-2370" y="3171"/>
                                        </p:animMotion>
                                      </p:childTnLst>
                                    </p:cTn>
                                  </p:par>
                                  <p:par>
                                    <p:cTn id="32" presetID="10" presetClass="entr" presetSubtype="0" fill="hold" nodeType="withEffect">
                                      <p:stCondLst>
                                        <p:cond delay="100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42" presetClass="path" presetSubtype="0" decel="100000" fill="hold" nodeType="withEffect">
                                      <p:stCondLst>
                                        <p:cond delay="1000"/>
                                      </p:stCondLst>
                                      <p:childTnLst>
                                        <p:animMotion origin="layout" path="M 0.04752 -0.06482 L 0.00013 -0.00139 " pathEditMode="relative" ptsTypes="">
                                          <p:cBhvr>
                                            <p:cTn id="36" dur="1000" fill="hold"/>
                                            <p:tgtEl>
                                              <p:spTgt spid="26"/>
                                            </p:tgtEl>
                                            <p:attrNameLst>
                                              <p:attrName>ppt_x</p:attrName>
                                              <p:attrName>ppt_y</p:attrName>
                                            </p:attrNameLst>
                                          </p:cBhvr>
                                        </p:animMotion>
                                      </p:childTnLst>
                                    </p:cTn>
                                  </p:par>
                                  <p:par>
                                    <p:cTn id="37" presetID="10" presetClass="entr" presetSubtype="0" fill="hold" nodeType="withEffect">
                                      <p:stCondLst>
                                        <p:cond delay="80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42" presetClass="path" presetSubtype="0" decel="100000" fill="hold" nodeType="withEffect">
                                      <p:stCondLst>
                                        <p:cond delay="800"/>
                                      </p:stCondLst>
                                      <p:childTnLst>
                                        <p:animMotion origin="layout" path="M 0.04752 -0.06482 L 0.00013 -0.00139 " pathEditMode="relative" ptsTypes="">
                                          <p:cBhvr>
                                            <p:cTn id="41" dur="1000" fill="hold"/>
                                            <p:tgtEl>
                                              <p:spTgt spid="30"/>
                                            </p:tgtEl>
                                            <p:attrNameLst>
                                              <p:attrName>ppt_x</p:attrName>
                                              <p:attrName>ppt_y</p:attrName>
                                            </p:attrNameLst>
                                          </p:cBhvr>
                                        </p:animMotion>
                                      </p:childTnLst>
                                    </p:cTn>
                                  </p:par>
                                  <p:par>
                                    <p:cTn id="42" presetID="10" presetClass="entr" presetSubtype="0" fill="hold" nodeType="withEffect">
                                      <p:stCondLst>
                                        <p:cond delay="120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42" presetClass="path" presetSubtype="0" decel="100000" fill="hold" nodeType="withEffect">
                                      <p:stCondLst>
                                        <p:cond delay="1200"/>
                                      </p:stCondLst>
                                      <p:childTnLst>
                                        <p:animMotion origin="layout" path="M 0.04752 -0.06482 L 0.00013 -0.00139 " pathEditMode="relative" ptsTypes="">
                                          <p:cBhvr>
                                            <p:cTn id="46" dur="1000" fill="hold"/>
                                            <p:tgtEl>
                                              <p:spTgt spid="31"/>
                                            </p:tgtEl>
                                            <p:attrNameLst>
                                              <p:attrName>ppt_x</p:attrName>
                                              <p:attrName>ppt_y</p:attrName>
                                            </p:attrNameLst>
                                          </p:cBhvr>
                                        </p:animMotion>
                                      </p:childTnLst>
                                    </p:cTn>
                                  </p:par>
                                  <p:par>
                                    <p:cTn id="47" presetID="10" presetClass="entr" presetSubtype="0" fill="hold" nodeType="withEffect">
                                      <p:stCondLst>
                                        <p:cond delay="70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42" presetClass="path" presetSubtype="0" decel="100000" fill="hold" nodeType="withEffect">
                                      <p:stCondLst>
                                        <p:cond delay="700"/>
                                      </p:stCondLst>
                                      <p:childTnLst>
                                        <p:animMotion origin="layout" path="M 0.04752 -0.06482 L 0.00013 -0.00139 " pathEditMode="relative" ptsTypes="">
                                          <p:cBhvr>
                                            <p:cTn id="51" dur="1000" fill="hold"/>
                                            <p:tgtEl>
                                              <p:spTgt spid="27"/>
                                            </p:tgtEl>
                                            <p:attrNameLst>
                                              <p:attrName>ppt_x</p:attrName>
                                              <p:attrName>ppt_y</p:attrName>
                                            </p:attrNameLst>
                                          </p:cBhvr>
                                        </p:animMotion>
                                      </p:childTnLst>
                                    </p:cTn>
                                  </p:par>
                                  <p:par>
                                    <p:cTn id="52" presetID="10" presetClass="entr" presetSubtype="0" fill="hold" nodeType="withEffect">
                                      <p:stCondLst>
                                        <p:cond delay="80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par>
                                    <p:cTn id="55" presetID="42" presetClass="path" presetSubtype="0" decel="100000" fill="hold" nodeType="withEffect">
                                      <p:stCondLst>
                                        <p:cond delay="800"/>
                                      </p:stCondLst>
                                      <p:childTnLst>
                                        <p:animMotion origin="layout" path="M 0.04752 -0.06482 L 0.00013 -0.00139 " pathEditMode="relative" ptsTypes="">
                                          <p:cBhvr>
                                            <p:cTn id="56" dur="1000" fill="hold"/>
                                            <p:tgtEl>
                                              <p:spTgt spid="28"/>
                                            </p:tgtEl>
                                            <p:attrNameLst>
                                              <p:attrName>ppt_x</p:attrName>
                                              <p:attrName>ppt_y</p:attrName>
                                            </p:attrNameLst>
                                          </p:cBhvr>
                                        </p:animMotion>
                                      </p:childTnLst>
                                    </p:cTn>
                                  </p:par>
                                  <p:par>
                                    <p:cTn id="57" presetID="10" presetClass="entr" presetSubtype="0" fill="hold" nodeType="withEffect">
                                      <p:stCondLst>
                                        <p:cond delay="1100"/>
                                      </p:stCondLst>
                                      <p:childTnLst>
                                        <p:set>
                                          <p:cBhvr>
                                            <p:cTn id="58" dur="1" fill="hold">
                                              <p:stCondLst>
                                                <p:cond delay="0"/>
                                              </p:stCondLst>
                                            </p:cTn>
                                            <p:tgtEl>
                                              <p:spTgt spid="29"/>
                                            </p:tgtEl>
                                            <p:attrNameLst>
                                              <p:attrName>style.visibility</p:attrName>
                                            </p:attrNameLst>
                                          </p:cBhvr>
                                          <p:to>
                                            <p:strVal val="visible"/>
                                          </p:to>
                                        </p:set>
                                        <p:animEffect transition="in" filter="fade">
                                          <p:cBhvr>
                                            <p:cTn id="59" dur="500"/>
                                            <p:tgtEl>
                                              <p:spTgt spid="29"/>
                                            </p:tgtEl>
                                          </p:cBhvr>
                                        </p:animEffect>
                                      </p:childTnLst>
                                    </p:cTn>
                                  </p:par>
                                  <p:par>
                                    <p:cTn id="60" presetID="42" presetClass="path" presetSubtype="0" decel="100000" fill="hold" nodeType="withEffect">
                                      <p:stCondLst>
                                        <p:cond delay="1100"/>
                                      </p:stCondLst>
                                      <p:childTnLst>
                                        <p:animMotion origin="layout" path="M 0.04752 -0.06482 L 0.00013 -0.00139 " pathEditMode="relative" ptsTypes="">
                                          <p:cBhvr>
                                            <p:cTn id="61" dur="1000" fill="hold"/>
                                            <p:tgtEl>
                                              <p:spTgt spid="29"/>
                                            </p:tgtEl>
                                            <p:attrNameLst>
                                              <p:attrName>ppt_x</p:attrName>
                                              <p:attrName>ppt_y</p:attrName>
                                            </p:attrNameLst>
                                          </p:cBhvr>
                                        </p:animMotion>
                                      </p:childTnLst>
                                    </p:cTn>
                                  </p:par>
                                  <p:par>
                                    <p:cTn id="62" presetID="22" presetClass="entr" presetSubtype="8" fill="hold" grpId="0" nodeType="withEffect">
                                      <p:stCondLst>
                                        <p:cond delay="200"/>
                                      </p:stCondLst>
                                      <p:childTnLst>
                                        <p:set>
                                          <p:cBhvr>
                                            <p:cTn id="63" dur="1" fill="hold">
                                              <p:stCondLst>
                                                <p:cond delay="0"/>
                                              </p:stCondLst>
                                            </p:cTn>
                                            <p:tgtEl>
                                              <p:spTgt spid="32"/>
                                            </p:tgtEl>
                                            <p:attrNameLst>
                                              <p:attrName>style.visibility</p:attrName>
                                            </p:attrNameLst>
                                          </p:cBhvr>
                                          <p:to>
                                            <p:strVal val="visible"/>
                                          </p:to>
                                        </p:set>
                                        <p:animEffect transition="in" filter="wipe(left)">
                                          <p:cBhvr>
                                            <p:cTn id="64" dur="750"/>
                                            <p:tgtEl>
                                              <p:spTgt spid="32"/>
                                            </p:tgtEl>
                                          </p:cBhvr>
                                        </p:animEffect>
                                      </p:childTnLst>
                                    </p:cTn>
                                  </p:par>
                                  <p:par>
                                    <p:cTn id="65" presetID="22" presetClass="entr" presetSubtype="8" fill="hold" grpId="0" nodeType="withEffect">
                                      <p:stCondLst>
                                        <p:cond delay="400"/>
                                      </p:stCondLst>
                                      <p:childTnLst>
                                        <p:set>
                                          <p:cBhvr>
                                            <p:cTn id="66" dur="1" fill="hold">
                                              <p:stCondLst>
                                                <p:cond delay="0"/>
                                              </p:stCondLst>
                                            </p:cTn>
                                            <p:tgtEl>
                                              <p:spTgt spid="10"/>
                                            </p:tgtEl>
                                            <p:attrNameLst>
                                              <p:attrName>style.visibility</p:attrName>
                                            </p:attrNameLst>
                                          </p:cBhvr>
                                          <p:to>
                                            <p:strVal val="visible"/>
                                          </p:to>
                                        </p:set>
                                        <p:animEffect transition="in" filter="wipe(left)">
                                          <p:cBhvr>
                                            <p:cTn id="67" dur="750"/>
                                            <p:tgtEl>
                                              <p:spTgt spid="10"/>
                                            </p:tgtEl>
                                          </p:cBhvr>
                                        </p:animEffect>
                                      </p:childTnLst>
                                    </p:cTn>
                                  </p:par>
                                  <p:par>
                                    <p:cTn id="68" presetID="2" presetClass="entr" presetSubtype="4" decel="100000" fill="hold" nodeType="withEffect">
                                      <p:stCondLst>
                                        <p:cond delay="600"/>
                                      </p:stCondLst>
                                      <p:childTnLst>
                                        <p:set>
                                          <p:cBhvr>
                                            <p:cTn id="69" dur="1" fill="hold">
                                              <p:stCondLst>
                                                <p:cond delay="0"/>
                                              </p:stCondLst>
                                            </p:cTn>
                                            <p:tgtEl>
                                              <p:spTgt spid="43"/>
                                            </p:tgtEl>
                                            <p:attrNameLst>
                                              <p:attrName>style.visibility</p:attrName>
                                            </p:attrNameLst>
                                          </p:cBhvr>
                                          <p:to>
                                            <p:strVal val="visible"/>
                                          </p:to>
                                        </p:set>
                                        <p:anim calcmode="lin" valueType="num">
                                          <p:cBhvr additive="base">
                                            <p:cTn id="70" dur="500" fill="hold"/>
                                            <p:tgtEl>
                                              <p:spTgt spid="43"/>
                                            </p:tgtEl>
                                            <p:attrNameLst>
                                              <p:attrName>ppt_x</p:attrName>
                                            </p:attrNameLst>
                                          </p:cBhvr>
                                          <p:tavLst>
                                            <p:tav tm="0">
                                              <p:val>
                                                <p:strVal val="#ppt_x"/>
                                              </p:val>
                                            </p:tav>
                                            <p:tav tm="100000">
                                              <p:val>
                                                <p:strVal val="#ppt_x"/>
                                              </p:val>
                                            </p:tav>
                                          </p:tavLst>
                                        </p:anim>
                                        <p:anim calcmode="lin" valueType="num">
                                          <p:cBhvr additive="base">
                                            <p:cTn id="71" dur="500" fill="hold"/>
                                            <p:tgtEl>
                                              <p:spTgt spid="43"/>
                                            </p:tgtEl>
                                            <p:attrNameLst>
                                              <p:attrName>ppt_y</p:attrName>
                                            </p:attrNameLst>
                                          </p:cBhvr>
                                          <p:tavLst>
                                            <p:tav tm="0">
                                              <p:val>
                                                <p:strVal val="1+#ppt_h/2"/>
                                              </p:val>
                                            </p:tav>
                                            <p:tav tm="100000">
                                              <p:val>
                                                <p:strVal val="#ppt_y"/>
                                              </p:val>
                                            </p:tav>
                                          </p:tavLst>
                                        </p:anim>
                                      </p:childTnLst>
                                    </p:cTn>
                                  </p:par>
                                  <p:par>
                                    <p:cTn id="72" presetID="2" presetClass="entr" presetSubtype="4" decel="100000" fill="hold" nodeType="withEffect">
                                      <p:stCondLst>
                                        <p:cond delay="800"/>
                                      </p:stCondLst>
                                      <p:childTnLst>
                                        <p:set>
                                          <p:cBhvr>
                                            <p:cTn id="73" dur="1" fill="hold">
                                              <p:stCondLst>
                                                <p:cond delay="0"/>
                                              </p:stCondLst>
                                            </p:cTn>
                                            <p:tgtEl>
                                              <p:spTgt spid="45"/>
                                            </p:tgtEl>
                                            <p:attrNameLst>
                                              <p:attrName>style.visibility</p:attrName>
                                            </p:attrNameLst>
                                          </p:cBhvr>
                                          <p:to>
                                            <p:strVal val="visible"/>
                                          </p:to>
                                        </p:set>
                                        <p:anim calcmode="lin" valueType="num">
                                          <p:cBhvr additive="base">
                                            <p:cTn id="74" dur="500" fill="hold"/>
                                            <p:tgtEl>
                                              <p:spTgt spid="45"/>
                                            </p:tgtEl>
                                            <p:attrNameLst>
                                              <p:attrName>ppt_x</p:attrName>
                                            </p:attrNameLst>
                                          </p:cBhvr>
                                          <p:tavLst>
                                            <p:tav tm="0">
                                              <p:val>
                                                <p:strVal val="#ppt_x"/>
                                              </p:val>
                                            </p:tav>
                                            <p:tav tm="100000">
                                              <p:val>
                                                <p:strVal val="#ppt_x"/>
                                              </p:val>
                                            </p:tav>
                                          </p:tavLst>
                                        </p:anim>
                                        <p:anim calcmode="lin" valueType="num">
                                          <p:cBhvr additive="base">
                                            <p:cTn id="75" dur="500" fill="hold"/>
                                            <p:tgtEl>
                                              <p:spTgt spid="45"/>
                                            </p:tgtEl>
                                            <p:attrNameLst>
                                              <p:attrName>ppt_y</p:attrName>
                                            </p:attrNameLst>
                                          </p:cBhvr>
                                          <p:tavLst>
                                            <p:tav tm="0">
                                              <p:val>
                                                <p:strVal val="1+#ppt_h/2"/>
                                              </p:val>
                                            </p:tav>
                                            <p:tav tm="100000">
                                              <p:val>
                                                <p:strVal val="#ppt_y"/>
                                              </p:val>
                                            </p:tav>
                                          </p:tavLst>
                                        </p:anim>
                                      </p:childTnLst>
                                    </p:cTn>
                                  </p:par>
                                  <p:par>
                                    <p:cTn id="76" presetID="2" presetClass="entr" presetSubtype="4" decel="100000" fill="hold" nodeType="withEffect">
                                      <p:stCondLst>
                                        <p:cond delay="900"/>
                                      </p:stCondLst>
                                      <p:childTnLst>
                                        <p:set>
                                          <p:cBhvr>
                                            <p:cTn id="77" dur="1" fill="hold">
                                              <p:stCondLst>
                                                <p:cond delay="0"/>
                                              </p:stCondLst>
                                            </p:cTn>
                                            <p:tgtEl>
                                              <p:spTgt spid="46"/>
                                            </p:tgtEl>
                                            <p:attrNameLst>
                                              <p:attrName>style.visibility</p:attrName>
                                            </p:attrNameLst>
                                          </p:cBhvr>
                                          <p:to>
                                            <p:strVal val="visible"/>
                                          </p:to>
                                        </p:set>
                                        <p:anim calcmode="lin" valueType="num">
                                          <p:cBhvr additive="base">
                                            <p:cTn id="78" dur="500" fill="hold"/>
                                            <p:tgtEl>
                                              <p:spTgt spid="46"/>
                                            </p:tgtEl>
                                            <p:attrNameLst>
                                              <p:attrName>ppt_x</p:attrName>
                                            </p:attrNameLst>
                                          </p:cBhvr>
                                          <p:tavLst>
                                            <p:tav tm="0">
                                              <p:val>
                                                <p:strVal val="#ppt_x"/>
                                              </p:val>
                                            </p:tav>
                                            <p:tav tm="100000">
                                              <p:val>
                                                <p:strVal val="#ppt_x"/>
                                              </p:val>
                                            </p:tav>
                                          </p:tavLst>
                                        </p:anim>
                                        <p:anim calcmode="lin" valueType="num">
                                          <p:cBhvr additive="base">
                                            <p:cTn id="79" dur="500" fill="hold"/>
                                            <p:tgtEl>
                                              <p:spTgt spid="46"/>
                                            </p:tgtEl>
                                            <p:attrNameLst>
                                              <p:attrName>ppt_y</p:attrName>
                                            </p:attrNameLst>
                                          </p:cBhvr>
                                          <p:tavLst>
                                            <p:tav tm="0">
                                              <p:val>
                                                <p:strVal val="1+#ppt_h/2"/>
                                              </p:val>
                                            </p:tav>
                                            <p:tav tm="100000">
                                              <p:val>
                                                <p:strVal val="#ppt_y"/>
                                              </p:val>
                                            </p:tav>
                                          </p:tavLst>
                                        </p:anim>
                                      </p:childTnLst>
                                    </p:cTn>
                                  </p:par>
                                  <p:par>
                                    <p:cTn id="80" presetID="2" presetClass="entr" presetSubtype="4" decel="100000" fill="hold" nodeType="withEffect">
                                      <p:stCondLst>
                                        <p:cond delay="1000"/>
                                      </p:stCondLst>
                                      <p:childTnLst>
                                        <p:set>
                                          <p:cBhvr>
                                            <p:cTn id="81" dur="1" fill="hold">
                                              <p:stCondLst>
                                                <p:cond delay="0"/>
                                              </p:stCondLst>
                                            </p:cTn>
                                            <p:tgtEl>
                                              <p:spTgt spid="47"/>
                                            </p:tgtEl>
                                            <p:attrNameLst>
                                              <p:attrName>style.visibility</p:attrName>
                                            </p:attrNameLst>
                                          </p:cBhvr>
                                          <p:to>
                                            <p:strVal val="visible"/>
                                          </p:to>
                                        </p:set>
                                        <p:anim calcmode="lin" valueType="num">
                                          <p:cBhvr additive="base">
                                            <p:cTn id="82" dur="500" fill="hold"/>
                                            <p:tgtEl>
                                              <p:spTgt spid="47"/>
                                            </p:tgtEl>
                                            <p:attrNameLst>
                                              <p:attrName>ppt_x</p:attrName>
                                            </p:attrNameLst>
                                          </p:cBhvr>
                                          <p:tavLst>
                                            <p:tav tm="0">
                                              <p:val>
                                                <p:strVal val="#ppt_x"/>
                                              </p:val>
                                            </p:tav>
                                            <p:tav tm="100000">
                                              <p:val>
                                                <p:strVal val="#ppt_x"/>
                                              </p:val>
                                            </p:tav>
                                          </p:tavLst>
                                        </p:anim>
                                        <p:anim calcmode="lin" valueType="num">
                                          <p:cBhvr additive="base">
                                            <p:cTn id="83" dur="500" fill="hold"/>
                                            <p:tgtEl>
                                              <p:spTgt spid="47"/>
                                            </p:tgtEl>
                                            <p:attrNameLst>
                                              <p:attrName>ppt_y</p:attrName>
                                            </p:attrNameLst>
                                          </p:cBhvr>
                                          <p:tavLst>
                                            <p:tav tm="0">
                                              <p:val>
                                                <p:strVal val="1+#ppt_h/2"/>
                                              </p:val>
                                            </p:tav>
                                            <p:tav tm="100000">
                                              <p:val>
                                                <p:strVal val="#ppt_y"/>
                                              </p:val>
                                            </p:tav>
                                          </p:tavLst>
                                        </p:anim>
                                      </p:childTnLst>
                                    </p:cTn>
                                  </p:par>
                                  <p:par>
                                    <p:cTn id="84" presetID="2" presetClass="entr" presetSubtype="4" decel="100000" fill="hold" nodeType="withEffect">
                                      <p:stCondLst>
                                        <p:cond delay="1000"/>
                                      </p:stCondLst>
                                      <p:childTnLst>
                                        <p:set>
                                          <p:cBhvr>
                                            <p:cTn id="85" dur="1" fill="hold">
                                              <p:stCondLst>
                                                <p:cond delay="0"/>
                                              </p:stCondLst>
                                            </p:cTn>
                                            <p:tgtEl>
                                              <p:spTgt spid="48"/>
                                            </p:tgtEl>
                                            <p:attrNameLst>
                                              <p:attrName>style.visibility</p:attrName>
                                            </p:attrNameLst>
                                          </p:cBhvr>
                                          <p:to>
                                            <p:strVal val="visible"/>
                                          </p:to>
                                        </p:set>
                                        <p:anim calcmode="lin" valueType="num">
                                          <p:cBhvr additive="base">
                                            <p:cTn id="86" dur="500" fill="hold"/>
                                            <p:tgtEl>
                                              <p:spTgt spid="48"/>
                                            </p:tgtEl>
                                            <p:attrNameLst>
                                              <p:attrName>ppt_x</p:attrName>
                                            </p:attrNameLst>
                                          </p:cBhvr>
                                          <p:tavLst>
                                            <p:tav tm="0">
                                              <p:val>
                                                <p:strVal val="#ppt_x"/>
                                              </p:val>
                                            </p:tav>
                                            <p:tav tm="100000">
                                              <p:val>
                                                <p:strVal val="#ppt_x"/>
                                              </p:val>
                                            </p:tav>
                                          </p:tavLst>
                                        </p:anim>
                                        <p:anim calcmode="lin" valueType="num">
                                          <p:cBhvr additive="base">
                                            <p:cTn id="87" dur="500" fill="hold"/>
                                            <p:tgtEl>
                                              <p:spTgt spid="48"/>
                                            </p:tgtEl>
                                            <p:attrNameLst>
                                              <p:attrName>ppt_y</p:attrName>
                                            </p:attrNameLst>
                                          </p:cBhvr>
                                          <p:tavLst>
                                            <p:tav tm="0">
                                              <p:val>
                                                <p:strVal val="1+#ppt_h/2"/>
                                              </p:val>
                                            </p:tav>
                                            <p:tav tm="100000">
                                              <p:val>
                                                <p:strVal val="#ppt_y"/>
                                              </p:val>
                                            </p:tav>
                                          </p:tavLst>
                                        </p:anim>
                                      </p:childTnLst>
                                    </p:cTn>
                                  </p:par>
                                  <p:par>
                                    <p:cTn id="88" presetID="2" presetClass="entr" presetSubtype="4" decel="100000" fill="hold" nodeType="withEffect">
                                      <p:stCondLst>
                                        <p:cond delay="800"/>
                                      </p:stCondLst>
                                      <p:childTnLst>
                                        <p:set>
                                          <p:cBhvr>
                                            <p:cTn id="89" dur="1" fill="hold">
                                              <p:stCondLst>
                                                <p:cond delay="0"/>
                                              </p:stCondLst>
                                            </p:cTn>
                                            <p:tgtEl>
                                              <p:spTgt spid="49"/>
                                            </p:tgtEl>
                                            <p:attrNameLst>
                                              <p:attrName>style.visibility</p:attrName>
                                            </p:attrNameLst>
                                          </p:cBhvr>
                                          <p:to>
                                            <p:strVal val="visible"/>
                                          </p:to>
                                        </p:set>
                                        <p:anim calcmode="lin" valueType="num">
                                          <p:cBhvr additive="base">
                                            <p:cTn id="90" dur="500" fill="hold"/>
                                            <p:tgtEl>
                                              <p:spTgt spid="49"/>
                                            </p:tgtEl>
                                            <p:attrNameLst>
                                              <p:attrName>ppt_x</p:attrName>
                                            </p:attrNameLst>
                                          </p:cBhvr>
                                          <p:tavLst>
                                            <p:tav tm="0">
                                              <p:val>
                                                <p:strVal val="#ppt_x"/>
                                              </p:val>
                                            </p:tav>
                                            <p:tav tm="100000">
                                              <p:val>
                                                <p:strVal val="#ppt_x"/>
                                              </p:val>
                                            </p:tav>
                                          </p:tavLst>
                                        </p:anim>
                                        <p:anim calcmode="lin" valueType="num">
                                          <p:cBhvr additive="base">
                                            <p:cTn id="91" dur="500" fill="hold"/>
                                            <p:tgtEl>
                                              <p:spTgt spid="49"/>
                                            </p:tgtEl>
                                            <p:attrNameLst>
                                              <p:attrName>ppt_y</p:attrName>
                                            </p:attrNameLst>
                                          </p:cBhvr>
                                          <p:tavLst>
                                            <p:tav tm="0">
                                              <p:val>
                                                <p:strVal val="1+#ppt_h/2"/>
                                              </p:val>
                                            </p:tav>
                                            <p:tav tm="100000">
                                              <p:val>
                                                <p:strVal val="#ppt_y"/>
                                              </p:val>
                                            </p:tav>
                                          </p:tavLst>
                                        </p:anim>
                                      </p:childTnLst>
                                    </p:cTn>
                                  </p:par>
                                  <p:par>
                                    <p:cTn id="92" presetID="2" presetClass="entr" presetSubtype="4" decel="100000" fill="hold" nodeType="withEffect">
                                      <p:stCondLst>
                                        <p:cond delay="700"/>
                                      </p:stCondLst>
                                      <p:childTnLst>
                                        <p:set>
                                          <p:cBhvr>
                                            <p:cTn id="93" dur="1" fill="hold">
                                              <p:stCondLst>
                                                <p:cond delay="0"/>
                                              </p:stCondLst>
                                            </p:cTn>
                                            <p:tgtEl>
                                              <p:spTgt spid="50"/>
                                            </p:tgtEl>
                                            <p:attrNameLst>
                                              <p:attrName>style.visibility</p:attrName>
                                            </p:attrNameLst>
                                          </p:cBhvr>
                                          <p:to>
                                            <p:strVal val="visible"/>
                                          </p:to>
                                        </p:set>
                                        <p:anim calcmode="lin" valueType="num">
                                          <p:cBhvr additive="base">
                                            <p:cTn id="94" dur="500" fill="hold"/>
                                            <p:tgtEl>
                                              <p:spTgt spid="50"/>
                                            </p:tgtEl>
                                            <p:attrNameLst>
                                              <p:attrName>ppt_x</p:attrName>
                                            </p:attrNameLst>
                                          </p:cBhvr>
                                          <p:tavLst>
                                            <p:tav tm="0">
                                              <p:val>
                                                <p:strVal val="#ppt_x"/>
                                              </p:val>
                                            </p:tav>
                                            <p:tav tm="100000">
                                              <p:val>
                                                <p:strVal val="#ppt_x"/>
                                              </p:val>
                                            </p:tav>
                                          </p:tavLst>
                                        </p:anim>
                                        <p:anim calcmode="lin" valueType="num">
                                          <p:cBhvr additive="base">
                                            <p:cTn id="95" dur="500" fill="hold"/>
                                            <p:tgtEl>
                                              <p:spTgt spid="50"/>
                                            </p:tgtEl>
                                            <p:attrNameLst>
                                              <p:attrName>ppt_y</p:attrName>
                                            </p:attrNameLst>
                                          </p:cBhvr>
                                          <p:tavLst>
                                            <p:tav tm="0">
                                              <p:val>
                                                <p:strVal val="1+#ppt_h/2"/>
                                              </p:val>
                                            </p:tav>
                                            <p:tav tm="100000">
                                              <p:val>
                                                <p:strVal val="#ppt_y"/>
                                              </p:val>
                                            </p:tav>
                                          </p:tavLst>
                                        </p:anim>
                                      </p:childTnLst>
                                    </p:cTn>
                                  </p:par>
                                  <p:par>
                                    <p:cTn id="96" presetID="2" presetClass="entr" presetSubtype="4" decel="100000" fill="hold" nodeType="withEffect">
                                      <p:stCondLst>
                                        <p:cond delay="900"/>
                                      </p:stCondLst>
                                      <p:childTnLst>
                                        <p:set>
                                          <p:cBhvr>
                                            <p:cTn id="97" dur="1" fill="hold">
                                              <p:stCondLst>
                                                <p:cond delay="0"/>
                                              </p:stCondLst>
                                            </p:cTn>
                                            <p:tgtEl>
                                              <p:spTgt spid="51"/>
                                            </p:tgtEl>
                                            <p:attrNameLst>
                                              <p:attrName>style.visibility</p:attrName>
                                            </p:attrNameLst>
                                          </p:cBhvr>
                                          <p:to>
                                            <p:strVal val="visible"/>
                                          </p:to>
                                        </p:set>
                                        <p:anim calcmode="lin" valueType="num">
                                          <p:cBhvr additive="base">
                                            <p:cTn id="98" dur="500" fill="hold"/>
                                            <p:tgtEl>
                                              <p:spTgt spid="51"/>
                                            </p:tgtEl>
                                            <p:attrNameLst>
                                              <p:attrName>ppt_x</p:attrName>
                                            </p:attrNameLst>
                                          </p:cBhvr>
                                          <p:tavLst>
                                            <p:tav tm="0">
                                              <p:val>
                                                <p:strVal val="#ppt_x"/>
                                              </p:val>
                                            </p:tav>
                                            <p:tav tm="100000">
                                              <p:val>
                                                <p:strVal val="#ppt_x"/>
                                              </p:val>
                                            </p:tav>
                                          </p:tavLst>
                                        </p:anim>
                                        <p:anim calcmode="lin" valueType="num">
                                          <p:cBhvr additive="base">
                                            <p:cTn id="99" dur="500" fill="hold"/>
                                            <p:tgtEl>
                                              <p:spTgt spid="51"/>
                                            </p:tgtEl>
                                            <p:attrNameLst>
                                              <p:attrName>ppt_y</p:attrName>
                                            </p:attrNameLst>
                                          </p:cBhvr>
                                          <p:tavLst>
                                            <p:tav tm="0">
                                              <p:val>
                                                <p:strVal val="1+#ppt_h/2"/>
                                              </p:val>
                                            </p:tav>
                                            <p:tav tm="100000">
                                              <p:val>
                                                <p:strVal val="#ppt_y"/>
                                              </p:val>
                                            </p:tav>
                                          </p:tavLst>
                                        </p:anim>
                                      </p:childTnLst>
                                    </p:cTn>
                                  </p:par>
                                  <p:par>
                                    <p:cTn id="100" presetID="2" presetClass="entr" presetSubtype="4" decel="100000" fill="hold" nodeType="withEffect">
                                      <p:stCondLst>
                                        <p:cond delay="700"/>
                                      </p:stCondLst>
                                      <p:childTnLst>
                                        <p:set>
                                          <p:cBhvr>
                                            <p:cTn id="101" dur="1" fill="hold">
                                              <p:stCondLst>
                                                <p:cond delay="0"/>
                                              </p:stCondLst>
                                            </p:cTn>
                                            <p:tgtEl>
                                              <p:spTgt spid="52"/>
                                            </p:tgtEl>
                                            <p:attrNameLst>
                                              <p:attrName>style.visibility</p:attrName>
                                            </p:attrNameLst>
                                          </p:cBhvr>
                                          <p:to>
                                            <p:strVal val="visible"/>
                                          </p:to>
                                        </p:set>
                                        <p:anim calcmode="lin" valueType="num">
                                          <p:cBhvr additive="base">
                                            <p:cTn id="102" dur="500" fill="hold"/>
                                            <p:tgtEl>
                                              <p:spTgt spid="52"/>
                                            </p:tgtEl>
                                            <p:attrNameLst>
                                              <p:attrName>ppt_x</p:attrName>
                                            </p:attrNameLst>
                                          </p:cBhvr>
                                          <p:tavLst>
                                            <p:tav tm="0">
                                              <p:val>
                                                <p:strVal val="#ppt_x"/>
                                              </p:val>
                                            </p:tav>
                                            <p:tav tm="100000">
                                              <p:val>
                                                <p:strVal val="#ppt_x"/>
                                              </p:val>
                                            </p:tav>
                                          </p:tavLst>
                                        </p:anim>
                                        <p:anim calcmode="lin" valueType="num">
                                          <p:cBhvr additive="base">
                                            <p:cTn id="103" dur="500" fill="hold"/>
                                            <p:tgtEl>
                                              <p:spTgt spid="52"/>
                                            </p:tgtEl>
                                            <p:attrNameLst>
                                              <p:attrName>ppt_y</p:attrName>
                                            </p:attrNameLst>
                                          </p:cBhvr>
                                          <p:tavLst>
                                            <p:tav tm="0">
                                              <p:val>
                                                <p:strVal val="1+#ppt_h/2"/>
                                              </p:val>
                                            </p:tav>
                                            <p:tav tm="100000">
                                              <p:val>
                                                <p:strVal val="#ppt_y"/>
                                              </p:val>
                                            </p:tav>
                                          </p:tavLst>
                                        </p:anim>
                                      </p:childTnLst>
                                    </p:cTn>
                                  </p:par>
                                  <p:par>
                                    <p:cTn id="104" presetID="2" presetClass="entr" presetSubtype="4" decel="100000" fill="hold" nodeType="withEffect">
                                      <p:stCondLst>
                                        <p:cond delay="700"/>
                                      </p:stCondLst>
                                      <p:childTnLst>
                                        <p:set>
                                          <p:cBhvr>
                                            <p:cTn id="105" dur="1" fill="hold">
                                              <p:stCondLst>
                                                <p:cond delay="0"/>
                                              </p:stCondLst>
                                            </p:cTn>
                                            <p:tgtEl>
                                              <p:spTgt spid="53"/>
                                            </p:tgtEl>
                                            <p:attrNameLst>
                                              <p:attrName>style.visibility</p:attrName>
                                            </p:attrNameLst>
                                          </p:cBhvr>
                                          <p:to>
                                            <p:strVal val="visible"/>
                                          </p:to>
                                        </p:set>
                                        <p:anim calcmode="lin" valueType="num">
                                          <p:cBhvr additive="base">
                                            <p:cTn id="106" dur="500" fill="hold"/>
                                            <p:tgtEl>
                                              <p:spTgt spid="53"/>
                                            </p:tgtEl>
                                            <p:attrNameLst>
                                              <p:attrName>ppt_x</p:attrName>
                                            </p:attrNameLst>
                                          </p:cBhvr>
                                          <p:tavLst>
                                            <p:tav tm="0">
                                              <p:val>
                                                <p:strVal val="#ppt_x"/>
                                              </p:val>
                                            </p:tav>
                                            <p:tav tm="100000">
                                              <p:val>
                                                <p:strVal val="#ppt_x"/>
                                              </p:val>
                                            </p:tav>
                                          </p:tavLst>
                                        </p:anim>
                                        <p:anim calcmode="lin" valueType="num">
                                          <p:cBhvr additive="base">
                                            <p:cTn id="107" dur="500" fill="hold"/>
                                            <p:tgtEl>
                                              <p:spTgt spid="53"/>
                                            </p:tgtEl>
                                            <p:attrNameLst>
                                              <p:attrName>ppt_y</p:attrName>
                                            </p:attrNameLst>
                                          </p:cBhvr>
                                          <p:tavLst>
                                            <p:tav tm="0">
                                              <p:val>
                                                <p:strVal val="1+#ppt_h/2"/>
                                              </p:val>
                                            </p:tav>
                                            <p:tav tm="100000">
                                              <p:val>
                                                <p:strVal val="#ppt_y"/>
                                              </p:val>
                                            </p:tav>
                                          </p:tavLst>
                                        </p:anim>
                                      </p:childTnLst>
                                    </p:cTn>
                                  </p:par>
                                  <p:par>
                                    <p:cTn id="108" presetID="2" presetClass="entr" presetSubtype="4" fill="hold" nodeType="withEffect">
                                      <p:stCondLst>
                                        <p:cond delay="1500"/>
                                      </p:stCondLst>
                                      <p:childTnLst>
                                        <p:set>
                                          <p:cBhvr>
                                            <p:cTn id="109" dur="1" fill="hold">
                                              <p:stCondLst>
                                                <p:cond delay="0"/>
                                              </p:stCondLst>
                                            </p:cTn>
                                            <p:tgtEl>
                                              <p:spTgt spid="35"/>
                                            </p:tgtEl>
                                            <p:attrNameLst>
                                              <p:attrName>style.visibility</p:attrName>
                                            </p:attrNameLst>
                                          </p:cBhvr>
                                          <p:to>
                                            <p:strVal val="visible"/>
                                          </p:to>
                                        </p:set>
                                        <p:anim calcmode="lin" valueType="num">
                                          <p:cBhvr additive="base">
                                            <p:cTn id="110" dur="500" fill="hold"/>
                                            <p:tgtEl>
                                              <p:spTgt spid="35"/>
                                            </p:tgtEl>
                                            <p:attrNameLst>
                                              <p:attrName>ppt_x</p:attrName>
                                            </p:attrNameLst>
                                          </p:cBhvr>
                                          <p:tavLst>
                                            <p:tav tm="0">
                                              <p:val>
                                                <p:strVal val="#ppt_x"/>
                                              </p:val>
                                            </p:tav>
                                            <p:tav tm="100000">
                                              <p:val>
                                                <p:strVal val="#ppt_x"/>
                                              </p:val>
                                            </p:tav>
                                          </p:tavLst>
                                        </p:anim>
                                        <p:anim calcmode="lin" valueType="num">
                                          <p:cBhvr additive="base">
                                            <p:cTn id="111" dur="500" fill="hold"/>
                                            <p:tgtEl>
                                              <p:spTgt spid="35"/>
                                            </p:tgtEl>
                                            <p:attrNameLst>
                                              <p:attrName>ppt_y</p:attrName>
                                            </p:attrNameLst>
                                          </p:cBhvr>
                                          <p:tavLst>
                                            <p:tav tm="0">
                                              <p:val>
                                                <p:strVal val="1+#ppt_h/2"/>
                                              </p:val>
                                            </p:tav>
                                            <p:tav tm="100000">
                                              <p:val>
                                                <p:strVal val="#ppt_y"/>
                                              </p:val>
                                            </p:tav>
                                          </p:tavLst>
                                        </p:anim>
                                      </p:childTnLst>
                                    </p:cTn>
                                  </p:par>
                                  <p:par>
                                    <p:cTn id="112" presetID="50" presetClass="entr" presetSubtype="0" decel="100000" fill="hold" grpId="0" nodeType="withEffect">
                                      <p:stCondLst>
                                        <p:cond delay="1500"/>
                                      </p:stCondLst>
                                      <p:iterate type="wd">
                                        <p:tmPct val="5135"/>
                                      </p:iterate>
                                      <p:childTnLst>
                                        <p:set>
                                          <p:cBhvr>
                                            <p:cTn id="113" dur="1" fill="hold">
                                              <p:stCondLst>
                                                <p:cond delay="0"/>
                                              </p:stCondLst>
                                            </p:cTn>
                                            <p:tgtEl>
                                              <p:spTgt spid="4"/>
                                            </p:tgtEl>
                                            <p:attrNameLst>
                                              <p:attrName>style.visibility</p:attrName>
                                            </p:attrNameLst>
                                          </p:cBhvr>
                                          <p:to>
                                            <p:strVal val="visible"/>
                                          </p:to>
                                        </p:set>
                                        <p:anim calcmode="lin" valueType="num">
                                          <p:cBhvr>
                                            <p:cTn id="114" dur="750" fill="hold"/>
                                            <p:tgtEl>
                                              <p:spTgt spid="4"/>
                                            </p:tgtEl>
                                            <p:attrNameLst>
                                              <p:attrName>ppt_w</p:attrName>
                                            </p:attrNameLst>
                                          </p:cBhvr>
                                          <p:tavLst>
                                            <p:tav tm="0">
                                              <p:val>
                                                <p:strVal val="#ppt_w+.3"/>
                                              </p:val>
                                            </p:tav>
                                            <p:tav tm="100000">
                                              <p:val>
                                                <p:strVal val="#ppt_w"/>
                                              </p:val>
                                            </p:tav>
                                          </p:tavLst>
                                        </p:anim>
                                        <p:anim calcmode="lin" valueType="num">
                                          <p:cBhvr>
                                            <p:cTn id="115" dur="750" fill="hold"/>
                                            <p:tgtEl>
                                              <p:spTgt spid="4"/>
                                            </p:tgtEl>
                                            <p:attrNameLst>
                                              <p:attrName>ppt_h</p:attrName>
                                            </p:attrNameLst>
                                          </p:cBhvr>
                                          <p:tavLst>
                                            <p:tav tm="0">
                                              <p:val>
                                                <p:strVal val="#ppt_h"/>
                                              </p:val>
                                            </p:tav>
                                            <p:tav tm="100000">
                                              <p:val>
                                                <p:strVal val="#ppt_h"/>
                                              </p:val>
                                            </p:tav>
                                          </p:tavLst>
                                        </p:anim>
                                        <p:animEffect transition="in" filter="fade">
                                          <p:cBhvr>
                                            <p:cTn id="116"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animBg="1"/>
          <p:bldP spid="24" grpId="1" animBg="1"/>
          <p:bldP spid="5" grpId="0"/>
          <p:bldP spid="5" grpId="1"/>
          <p:bldP spid="6" grpId="0"/>
          <p:bldP spid="6" grpId="1"/>
          <p:bldP spid="10" grpId="0" animBg="1"/>
          <p:bldP spid="32" grpId="0" animBg="1"/>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0" y="0"/>
            <a:ext cx="12192001" cy="6858001"/>
          </a:xfrm>
          <a:custGeom>
            <a:avLst/>
            <a:gdLst/>
            <a:ahLst/>
            <a:cxnLst/>
            <a:rect l="0" t="0" r="0" b="0"/>
            <a:pathLst>
              <a:path w="12192001" h="6858001">
                <a:moveTo>
                  <a:pt x="0" y="0"/>
                </a:moveTo>
                <a:lnTo>
                  <a:pt x="12192000" y="0"/>
                </a:lnTo>
                <a:lnTo>
                  <a:pt x="12192000" y="6858000"/>
                </a:lnTo>
                <a:lnTo>
                  <a:pt x="0" y="6858000"/>
                </a:lnTo>
                <a:close/>
              </a:path>
            </a:pathLst>
          </a:custGeom>
          <a:blipFill>
            <a:blip r:embed="rId1" cstate="prin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a:spLocks noChangeAspect="1"/>
          </p:cNvSpPr>
          <p:nvPr/>
        </p:nvSpPr>
        <p:spPr>
          <a:xfrm>
            <a:off x="0" y="0"/>
            <a:ext cx="12192000" cy="6858000"/>
          </a:xfrm>
          <a:prstGeom prst="rect">
            <a:avLst/>
          </a:prstGeom>
          <a:gradFill flip="none" rotWithShape="1">
            <a:gsLst>
              <a:gs pos="30217">
                <a:srgbClr val="22262F"/>
              </a:gs>
              <a:gs pos="100000">
                <a:srgbClr val="060A15"/>
              </a:gs>
              <a:gs pos="71000">
                <a:srgbClr val="0A111C"/>
              </a:gs>
              <a:gs pos="0">
                <a:srgbClr val="222C3A"/>
              </a:gs>
            </a:gsLst>
            <a:path path="circle">
              <a:fillToRect l="50000" t="50000" r="50000" b="50000"/>
            </a:path>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a:p>
            <a:pPr algn="ctr"/>
            <a:endParaRPr lang="zh-CN" altLang="en-US" dirty="0"/>
          </a:p>
        </p:txBody>
      </p:sp>
      <p:grpSp>
        <p:nvGrpSpPr>
          <p:cNvPr id="5" name="组合 4"/>
          <p:cNvGrpSpPr/>
          <p:nvPr/>
        </p:nvGrpSpPr>
        <p:grpSpPr>
          <a:xfrm>
            <a:off x="4674518" y="692568"/>
            <a:ext cx="2842964" cy="2605808"/>
            <a:chOff x="9450637" y="-2125872"/>
            <a:chExt cx="2842964" cy="2605808"/>
          </a:xfrm>
        </p:grpSpPr>
        <p:grpSp>
          <p:nvGrpSpPr>
            <p:cNvPr id="6" name="组合 5"/>
            <p:cNvGrpSpPr/>
            <p:nvPr/>
          </p:nvGrpSpPr>
          <p:grpSpPr>
            <a:xfrm>
              <a:off x="10565857" y="-1024583"/>
              <a:ext cx="578657" cy="911232"/>
              <a:chOff x="11171238" y="1238250"/>
              <a:chExt cx="1508125" cy="2374900"/>
            </a:xfrm>
          </p:grpSpPr>
          <p:sp>
            <p:nvSpPr>
              <p:cNvPr id="8" name="AutoShape 3"/>
              <p:cNvSpPr>
                <a:spLocks noChangeAspect="1" noChangeArrowheads="1" noTextEdit="1"/>
              </p:cNvSpPr>
              <p:nvPr/>
            </p:nvSpPr>
            <p:spPr bwMode="auto">
              <a:xfrm>
                <a:off x="11176000" y="1238250"/>
                <a:ext cx="14986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 name="Freeform 5"/>
              <p:cNvSpPr/>
              <p:nvPr/>
            </p:nvSpPr>
            <p:spPr bwMode="auto">
              <a:xfrm>
                <a:off x="11171238" y="1243013"/>
                <a:ext cx="752475" cy="1795463"/>
              </a:xfrm>
              <a:custGeom>
                <a:avLst/>
                <a:gdLst>
                  <a:gd name="T0" fmla="*/ 0 w 176"/>
                  <a:gd name="T1" fmla="*/ 177 h 422"/>
                  <a:gd name="T2" fmla="*/ 34 w 176"/>
                  <a:gd name="T3" fmla="*/ 281 h 422"/>
                  <a:gd name="T4" fmla="*/ 67 w 176"/>
                  <a:gd name="T5" fmla="*/ 323 h 422"/>
                  <a:gd name="T6" fmla="*/ 72 w 176"/>
                  <a:gd name="T7" fmla="*/ 356 h 422"/>
                  <a:gd name="T8" fmla="*/ 72 w 176"/>
                  <a:gd name="T9" fmla="*/ 400 h 422"/>
                  <a:gd name="T10" fmla="*/ 95 w 176"/>
                  <a:gd name="T11" fmla="*/ 422 h 422"/>
                  <a:gd name="T12" fmla="*/ 176 w 176"/>
                  <a:gd name="T13" fmla="*/ 422 h 422"/>
                  <a:gd name="T14" fmla="*/ 176 w 176"/>
                  <a:gd name="T15" fmla="*/ 0 h 422"/>
                  <a:gd name="T16" fmla="*/ 0 w 176"/>
                  <a:gd name="T17" fmla="*/ 177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422">
                    <a:moveTo>
                      <a:pt x="0" y="177"/>
                    </a:moveTo>
                    <a:cubicBezTo>
                      <a:pt x="0" y="216"/>
                      <a:pt x="13" y="252"/>
                      <a:pt x="34" y="281"/>
                    </a:cubicBezTo>
                    <a:cubicBezTo>
                      <a:pt x="39" y="288"/>
                      <a:pt x="62" y="311"/>
                      <a:pt x="67" y="323"/>
                    </a:cubicBezTo>
                    <a:cubicBezTo>
                      <a:pt x="70" y="331"/>
                      <a:pt x="72" y="342"/>
                      <a:pt x="72" y="356"/>
                    </a:cubicBezTo>
                    <a:cubicBezTo>
                      <a:pt x="72" y="400"/>
                      <a:pt x="72" y="400"/>
                      <a:pt x="72" y="400"/>
                    </a:cubicBezTo>
                    <a:cubicBezTo>
                      <a:pt x="72" y="412"/>
                      <a:pt x="82" y="422"/>
                      <a:pt x="95" y="422"/>
                    </a:cubicBezTo>
                    <a:cubicBezTo>
                      <a:pt x="176" y="422"/>
                      <a:pt x="176" y="422"/>
                      <a:pt x="176" y="422"/>
                    </a:cubicBezTo>
                    <a:cubicBezTo>
                      <a:pt x="176" y="0"/>
                      <a:pt x="176" y="0"/>
                      <a:pt x="176" y="0"/>
                    </a:cubicBezTo>
                    <a:cubicBezTo>
                      <a:pt x="79" y="0"/>
                      <a:pt x="0" y="79"/>
                      <a:pt x="0" y="177"/>
                    </a:cubicBezTo>
                    <a:close/>
                  </a:path>
                </a:pathLst>
              </a:custGeom>
              <a:solidFill>
                <a:srgbClr val="F0F0F1"/>
              </a:solidFill>
              <a:ln>
                <a:noFill/>
              </a:ln>
            </p:spPr>
            <p:txBody>
              <a:bodyPr vert="horz" wrap="square" lIns="91440" tIns="45720" rIns="91440" bIns="45720" numCol="1" anchor="t" anchorCtr="0" compatLnSpc="1"/>
              <a:lstStyle/>
              <a:p>
                <a:endParaRPr lang="zh-CN" altLang="en-US"/>
              </a:p>
            </p:txBody>
          </p:sp>
          <p:sp>
            <p:nvSpPr>
              <p:cNvPr id="10" name="Freeform 6"/>
              <p:cNvSpPr/>
              <p:nvPr/>
            </p:nvSpPr>
            <p:spPr bwMode="auto">
              <a:xfrm>
                <a:off x="11923713" y="1243013"/>
                <a:ext cx="755650" cy="1795463"/>
              </a:xfrm>
              <a:custGeom>
                <a:avLst/>
                <a:gdLst>
                  <a:gd name="T0" fmla="*/ 1 w 177"/>
                  <a:gd name="T1" fmla="*/ 0 h 422"/>
                  <a:gd name="T2" fmla="*/ 0 w 177"/>
                  <a:gd name="T3" fmla="*/ 0 h 422"/>
                  <a:gd name="T4" fmla="*/ 0 w 177"/>
                  <a:gd name="T5" fmla="*/ 422 h 422"/>
                  <a:gd name="T6" fmla="*/ 82 w 177"/>
                  <a:gd name="T7" fmla="*/ 422 h 422"/>
                  <a:gd name="T8" fmla="*/ 105 w 177"/>
                  <a:gd name="T9" fmla="*/ 400 h 422"/>
                  <a:gd name="T10" fmla="*/ 105 w 177"/>
                  <a:gd name="T11" fmla="*/ 356 h 422"/>
                  <a:gd name="T12" fmla="*/ 111 w 177"/>
                  <a:gd name="T13" fmla="*/ 322 h 422"/>
                  <a:gd name="T14" fmla="*/ 139 w 177"/>
                  <a:gd name="T15" fmla="*/ 286 h 422"/>
                  <a:gd name="T16" fmla="*/ 177 w 177"/>
                  <a:gd name="T17" fmla="*/ 177 h 422"/>
                  <a:gd name="T18" fmla="*/ 1 w 177"/>
                  <a:gd name="T19"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422">
                    <a:moveTo>
                      <a:pt x="1" y="0"/>
                    </a:moveTo>
                    <a:cubicBezTo>
                      <a:pt x="0" y="0"/>
                      <a:pt x="0" y="0"/>
                      <a:pt x="0" y="0"/>
                    </a:cubicBezTo>
                    <a:cubicBezTo>
                      <a:pt x="0" y="422"/>
                      <a:pt x="0" y="422"/>
                      <a:pt x="0" y="422"/>
                    </a:cubicBezTo>
                    <a:cubicBezTo>
                      <a:pt x="82" y="422"/>
                      <a:pt x="82" y="422"/>
                      <a:pt x="82" y="422"/>
                    </a:cubicBezTo>
                    <a:cubicBezTo>
                      <a:pt x="95" y="422"/>
                      <a:pt x="105" y="412"/>
                      <a:pt x="105" y="400"/>
                    </a:cubicBezTo>
                    <a:cubicBezTo>
                      <a:pt x="105" y="356"/>
                      <a:pt x="105" y="356"/>
                      <a:pt x="105" y="356"/>
                    </a:cubicBezTo>
                    <a:cubicBezTo>
                      <a:pt x="105" y="341"/>
                      <a:pt x="107" y="330"/>
                      <a:pt x="111" y="322"/>
                    </a:cubicBezTo>
                    <a:cubicBezTo>
                      <a:pt x="115" y="311"/>
                      <a:pt x="135" y="291"/>
                      <a:pt x="139" y="286"/>
                    </a:cubicBezTo>
                    <a:cubicBezTo>
                      <a:pt x="163" y="256"/>
                      <a:pt x="177" y="218"/>
                      <a:pt x="177" y="177"/>
                    </a:cubicBezTo>
                    <a:cubicBezTo>
                      <a:pt x="177" y="79"/>
                      <a:pt x="98" y="0"/>
                      <a:pt x="1" y="0"/>
                    </a:cubicBezTo>
                    <a:close/>
                  </a:path>
                </a:pathLst>
              </a:custGeom>
              <a:solidFill>
                <a:srgbClr val="F0F0F1"/>
              </a:solidFill>
              <a:ln>
                <a:noFill/>
              </a:ln>
            </p:spPr>
            <p:txBody>
              <a:bodyPr vert="horz" wrap="square" lIns="91440" tIns="45720" rIns="91440" bIns="45720" numCol="1" anchor="t" anchorCtr="0" compatLnSpc="1"/>
              <a:lstStyle/>
              <a:p>
                <a:endParaRPr lang="zh-CN" altLang="en-US"/>
              </a:p>
            </p:txBody>
          </p:sp>
          <p:sp>
            <p:nvSpPr>
              <p:cNvPr id="11" name="Freeform 7"/>
              <p:cNvSpPr/>
              <p:nvPr/>
            </p:nvSpPr>
            <p:spPr bwMode="auto">
              <a:xfrm>
                <a:off x="11845925" y="2195513"/>
                <a:ext cx="158750" cy="273050"/>
              </a:xfrm>
              <a:custGeom>
                <a:avLst/>
                <a:gdLst>
                  <a:gd name="T0" fmla="*/ 28 w 37"/>
                  <a:gd name="T1" fmla="*/ 62 h 64"/>
                  <a:gd name="T2" fmla="*/ 37 w 37"/>
                  <a:gd name="T3" fmla="*/ 64 h 64"/>
                  <a:gd name="T4" fmla="*/ 37 w 37"/>
                  <a:gd name="T5" fmla="*/ 14 h 64"/>
                  <a:gd name="T6" fmla="*/ 23 w 37"/>
                  <a:gd name="T7" fmla="*/ 0 h 64"/>
                  <a:gd name="T8" fmla="*/ 14 w 37"/>
                  <a:gd name="T9" fmla="*/ 0 h 64"/>
                  <a:gd name="T10" fmla="*/ 0 w 37"/>
                  <a:gd name="T11" fmla="*/ 14 h 64"/>
                  <a:gd name="T12" fmla="*/ 0 w 37"/>
                  <a:gd name="T13" fmla="*/ 64 h 64"/>
                  <a:gd name="T14" fmla="*/ 9 w 37"/>
                  <a:gd name="T15" fmla="*/ 62 h 64"/>
                  <a:gd name="T16" fmla="*/ 28 w 37"/>
                  <a:gd name="T17" fmla="*/ 6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64">
                    <a:moveTo>
                      <a:pt x="28" y="62"/>
                    </a:moveTo>
                    <a:cubicBezTo>
                      <a:pt x="31" y="62"/>
                      <a:pt x="34" y="63"/>
                      <a:pt x="37" y="64"/>
                    </a:cubicBezTo>
                    <a:cubicBezTo>
                      <a:pt x="37" y="14"/>
                      <a:pt x="37" y="14"/>
                      <a:pt x="37" y="14"/>
                    </a:cubicBezTo>
                    <a:cubicBezTo>
                      <a:pt x="37" y="6"/>
                      <a:pt x="31" y="0"/>
                      <a:pt x="23" y="0"/>
                    </a:cubicBezTo>
                    <a:cubicBezTo>
                      <a:pt x="14" y="0"/>
                      <a:pt x="14" y="0"/>
                      <a:pt x="14" y="0"/>
                    </a:cubicBezTo>
                    <a:cubicBezTo>
                      <a:pt x="6" y="0"/>
                      <a:pt x="0" y="6"/>
                      <a:pt x="0" y="14"/>
                    </a:cubicBezTo>
                    <a:cubicBezTo>
                      <a:pt x="0" y="64"/>
                      <a:pt x="0" y="64"/>
                      <a:pt x="0" y="64"/>
                    </a:cubicBezTo>
                    <a:cubicBezTo>
                      <a:pt x="3" y="63"/>
                      <a:pt x="6" y="62"/>
                      <a:pt x="9" y="62"/>
                    </a:cubicBezTo>
                    <a:lnTo>
                      <a:pt x="28"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
              <p:cNvSpPr/>
              <p:nvPr/>
            </p:nvSpPr>
            <p:spPr bwMode="auto">
              <a:xfrm>
                <a:off x="11774488" y="2459038"/>
                <a:ext cx="301625" cy="617538"/>
              </a:xfrm>
              <a:custGeom>
                <a:avLst/>
                <a:gdLst>
                  <a:gd name="T0" fmla="*/ 71 w 71"/>
                  <a:gd name="T1" fmla="*/ 145 h 145"/>
                  <a:gd name="T2" fmla="*/ 71 w 71"/>
                  <a:gd name="T3" fmla="*/ 27 h 145"/>
                  <a:gd name="T4" fmla="*/ 54 w 71"/>
                  <a:gd name="T5" fmla="*/ 2 h 145"/>
                  <a:gd name="T6" fmla="*/ 45 w 71"/>
                  <a:gd name="T7" fmla="*/ 0 h 145"/>
                  <a:gd name="T8" fmla="*/ 26 w 71"/>
                  <a:gd name="T9" fmla="*/ 0 h 145"/>
                  <a:gd name="T10" fmla="*/ 17 w 71"/>
                  <a:gd name="T11" fmla="*/ 2 h 145"/>
                  <a:gd name="T12" fmla="*/ 0 w 71"/>
                  <a:gd name="T13" fmla="*/ 27 h 145"/>
                  <a:gd name="T14" fmla="*/ 0 w 71"/>
                  <a:gd name="T15" fmla="*/ 145 h 145"/>
                  <a:gd name="T16" fmla="*/ 71 w 7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45">
                    <a:moveTo>
                      <a:pt x="71" y="145"/>
                    </a:moveTo>
                    <a:cubicBezTo>
                      <a:pt x="71" y="27"/>
                      <a:pt x="71" y="27"/>
                      <a:pt x="71" y="27"/>
                    </a:cubicBezTo>
                    <a:cubicBezTo>
                      <a:pt x="71" y="15"/>
                      <a:pt x="64" y="6"/>
                      <a:pt x="54" y="2"/>
                    </a:cubicBezTo>
                    <a:cubicBezTo>
                      <a:pt x="51" y="1"/>
                      <a:pt x="48" y="0"/>
                      <a:pt x="45" y="0"/>
                    </a:cubicBezTo>
                    <a:cubicBezTo>
                      <a:pt x="26" y="0"/>
                      <a:pt x="26" y="0"/>
                      <a:pt x="26" y="0"/>
                    </a:cubicBezTo>
                    <a:cubicBezTo>
                      <a:pt x="23" y="0"/>
                      <a:pt x="20" y="1"/>
                      <a:pt x="17" y="2"/>
                    </a:cubicBezTo>
                    <a:cubicBezTo>
                      <a:pt x="7" y="6"/>
                      <a:pt x="0" y="15"/>
                      <a:pt x="0" y="27"/>
                    </a:cubicBezTo>
                    <a:cubicBezTo>
                      <a:pt x="0" y="145"/>
                      <a:pt x="0" y="145"/>
                      <a:pt x="0" y="145"/>
                    </a:cubicBezTo>
                    <a:lnTo>
                      <a:pt x="71" y="1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9"/>
              <p:cNvSpPr/>
              <p:nvPr/>
            </p:nvSpPr>
            <p:spPr bwMode="auto">
              <a:xfrm>
                <a:off x="11483975" y="1939925"/>
                <a:ext cx="392113" cy="1154113"/>
              </a:xfrm>
              <a:custGeom>
                <a:avLst/>
                <a:gdLst>
                  <a:gd name="T0" fmla="*/ 18 w 92"/>
                  <a:gd name="T1" fmla="*/ 5 h 271"/>
                  <a:gd name="T2" fmla="*/ 6 w 92"/>
                  <a:gd name="T3" fmla="*/ 2 h 271"/>
                  <a:gd name="T4" fmla="*/ 1 w 92"/>
                  <a:gd name="T5" fmla="*/ 7 h 271"/>
                  <a:gd name="T6" fmla="*/ 3 w 92"/>
                  <a:gd name="T7" fmla="*/ 19 h 271"/>
                  <a:gd name="T8" fmla="*/ 4 w 92"/>
                  <a:gd name="T9" fmla="*/ 10 h 271"/>
                  <a:gd name="T10" fmla="*/ 8 w 92"/>
                  <a:gd name="T11" fmla="*/ 10 h 271"/>
                  <a:gd name="T12" fmla="*/ 8 w 92"/>
                  <a:gd name="T13" fmla="*/ 9 h 271"/>
                  <a:gd name="T14" fmla="*/ 9 w 92"/>
                  <a:gd name="T15" fmla="*/ 8 h 271"/>
                  <a:gd name="T16" fmla="*/ 13 w 92"/>
                  <a:gd name="T17" fmla="*/ 10 h 271"/>
                  <a:gd name="T18" fmla="*/ 19 w 92"/>
                  <a:gd name="T19" fmla="*/ 20 h 271"/>
                  <a:gd name="T20" fmla="*/ 21 w 92"/>
                  <a:gd name="T21" fmla="*/ 23 h 271"/>
                  <a:gd name="T22" fmla="*/ 76 w 92"/>
                  <a:gd name="T23" fmla="*/ 140 h 271"/>
                  <a:gd name="T24" fmla="*/ 83 w 92"/>
                  <a:gd name="T25" fmla="*/ 224 h 271"/>
                  <a:gd name="T26" fmla="*/ 82 w 92"/>
                  <a:gd name="T27" fmla="*/ 271 h 271"/>
                  <a:gd name="T28" fmla="*/ 89 w 92"/>
                  <a:gd name="T29" fmla="*/ 271 h 271"/>
                  <a:gd name="T30" fmla="*/ 90 w 92"/>
                  <a:gd name="T31" fmla="*/ 225 h 271"/>
                  <a:gd name="T32" fmla="*/ 82 w 92"/>
                  <a:gd name="T33" fmla="*/ 137 h 271"/>
                  <a:gd name="T34" fmla="*/ 27 w 92"/>
                  <a:gd name="T35" fmla="*/ 21 h 271"/>
                  <a:gd name="T36" fmla="*/ 25 w 92"/>
                  <a:gd name="T37" fmla="*/ 17 h 271"/>
                  <a:gd name="T38" fmla="*/ 18 w 92"/>
                  <a:gd name="T39" fmla="*/ 5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2" h="271">
                    <a:moveTo>
                      <a:pt x="18" y="5"/>
                    </a:moveTo>
                    <a:cubicBezTo>
                      <a:pt x="15" y="2"/>
                      <a:pt x="11" y="0"/>
                      <a:pt x="6" y="2"/>
                    </a:cubicBezTo>
                    <a:cubicBezTo>
                      <a:pt x="4" y="3"/>
                      <a:pt x="2" y="5"/>
                      <a:pt x="1" y="7"/>
                    </a:cubicBezTo>
                    <a:cubicBezTo>
                      <a:pt x="0" y="10"/>
                      <a:pt x="1" y="14"/>
                      <a:pt x="3" y="19"/>
                    </a:cubicBezTo>
                    <a:cubicBezTo>
                      <a:pt x="4" y="10"/>
                      <a:pt x="4" y="10"/>
                      <a:pt x="4" y="10"/>
                    </a:cubicBezTo>
                    <a:cubicBezTo>
                      <a:pt x="8" y="10"/>
                      <a:pt x="8" y="10"/>
                      <a:pt x="8" y="10"/>
                    </a:cubicBezTo>
                    <a:cubicBezTo>
                      <a:pt x="8" y="10"/>
                      <a:pt x="8" y="9"/>
                      <a:pt x="8" y="9"/>
                    </a:cubicBezTo>
                    <a:cubicBezTo>
                      <a:pt x="8" y="9"/>
                      <a:pt x="8" y="8"/>
                      <a:pt x="9" y="8"/>
                    </a:cubicBezTo>
                    <a:cubicBezTo>
                      <a:pt x="9" y="8"/>
                      <a:pt x="10" y="7"/>
                      <a:pt x="13" y="10"/>
                    </a:cubicBezTo>
                    <a:cubicBezTo>
                      <a:pt x="14" y="12"/>
                      <a:pt x="16" y="15"/>
                      <a:pt x="19" y="20"/>
                    </a:cubicBezTo>
                    <a:cubicBezTo>
                      <a:pt x="20" y="21"/>
                      <a:pt x="20" y="22"/>
                      <a:pt x="21" y="23"/>
                    </a:cubicBezTo>
                    <a:cubicBezTo>
                      <a:pt x="37" y="56"/>
                      <a:pt x="76" y="139"/>
                      <a:pt x="76" y="140"/>
                    </a:cubicBezTo>
                    <a:cubicBezTo>
                      <a:pt x="85" y="163"/>
                      <a:pt x="84" y="189"/>
                      <a:pt x="83" y="224"/>
                    </a:cubicBezTo>
                    <a:cubicBezTo>
                      <a:pt x="83" y="238"/>
                      <a:pt x="82" y="254"/>
                      <a:pt x="82" y="271"/>
                    </a:cubicBezTo>
                    <a:cubicBezTo>
                      <a:pt x="89" y="271"/>
                      <a:pt x="89" y="271"/>
                      <a:pt x="89" y="271"/>
                    </a:cubicBezTo>
                    <a:cubicBezTo>
                      <a:pt x="89" y="254"/>
                      <a:pt x="89" y="238"/>
                      <a:pt x="90" y="225"/>
                    </a:cubicBezTo>
                    <a:cubicBezTo>
                      <a:pt x="91" y="188"/>
                      <a:pt x="92" y="162"/>
                      <a:pt x="82" y="137"/>
                    </a:cubicBezTo>
                    <a:cubicBezTo>
                      <a:pt x="82" y="136"/>
                      <a:pt x="43" y="54"/>
                      <a:pt x="27" y="21"/>
                    </a:cubicBezTo>
                    <a:cubicBezTo>
                      <a:pt x="26" y="20"/>
                      <a:pt x="26" y="18"/>
                      <a:pt x="25" y="17"/>
                    </a:cubicBezTo>
                    <a:cubicBezTo>
                      <a:pt x="23" y="14"/>
                      <a:pt x="21" y="9"/>
                      <a:pt x="18" y="5"/>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p:nvPr/>
            </p:nvSpPr>
            <p:spPr bwMode="auto">
              <a:xfrm>
                <a:off x="11974513" y="1939925"/>
                <a:ext cx="392113" cy="1154113"/>
              </a:xfrm>
              <a:custGeom>
                <a:avLst/>
                <a:gdLst>
                  <a:gd name="T0" fmla="*/ 78 w 92"/>
                  <a:gd name="T1" fmla="*/ 12 h 271"/>
                  <a:gd name="T2" fmla="*/ 83 w 92"/>
                  <a:gd name="T3" fmla="*/ 8 h 271"/>
                  <a:gd name="T4" fmla="*/ 84 w 92"/>
                  <a:gd name="T5" fmla="*/ 9 h 271"/>
                  <a:gd name="T6" fmla="*/ 84 w 92"/>
                  <a:gd name="T7" fmla="*/ 12 h 271"/>
                  <a:gd name="T8" fmla="*/ 89 w 92"/>
                  <a:gd name="T9" fmla="*/ 12 h 271"/>
                  <a:gd name="T10" fmla="*/ 90 w 92"/>
                  <a:gd name="T11" fmla="*/ 18 h 271"/>
                  <a:gd name="T12" fmla="*/ 91 w 92"/>
                  <a:gd name="T13" fmla="*/ 7 h 271"/>
                  <a:gd name="T14" fmla="*/ 86 w 92"/>
                  <a:gd name="T15" fmla="*/ 2 h 271"/>
                  <a:gd name="T16" fmla="*/ 74 w 92"/>
                  <a:gd name="T17" fmla="*/ 5 h 271"/>
                  <a:gd name="T18" fmla="*/ 67 w 92"/>
                  <a:gd name="T19" fmla="*/ 17 h 271"/>
                  <a:gd name="T20" fmla="*/ 65 w 92"/>
                  <a:gd name="T21" fmla="*/ 21 h 271"/>
                  <a:gd name="T22" fmla="*/ 10 w 92"/>
                  <a:gd name="T23" fmla="*/ 137 h 271"/>
                  <a:gd name="T24" fmla="*/ 2 w 92"/>
                  <a:gd name="T25" fmla="*/ 225 h 271"/>
                  <a:gd name="T26" fmla="*/ 3 w 92"/>
                  <a:gd name="T27" fmla="*/ 271 h 271"/>
                  <a:gd name="T28" fmla="*/ 10 w 92"/>
                  <a:gd name="T29" fmla="*/ 271 h 271"/>
                  <a:gd name="T30" fmla="*/ 9 w 92"/>
                  <a:gd name="T31" fmla="*/ 224 h 271"/>
                  <a:gd name="T32" fmla="*/ 16 w 92"/>
                  <a:gd name="T33" fmla="*/ 140 h 271"/>
                  <a:gd name="T34" fmla="*/ 71 w 92"/>
                  <a:gd name="T35" fmla="*/ 25 h 271"/>
                  <a:gd name="T36" fmla="*/ 73 w 92"/>
                  <a:gd name="T37" fmla="*/ 20 h 271"/>
                  <a:gd name="T38" fmla="*/ 78 w 92"/>
                  <a:gd name="T39" fmla="*/ 1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2" h="271">
                    <a:moveTo>
                      <a:pt x="78" y="12"/>
                    </a:moveTo>
                    <a:cubicBezTo>
                      <a:pt x="81" y="7"/>
                      <a:pt x="83" y="8"/>
                      <a:pt x="83" y="8"/>
                    </a:cubicBezTo>
                    <a:cubicBezTo>
                      <a:pt x="84" y="8"/>
                      <a:pt x="84" y="9"/>
                      <a:pt x="84" y="9"/>
                    </a:cubicBezTo>
                    <a:cubicBezTo>
                      <a:pt x="84" y="10"/>
                      <a:pt x="85" y="10"/>
                      <a:pt x="84" y="12"/>
                    </a:cubicBezTo>
                    <a:cubicBezTo>
                      <a:pt x="89" y="12"/>
                      <a:pt x="89" y="12"/>
                      <a:pt x="89" y="12"/>
                    </a:cubicBezTo>
                    <a:cubicBezTo>
                      <a:pt x="90" y="18"/>
                      <a:pt x="90" y="18"/>
                      <a:pt x="90" y="18"/>
                    </a:cubicBezTo>
                    <a:cubicBezTo>
                      <a:pt x="91" y="13"/>
                      <a:pt x="92" y="10"/>
                      <a:pt x="91" y="7"/>
                    </a:cubicBezTo>
                    <a:cubicBezTo>
                      <a:pt x="90" y="5"/>
                      <a:pt x="88" y="3"/>
                      <a:pt x="86" y="2"/>
                    </a:cubicBezTo>
                    <a:cubicBezTo>
                      <a:pt x="81" y="0"/>
                      <a:pt x="78" y="2"/>
                      <a:pt x="74" y="5"/>
                    </a:cubicBezTo>
                    <a:cubicBezTo>
                      <a:pt x="71" y="9"/>
                      <a:pt x="69" y="14"/>
                      <a:pt x="67" y="17"/>
                    </a:cubicBezTo>
                    <a:cubicBezTo>
                      <a:pt x="66" y="18"/>
                      <a:pt x="66" y="19"/>
                      <a:pt x="65" y="21"/>
                    </a:cubicBezTo>
                    <a:cubicBezTo>
                      <a:pt x="49" y="54"/>
                      <a:pt x="10" y="136"/>
                      <a:pt x="10" y="137"/>
                    </a:cubicBezTo>
                    <a:cubicBezTo>
                      <a:pt x="0" y="162"/>
                      <a:pt x="1" y="188"/>
                      <a:pt x="2" y="225"/>
                    </a:cubicBezTo>
                    <a:cubicBezTo>
                      <a:pt x="3" y="238"/>
                      <a:pt x="3" y="254"/>
                      <a:pt x="3" y="271"/>
                    </a:cubicBezTo>
                    <a:cubicBezTo>
                      <a:pt x="10" y="271"/>
                      <a:pt x="10" y="271"/>
                      <a:pt x="10" y="271"/>
                    </a:cubicBezTo>
                    <a:cubicBezTo>
                      <a:pt x="10" y="254"/>
                      <a:pt x="9" y="238"/>
                      <a:pt x="9" y="224"/>
                    </a:cubicBezTo>
                    <a:cubicBezTo>
                      <a:pt x="8" y="189"/>
                      <a:pt x="7" y="163"/>
                      <a:pt x="16" y="140"/>
                    </a:cubicBezTo>
                    <a:cubicBezTo>
                      <a:pt x="16" y="139"/>
                      <a:pt x="54" y="59"/>
                      <a:pt x="71" y="25"/>
                    </a:cubicBezTo>
                    <a:cubicBezTo>
                      <a:pt x="71" y="23"/>
                      <a:pt x="72" y="22"/>
                      <a:pt x="73" y="20"/>
                    </a:cubicBezTo>
                    <a:cubicBezTo>
                      <a:pt x="75" y="16"/>
                      <a:pt x="77" y="13"/>
                      <a:pt x="78" y="12"/>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p:nvPr/>
            </p:nvSpPr>
            <p:spPr bwMode="auto">
              <a:xfrm>
                <a:off x="11739563" y="1820863"/>
                <a:ext cx="171450" cy="490538"/>
              </a:xfrm>
              <a:custGeom>
                <a:avLst/>
                <a:gdLst>
                  <a:gd name="T0" fmla="*/ 25 w 40"/>
                  <a:gd name="T1" fmla="*/ 7 h 115"/>
                  <a:gd name="T2" fmla="*/ 13 w 40"/>
                  <a:gd name="T3" fmla="*/ 0 h 115"/>
                  <a:gd name="T4" fmla="*/ 0 w 40"/>
                  <a:gd name="T5" fmla="*/ 10 h 115"/>
                  <a:gd name="T6" fmla="*/ 7 w 40"/>
                  <a:gd name="T7" fmla="*/ 12 h 115"/>
                  <a:gd name="T8" fmla="*/ 7 w 40"/>
                  <a:gd name="T9" fmla="*/ 12 h 115"/>
                  <a:gd name="T10" fmla="*/ 8 w 40"/>
                  <a:gd name="T11" fmla="*/ 9 h 115"/>
                  <a:gd name="T12" fmla="*/ 13 w 40"/>
                  <a:gd name="T13" fmla="*/ 7 h 115"/>
                  <a:gd name="T14" fmla="*/ 20 w 40"/>
                  <a:gd name="T15" fmla="*/ 14 h 115"/>
                  <a:gd name="T16" fmla="*/ 17 w 40"/>
                  <a:gd name="T17" fmla="*/ 19 h 115"/>
                  <a:gd name="T18" fmla="*/ 16 w 40"/>
                  <a:gd name="T19" fmla="*/ 20 h 115"/>
                  <a:gd name="T20" fmla="*/ 11 w 40"/>
                  <a:gd name="T21" fmla="*/ 28 h 115"/>
                  <a:gd name="T22" fmla="*/ 13 w 40"/>
                  <a:gd name="T23" fmla="*/ 28 h 115"/>
                  <a:gd name="T24" fmla="*/ 21 w 40"/>
                  <a:gd name="T25" fmla="*/ 25 h 115"/>
                  <a:gd name="T26" fmla="*/ 34 w 40"/>
                  <a:gd name="T27" fmla="*/ 115 h 115"/>
                  <a:gd name="T28" fmla="*/ 40 w 40"/>
                  <a:gd name="T29" fmla="*/ 114 h 115"/>
                  <a:gd name="T30" fmla="*/ 28 w 40"/>
                  <a:gd name="T31" fmla="*/ 23 h 115"/>
                  <a:gd name="T32" fmla="*/ 26 w 40"/>
                  <a:gd name="T33" fmla="*/ 12 h 115"/>
                  <a:gd name="T34" fmla="*/ 25 w 40"/>
                  <a:gd name="T35" fmla="*/ 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115">
                    <a:moveTo>
                      <a:pt x="25" y="7"/>
                    </a:moveTo>
                    <a:cubicBezTo>
                      <a:pt x="22" y="3"/>
                      <a:pt x="18" y="0"/>
                      <a:pt x="13" y="0"/>
                    </a:cubicBezTo>
                    <a:cubicBezTo>
                      <a:pt x="7" y="0"/>
                      <a:pt x="2" y="4"/>
                      <a:pt x="0" y="10"/>
                    </a:cubicBezTo>
                    <a:cubicBezTo>
                      <a:pt x="7" y="12"/>
                      <a:pt x="7" y="12"/>
                      <a:pt x="7" y="12"/>
                    </a:cubicBezTo>
                    <a:cubicBezTo>
                      <a:pt x="7" y="12"/>
                      <a:pt x="7" y="12"/>
                      <a:pt x="7" y="12"/>
                    </a:cubicBezTo>
                    <a:cubicBezTo>
                      <a:pt x="7" y="11"/>
                      <a:pt x="8" y="10"/>
                      <a:pt x="8" y="9"/>
                    </a:cubicBezTo>
                    <a:cubicBezTo>
                      <a:pt x="10" y="8"/>
                      <a:pt x="11" y="7"/>
                      <a:pt x="13" y="7"/>
                    </a:cubicBezTo>
                    <a:cubicBezTo>
                      <a:pt x="17" y="7"/>
                      <a:pt x="20" y="10"/>
                      <a:pt x="20" y="14"/>
                    </a:cubicBezTo>
                    <a:cubicBezTo>
                      <a:pt x="20" y="16"/>
                      <a:pt x="19" y="18"/>
                      <a:pt x="17" y="19"/>
                    </a:cubicBezTo>
                    <a:cubicBezTo>
                      <a:pt x="17" y="20"/>
                      <a:pt x="17" y="20"/>
                      <a:pt x="16" y="20"/>
                    </a:cubicBezTo>
                    <a:cubicBezTo>
                      <a:pt x="11" y="28"/>
                      <a:pt x="11" y="28"/>
                      <a:pt x="11" y="28"/>
                    </a:cubicBezTo>
                    <a:cubicBezTo>
                      <a:pt x="12" y="28"/>
                      <a:pt x="12" y="28"/>
                      <a:pt x="13" y="28"/>
                    </a:cubicBezTo>
                    <a:cubicBezTo>
                      <a:pt x="16" y="28"/>
                      <a:pt x="19" y="27"/>
                      <a:pt x="21" y="25"/>
                    </a:cubicBezTo>
                    <a:cubicBezTo>
                      <a:pt x="34" y="115"/>
                      <a:pt x="34" y="115"/>
                      <a:pt x="34" y="115"/>
                    </a:cubicBezTo>
                    <a:cubicBezTo>
                      <a:pt x="40" y="114"/>
                      <a:pt x="40" y="114"/>
                      <a:pt x="40" y="114"/>
                    </a:cubicBezTo>
                    <a:cubicBezTo>
                      <a:pt x="28" y="23"/>
                      <a:pt x="28" y="23"/>
                      <a:pt x="28" y="23"/>
                    </a:cubicBezTo>
                    <a:cubicBezTo>
                      <a:pt x="26" y="12"/>
                      <a:pt x="26" y="12"/>
                      <a:pt x="26" y="12"/>
                    </a:cubicBezTo>
                    <a:cubicBezTo>
                      <a:pt x="26" y="10"/>
                      <a:pt x="25" y="9"/>
                      <a:pt x="25" y="7"/>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p:nvPr/>
            </p:nvSpPr>
            <p:spPr bwMode="auto">
              <a:xfrm>
                <a:off x="11939588" y="1820863"/>
                <a:ext cx="171450" cy="490538"/>
              </a:xfrm>
              <a:custGeom>
                <a:avLst/>
                <a:gdLst>
                  <a:gd name="T0" fmla="*/ 22 w 40"/>
                  <a:gd name="T1" fmla="*/ 19 h 115"/>
                  <a:gd name="T2" fmla="*/ 20 w 40"/>
                  <a:gd name="T3" fmla="*/ 14 h 115"/>
                  <a:gd name="T4" fmla="*/ 27 w 40"/>
                  <a:gd name="T5" fmla="*/ 7 h 115"/>
                  <a:gd name="T6" fmla="*/ 31 w 40"/>
                  <a:gd name="T7" fmla="*/ 8 h 115"/>
                  <a:gd name="T8" fmla="*/ 34 w 40"/>
                  <a:gd name="T9" fmla="*/ 12 h 115"/>
                  <a:gd name="T10" fmla="*/ 34 w 40"/>
                  <a:gd name="T11" fmla="*/ 12 h 115"/>
                  <a:gd name="T12" fmla="*/ 40 w 40"/>
                  <a:gd name="T13" fmla="*/ 10 h 115"/>
                  <a:gd name="T14" fmla="*/ 27 w 40"/>
                  <a:gd name="T15" fmla="*/ 0 h 115"/>
                  <a:gd name="T16" fmla="*/ 15 w 40"/>
                  <a:gd name="T17" fmla="*/ 8 h 115"/>
                  <a:gd name="T18" fmla="*/ 14 w 40"/>
                  <a:gd name="T19" fmla="*/ 12 h 115"/>
                  <a:gd name="T20" fmla="*/ 12 w 40"/>
                  <a:gd name="T21" fmla="*/ 24 h 115"/>
                  <a:gd name="T22" fmla="*/ 0 w 40"/>
                  <a:gd name="T23" fmla="*/ 114 h 115"/>
                  <a:gd name="T24" fmla="*/ 6 w 40"/>
                  <a:gd name="T25" fmla="*/ 115 h 115"/>
                  <a:gd name="T26" fmla="*/ 19 w 40"/>
                  <a:gd name="T27" fmla="*/ 25 h 115"/>
                  <a:gd name="T28" fmla="*/ 27 w 40"/>
                  <a:gd name="T29" fmla="*/ 28 h 115"/>
                  <a:gd name="T30" fmla="*/ 28 w 40"/>
                  <a:gd name="T31" fmla="*/ 28 h 115"/>
                  <a:gd name="T32" fmla="*/ 23 w 40"/>
                  <a:gd name="T33" fmla="*/ 20 h 115"/>
                  <a:gd name="T34" fmla="*/ 22 w 40"/>
                  <a:gd name="T35" fmla="*/ 1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115">
                    <a:moveTo>
                      <a:pt x="22" y="19"/>
                    </a:moveTo>
                    <a:cubicBezTo>
                      <a:pt x="21" y="18"/>
                      <a:pt x="20" y="16"/>
                      <a:pt x="20" y="14"/>
                    </a:cubicBezTo>
                    <a:cubicBezTo>
                      <a:pt x="20" y="10"/>
                      <a:pt x="23" y="7"/>
                      <a:pt x="27" y="7"/>
                    </a:cubicBezTo>
                    <a:cubicBezTo>
                      <a:pt x="28" y="7"/>
                      <a:pt x="30" y="8"/>
                      <a:pt x="31" y="8"/>
                    </a:cubicBezTo>
                    <a:cubicBezTo>
                      <a:pt x="32" y="9"/>
                      <a:pt x="33" y="10"/>
                      <a:pt x="34" y="12"/>
                    </a:cubicBezTo>
                    <a:cubicBezTo>
                      <a:pt x="34" y="12"/>
                      <a:pt x="34" y="12"/>
                      <a:pt x="34" y="12"/>
                    </a:cubicBezTo>
                    <a:cubicBezTo>
                      <a:pt x="40" y="10"/>
                      <a:pt x="40" y="10"/>
                      <a:pt x="40" y="10"/>
                    </a:cubicBezTo>
                    <a:cubicBezTo>
                      <a:pt x="39" y="5"/>
                      <a:pt x="33" y="0"/>
                      <a:pt x="27" y="0"/>
                    </a:cubicBezTo>
                    <a:cubicBezTo>
                      <a:pt x="22" y="0"/>
                      <a:pt x="17" y="3"/>
                      <a:pt x="15" y="8"/>
                    </a:cubicBezTo>
                    <a:cubicBezTo>
                      <a:pt x="14" y="9"/>
                      <a:pt x="14" y="11"/>
                      <a:pt x="14" y="12"/>
                    </a:cubicBezTo>
                    <a:cubicBezTo>
                      <a:pt x="12" y="24"/>
                      <a:pt x="12" y="24"/>
                      <a:pt x="12" y="24"/>
                    </a:cubicBezTo>
                    <a:cubicBezTo>
                      <a:pt x="0" y="114"/>
                      <a:pt x="0" y="114"/>
                      <a:pt x="0" y="114"/>
                    </a:cubicBezTo>
                    <a:cubicBezTo>
                      <a:pt x="6" y="115"/>
                      <a:pt x="6" y="115"/>
                      <a:pt x="6" y="115"/>
                    </a:cubicBezTo>
                    <a:cubicBezTo>
                      <a:pt x="19" y="25"/>
                      <a:pt x="19" y="25"/>
                      <a:pt x="19" y="25"/>
                    </a:cubicBezTo>
                    <a:cubicBezTo>
                      <a:pt x="21" y="27"/>
                      <a:pt x="24" y="28"/>
                      <a:pt x="27" y="28"/>
                    </a:cubicBezTo>
                    <a:cubicBezTo>
                      <a:pt x="28" y="28"/>
                      <a:pt x="28" y="28"/>
                      <a:pt x="28" y="28"/>
                    </a:cubicBezTo>
                    <a:cubicBezTo>
                      <a:pt x="23" y="20"/>
                      <a:pt x="23" y="20"/>
                      <a:pt x="23" y="20"/>
                    </a:cubicBezTo>
                    <a:cubicBezTo>
                      <a:pt x="23" y="20"/>
                      <a:pt x="23" y="19"/>
                      <a:pt x="22" y="19"/>
                    </a:cubicBezTo>
                    <a:close/>
                  </a:path>
                </a:pathLst>
              </a:custGeom>
              <a:solidFill>
                <a:srgbClr val="3442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3"/>
              <p:cNvSpPr/>
              <p:nvPr/>
            </p:nvSpPr>
            <p:spPr bwMode="auto">
              <a:xfrm>
                <a:off x="12025313" y="1851025"/>
                <a:ext cx="265113" cy="179388"/>
              </a:xfrm>
              <a:custGeom>
                <a:avLst/>
                <a:gdLst>
                  <a:gd name="T0" fmla="*/ 62 w 62"/>
                  <a:gd name="T1" fmla="*/ 26 h 42"/>
                  <a:gd name="T2" fmla="*/ 61 w 62"/>
                  <a:gd name="T3" fmla="*/ 21 h 42"/>
                  <a:gd name="T4" fmla="*/ 49 w 62"/>
                  <a:gd name="T5" fmla="*/ 22 h 42"/>
                  <a:gd name="T6" fmla="*/ 44 w 62"/>
                  <a:gd name="T7" fmla="*/ 11 h 42"/>
                  <a:gd name="T8" fmla="*/ 32 w 62"/>
                  <a:gd name="T9" fmla="*/ 13 h 42"/>
                  <a:gd name="T10" fmla="*/ 26 w 62"/>
                  <a:gd name="T11" fmla="*/ 2 h 42"/>
                  <a:gd name="T12" fmla="*/ 20 w 62"/>
                  <a:gd name="T13" fmla="*/ 3 h 42"/>
                  <a:gd name="T14" fmla="*/ 14 w 62"/>
                  <a:gd name="T15" fmla="*/ 5 h 42"/>
                  <a:gd name="T16" fmla="*/ 14 w 62"/>
                  <a:gd name="T17" fmla="*/ 5 h 42"/>
                  <a:gd name="T18" fmla="*/ 11 w 62"/>
                  <a:gd name="T19" fmla="*/ 1 h 42"/>
                  <a:gd name="T20" fmla="*/ 7 w 62"/>
                  <a:gd name="T21" fmla="*/ 0 h 42"/>
                  <a:gd name="T22" fmla="*/ 0 w 62"/>
                  <a:gd name="T23" fmla="*/ 7 h 42"/>
                  <a:gd name="T24" fmla="*/ 2 w 62"/>
                  <a:gd name="T25" fmla="*/ 12 h 42"/>
                  <a:gd name="T26" fmla="*/ 3 w 62"/>
                  <a:gd name="T27" fmla="*/ 12 h 42"/>
                  <a:gd name="T28" fmla="*/ 3 w 62"/>
                  <a:gd name="T29" fmla="*/ 13 h 42"/>
                  <a:gd name="T30" fmla="*/ 8 w 62"/>
                  <a:gd name="T31" fmla="*/ 21 h 42"/>
                  <a:gd name="T32" fmla="*/ 9 w 62"/>
                  <a:gd name="T33" fmla="*/ 21 h 42"/>
                  <a:gd name="T34" fmla="*/ 19 w 62"/>
                  <a:gd name="T35" fmla="*/ 18 h 42"/>
                  <a:gd name="T36" fmla="*/ 25 w 62"/>
                  <a:gd name="T37" fmla="*/ 28 h 42"/>
                  <a:gd name="T38" fmla="*/ 36 w 62"/>
                  <a:gd name="T39" fmla="*/ 26 h 42"/>
                  <a:gd name="T40" fmla="*/ 40 w 62"/>
                  <a:gd name="T41" fmla="*/ 36 h 42"/>
                  <a:gd name="T42" fmla="*/ 51 w 62"/>
                  <a:gd name="T43" fmla="*/ 35 h 42"/>
                  <a:gd name="T44" fmla="*/ 53 w 62"/>
                  <a:gd name="T45" fmla="*/ 42 h 42"/>
                  <a:gd name="T46" fmla="*/ 55 w 62"/>
                  <a:gd name="T47" fmla="*/ 38 h 42"/>
                  <a:gd name="T48" fmla="*/ 62 w 62"/>
                  <a:gd name="T49" fmla="*/ 2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2">
                    <a:moveTo>
                      <a:pt x="62" y="26"/>
                    </a:moveTo>
                    <a:cubicBezTo>
                      <a:pt x="61" y="21"/>
                      <a:pt x="61" y="21"/>
                      <a:pt x="61" y="21"/>
                    </a:cubicBezTo>
                    <a:cubicBezTo>
                      <a:pt x="49" y="22"/>
                      <a:pt x="49" y="22"/>
                      <a:pt x="49" y="22"/>
                    </a:cubicBezTo>
                    <a:cubicBezTo>
                      <a:pt x="44" y="11"/>
                      <a:pt x="44" y="11"/>
                      <a:pt x="44" y="11"/>
                    </a:cubicBezTo>
                    <a:cubicBezTo>
                      <a:pt x="32" y="13"/>
                      <a:pt x="32" y="13"/>
                      <a:pt x="32" y="13"/>
                    </a:cubicBezTo>
                    <a:cubicBezTo>
                      <a:pt x="26" y="2"/>
                      <a:pt x="26" y="2"/>
                      <a:pt x="26" y="2"/>
                    </a:cubicBezTo>
                    <a:cubicBezTo>
                      <a:pt x="20" y="3"/>
                      <a:pt x="20" y="3"/>
                      <a:pt x="20" y="3"/>
                    </a:cubicBezTo>
                    <a:cubicBezTo>
                      <a:pt x="14" y="5"/>
                      <a:pt x="14" y="5"/>
                      <a:pt x="14" y="5"/>
                    </a:cubicBezTo>
                    <a:cubicBezTo>
                      <a:pt x="14" y="5"/>
                      <a:pt x="14" y="5"/>
                      <a:pt x="14" y="5"/>
                    </a:cubicBezTo>
                    <a:cubicBezTo>
                      <a:pt x="11" y="1"/>
                      <a:pt x="11" y="1"/>
                      <a:pt x="11" y="1"/>
                    </a:cubicBezTo>
                    <a:cubicBezTo>
                      <a:pt x="10" y="1"/>
                      <a:pt x="8" y="0"/>
                      <a:pt x="7" y="0"/>
                    </a:cubicBezTo>
                    <a:cubicBezTo>
                      <a:pt x="3" y="0"/>
                      <a:pt x="0" y="3"/>
                      <a:pt x="0" y="7"/>
                    </a:cubicBezTo>
                    <a:cubicBezTo>
                      <a:pt x="0" y="9"/>
                      <a:pt x="1" y="11"/>
                      <a:pt x="2" y="12"/>
                    </a:cubicBezTo>
                    <a:cubicBezTo>
                      <a:pt x="3" y="12"/>
                      <a:pt x="3" y="12"/>
                      <a:pt x="3" y="12"/>
                    </a:cubicBezTo>
                    <a:cubicBezTo>
                      <a:pt x="3" y="13"/>
                      <a:pt x="3" y="13"/>
                      <a:pt x="3" y="13"/>
                    </a:cubicBezTo>
                    <a:cubicBezTo>
                      <a:pt x="8" y="21"/>
                      <a:pt x="8" y="21"/>
                      <a:pt x="8" y="21"/>
                    </a:cubicBezTo>
                    <a:cubicBezTo>
                      <a:pt x="9" y="21"/>
                      <a:pt x="9" y="21"/>
                      <a:pt x="9" y="21"/>
                    </a:cubicBezTo>
                    <a:cubicBezTo>
                      <a:pt x="19" y="18"/>
                      <a:pt x="19" y="18"/>
                      <a:pt x="19" y="18"/>
                    </a:cubicBezTo>
                    <a:cubicBezTo>
                      <a:pt x="25" y="28"/>
                      <a:pt x="25" y="28"/>
                      <a:pt x="25" y="28"/>
                    </a:cubicBezTo>
                    <a:cubicBezTo>
                      <a:pt x="36" y="26"/>
                      <a:pt x="36" y="26"/>
                      <a:pt x="36" y="26"/>
                    </a:cubicBezTo>
                    <a:cubicBezTo>
                      <a:pt x="40" y="36"/>
                      <a:pt x="40" y="36"/>
                      <a:pt x="40" y="36"/>
                    </a:cubicBezTo>
                    <a:cubicBezTo>
                      <a:pt x="51" y="35"/>
                      <a:pt x="51" y="35"/>
                      <a:pt x="51" y="35"/>
                    </a:cubicBezTo>
                    <a:cubicBezTo>
                      <a:pt x="53" y="42"/>
                      <a:pt x="53" y="42"/>
                      <a:pt x="53" y="42"/>
                    </a:cubicBezTo>
                    <a:cubicBezTo>
                      <a:pt x="54" y="40"/>
                      <a:pt x="54" y="39"/>
                      <a:pt x="55" y="38"/>
                    </a:cubicBezTo>
                    <a:cubicBezTo>
                      <a:pt x="57" y="35"/>
                      <a:pt x="59" y="30"/>
                      <a:pt x="62"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4"/>
              <p:cNvSpPr/>
              <p:nvPr/>
            </p:nvSpPr>
            <p:spPr bwMode="auto">
              <a:xfrm>
                <a:off x="11845925" y="1817688"/>
                <a:ext cx="158750" cy="106363"/>
              </a:xfrm>
              <a:custGeom>
                <a:avLst/>
                <a:gdLst>
                  <a:gd name="T0" fmla="*/ 37 w 37"/>
                  <a:gd name="T1" fmla="*/ 9 h 25"/>
                  <a:gd name="T2" fmla="*/ 28 w 37"/>
                  <a:gd name="T3" fmla="*/ 0 h 25"/>
                  <a:gd name="T4" fmla="*/ 18 w 37"/>
                  <a:gd name="T5" fmla="*/ 7 h 25"/>
                  <a:gd name="T6" fmla="*/ 8 w 37"/>
                  <a:gd name="T7" fmla="*/ 0 h 25"/>
                  <a:gd name="T8" fmla="*/ 0 w 37"/>
                  <a:gd name="T9" fmla="*/ 8 h 25"/>
                  <a:gd name="T10" fmla="*/ 1 w 37"/>
                  <a:gd name="T11" fmla="*/ 13 h 25"/>
                  <a:gd name="T12" fmla="*/ 3 w 37"/>
                  <a:gd name="T13" fmla="*/ 24 h 25"/>
                  <a:gd name="T14" fmla="*/ 9 w 37"/>
                  <a:gd name="T15" fmla="*/ 18 h 25"/>
                  <a:gd name="T16" fmla="*/ 18 w 37"/>
                  <a:gd name="T17" fmla="*/ 24 h 25"/>
                  <a:gd name="T18" fmla="*/ 27 w 37"/>
                  <a:gd name="T19" fmla="*/ 18 h 25"/>
                  <a:gd name="T20" fmla="*/ 34 w 37"/>
                  <a:gd name="T21" fmla="*/ 25 h 25"/>
                  <a:gd name="T22" fmla="*/ 36 w 37"/>
                  <a:gd name="T23" fmla="*/ 13 h 25"/>
                  <a:gd name="T24" fmla="*/ 37 w 37"/>
                  <a:gd name="T2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25">
                    <a:moveTo>
                      <a:pt x="37" y="9"/>
                    </a:moveTo>
                    <a:cubicBezTo>
                      <a:pt x="28" y="0"/>
                      <a:pt x="28" y="0"/>
                      <a:pt x="28" y="0"/>
                    </a:cubicBezTo>
                    <a:cubicBezTo>
                      <a:pt x="18" y="7"/>
                      <a:pt x="18" y="7"/>
                      <a:pt x="18" y="7"/>
                    </a:cubicBezTo>
                    <a:cubicBezTo>
                      <a:pt x="8" y="0"/>
                      <a:pt x="8" y="0"/>
                      <a:pt x="8" y="0"/>
                    </a:cubicBezTo>
                    <a:cubicBezTo>
                      <a:pt x="0" y="8"/>
                      <a:pt x="0" y="8"/>
                      <a:pt x="0" y="8"/>
                    </a:cubicBezTo>
                    <a:cubicBezTo>
                      <a:pt x="0" y="10"/>
                      <a:pt x="1" y="11"/>
                      <a:pt x="1" y="13"/>
                    </a:cubicBezTo>
                    <a:cubicBezTo>
                      <a:pt x="3" y="24"/>
                      <a:pt x="3" y="24"/>
                      <a:pt x="3" y="24"/>
                    </a:cubicBezTo>
                    <a:cubicBezTo>
                      <a:pt x="9" y="18"/>
                      <a:pt x="9" y="18"/>
                      <a:pt x="9" y="18"/>
                    </a:cubicBezTo>
                    <a:cubicBezTo>
                      <a:pt x="18" y="24"/>
                      <a:pt x="18" y="24"/>
                      <a:pt x="18" y="24"/>
                    </a:cubicBezTo>
                    <a:cubicBezTo>
                      <a:pt x="27" y="18"/>
                      <a:pt x="27" y="18"/>
                      <a:pt x="27" y="18"/>
                    </a:cubicBezTo>
                    <a:cubicBezTo>
                      <a:pt x="34" y="25"/>
                      <a:pt x="34" y="25"/>
                      <a:pt x="34" y="25"/>
                    </a:cubicBezTo>
                    <a:cubicBezTo>
                      <a:pt x="36" y="13"/>
                      <a:pt x="36" y="13"/>
                      <a:pt x="36" y="13"/>
                    </a:cubicBezTo>
                    <a:cubicBezTo>
                      <a:pt x="36" y="12"/>
                      <a:pt x="36" y="10"/>
                      <a:pt x="37" y="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5"/>
              <p:cNvSpPr/>
              <p:nvPr/>
            </p:nvSpPr>
            <p:spPr bwMode="auto">
              <a:xfrm>
                <a:off x="11466513" y="1982788"/>
                <a:ext cx="106363" cy="111125"/>
              </a:xfrm>
              <a:custGeom>
                <a:avLst/>
                <a:gdLst>
                  <a:gd name="T0" fmla="*/ 17 w 25"/>
                  <a:gd name="T1" fmla="*/ 0 h 26"/>
                  <a:gd name="T2" fmla="*/ 12 w 25"/>
                  <a:gd name="T3" fmla="*/ 0 h 26"/>
                  <a:gd name="T4" fmla="*/ 8 w 25"/>
                  <a:gd name="T5" fmla="*/ 0 h 26"/>
                  <a:gd name="T6" fmla="*/ 7 w 25"/>
                  <a:gd name="T7" fmla="*/ 9 h 26"/>
                  <a:gd name="T8" fmla="*/ 6 w 25"/>
                  <a:gd name="T9" fmla="*/ 12 h 26"/>
                  <a:gd name="T10" fmla="*/ 0 w 25"/>
                  <a:gd name="T11" fmla="*/ 13 h 26"/>
                  <a:gd name="T12" fmla="*/ 1 w 25"/>
                  <a:gd name="T13" fmla="*/ 26 h 26"/>
                  <a:gd name="T14" fmla="*/ 17 w 25"/>
                  <a:gd name="T15" fmla="*/ 24 h 26"/>
                  <a:gd name="T16" fmla="*/ 20 w 25"/>
                  <a:gd name="T17" fmla="*/ 14 h 26"/>
                  <a:gd name="T18" fmla="*/ 25 w 25"/>
                  <a:gd name="T19" fmla="*/ 13 h 26"/>
                  <a:gd name="T20" fmla="*/ 23 w 25"/>
                  <a:gd name="T21" fmla="*/ 10 h 26"/>
                  <a:gd name="T22" fmla="*/ 17 w 25"/>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6">
                    <a:moveTo>
                      <a:pt x="17" y="0"/>
                    </a:moveTo>
                    <a:cubicBezTo>
                      <a:pt x="12" y="0"/>
                      <a:pt x="12" y="0"/>
                      <a:pt x="12" y="0"/>
                    </a:cubicBezTo>
                    <a:cubicBezTo>
                      <a:pt x="8" y="0"/>
                      <a:pt x="8" y="0"/>
                      <a:pt x="8" y="0"/>
                    </a:cubicBezTo>
                    <a:cubicBezTo>
                      <a:pt x="7" y="9"/>
                      <a:pt x="7" y="9"/>
                      <a:pt x="7" y="9"/>
                    </a:cubicBezTo>
                    <a:cubicBezTo>
                      <a:pt x="6" y="12"/>
                      <a:pt x="6" y="12"/>
                      <a:pt x="6" y="12"/>
                    </a:cubicBezTo>
                    <a:cubicBezTo>
                      <a:pt x="0" y="13"/>
                      <a:pt x="0" y="13"/>
                      <a:pt x="0" y="13"/>
                    </a:cubicBezTo>
                    <a:cubicBezTo>
                      <a:pt x="1" y="26"/>
                      <a:pt x="1" y="26"/>
                      <a:pt x="1" y="26"/>
                    </a:cubicBezTo>
                    <a:cubicBezTo>
                      <a:pt x="17" y="24"/>
                      <a:pt x="17" y="24"/>
                      <a:pt x="17" y="24"/>
                    </a:cubicBezTo>
                    <a:cubicBezTo>
                      <a:pt x="20" y="14"/>
                      <a:pt x="20" y="14"/>
                      <a:pt x="20" y="14"/>
                    </a:cubicBezTo>
                    <a:cubicBezTo>
                      <a:pt x="25" y="13"/>
                      <a:pt x="25" y="13"/>
                      <a:pt x="25" y="13"/>
                    </a:cubicBezTo>
                    <a:cubicBezTo>
                      <a:pt x="24" y="12"/>
                      <a:pt x="24" y="11"/>
                      <a:pt x="23" y="10"/>
                    </a:cubicBezTo>
                    <a:cubicBezTo>
                      <a:pt x="20" y="5"/>
                      <a:pt x="18" y="2"/>
                      <a:pt x="1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6"/>
              <p:cNvSpPr/>
              <p:nvPr/>
            </p:nvSpPr>
            <p:spPr bwMode="auto">
              <a:xfrm>
                <a:off x="12277725" y="1992313"/>
                <a:ext cx="114300" cy="109538"/>
              </a:xfrm>
              <a:custGeom>
                <a:avLst/>
                <a:gdLst>
                  <a:gd name="T0" fmla="*/ 20 w 27"/>
                  <a:gd name="T1" fmla="*/ 12 h 26"/>
                  <a:gd name="T2" fmla="*/ 19 w 27"/>
                  <a:gd name="T3" fmla="*/ 6 h 26"/>
                  <a:gd name="T4" fmla="*/ 18 w 27"/>
                  <a:gd name="T5" fmla="*/ 0 h 26"/>
                  <a:gd name="T6" fmla="*/ 13 w 27"/>
                  <a:gd name="T7" fmla="*/ 0 h 26"/>
                  <a:gd name="T8" fmla="*/ 7 w 27"/>
                  <a:gd name="T9" fmla="*/ 0 h 26"/>
                  <a:gd name="T10" fmla="*/ 2 w 27"/>
                  <a:gd name="T11" fmla="*/ 8 h 26"/>
                  <a:gd name="T12" fmla="*/ 0 w 27"/>
                  <a:gd name="T13" fmla="*/ 13 h 26"/>
                  <a:gd name="T14" fmla="*/ 7 w 27"/>
                  <a:gd name="T15" fmla="*/ 13 h 26"/>
                  <a:gd name="T16" fmla="*/ 9 w 27"/>
                  <a:gd name="T17" fmla="*/ 24 h 26"/>
                  <a:gd name="T18" fmla="*/ 25 w 27"/>
                  <a:gd name="T19" fmla="*/ 26 h 26"/>
                  <a:gd name="T20" fmla="*/ 27 w 27"/>
                  <a:gd name="T21" fmla="*/ 13 h 26"/>
                  <a:gd name="T22" fmla="*/ 20 w 27"/>
                  <a:gd name="T23"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26">
                    <a:moveTo>
                      <a:pt x="20" y="12"/>
                    </a:moveTo>
                    <a:cubicBezTo>
                      <a:pt x="19" y="6"/>
                      <a:pt x="19" y="6"/>
                      <a:pt x="19" y="6"/>
                    </a:cubicBezTo>
                    <a:cubicBezTo>
                      <a:pt x="18" y="0"/>
                      <a:pt x="18" y="0"/>
                      <a:pt x="18" y="0"/>
                    </a:cubicBezTo>
                    <a:cubicBezTo>
                      <a:pt x="13" y="0"/>
                      <a:pt x="13" y="0"/>
                      <a:pt x="13" y="0"/>
                    </a:cubicBezTo>
                    <a:cubicBezTo>
                      <a:pt x="7" y="0"/>
                      <a:pt x="7" y="0"/>
                      <a:pt x="7" y="0"/>
                    </a:cubicBezTo>
                    <a:cubicBezTo>
                      <a:pt x="6" y="1"/>
                      <a:pt x="4" y="4"/>
                      <a:pt x="2" y="8"/>
                    </a:cubicBezTo>
                    <a:cubicBezTo>
                      <a:pt x="1" y="10"/>
                      <a:pt x="0" y="11"/>
                      <a:pt x="0" y="13"/>
                    </a:cubicBezTo>
                    <a:cubicBezTo>
                      <a:pt x="7" y="13"/>
                      <a:pt x="7" y="13"/>
                      <a:pt x="7" y="13"/>
                    </a:cubicBezTo>
                    <a:cubicBezTo>
                      <a:pt x="9" y="24"/>
                      <a:pt x="9" y="24"/>
                      <a:pt x="9" y="24"/>
                    </a:cubicBezTo>
                    <a:cubicBezTo>
                      <a:pt x="25" y="26"/>
                      <a:pt x="25" y="26"/>
                      <a:pt x="25" y="26"/>
                    </a:cubicBezTo>
                    <a:cubicBezTo>
                      <a:pt x="27" y="13"/>
                      <a:pt x="27" y="13"/>
                      <a:pt x="27" y="13"/>
                    </a:cubicBezTo>
                    <a:lnTo>
                      <a:pt x="20"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7"/>
              <p:cNvSpPr/>
              <p:nvPr/>
            </p:nvSpPr>
            <p:spPr bwMode="auto">
              <a:xfrm>
                <a:off x="11560175" y="1851025"/>
                <a:ext cx="265113" cy="179388"/>
              </a:xfrm>
              <a:custGeom>
                <a:avLst/>
                <a:gdLst>
                  <a:gd name="T0" fmla="*/ 59 w 62"/>
                  <a:gd name="T1" fmla="*/ 12 h 42"/>
                  <a:gd name="T2" fmla="*/ 59 w 62"/>
                  <a:gd name="T3" fmla="*/ 12 h 42"/>
                  <a:gd name="T4" fmla="*/ 62 w 62"/>
                  <a:gd name="T5" fmla="*/ 7 h 42"/>
                  <a:gd name="T6" fmla="*/ 55 w 62"/>
                  <a:gd name="T7" fmla="*/ 0 h 42"/>
                  <a:gd name="T8" fmla="*/ 50 w 62"/>
                  <a:gd name="T9" fmla="*/ 2 h 42"/>
                  <a:gd name="T10" fmla="*/ 49 w 62"/>
                  <a:gd name="T11" fmla="*/ 5 h 42"/>
                  <a:gd name="T12" fmla="*/ 49 w 62"/>
                  <a:gd name="T13" fmla="*/ 5 h 42"/>
                  <a:gd name="T14" fmla="*/ 42 w 62"/>
                  <a:gd name="T15" fmla="*/ 3 h 42"/>
                  <a:gd name="T16" fmla="*/ 36 w 62"/>
                  <a:gd name="T17" fmla="*/ 1 h 42"/>
                  <a:gd name="T18" fmla="*/ 30 w 62"/>
                  <a:gd name="T19" fmla="*/ 12 h 42"/>
                  <a:gd name="T20" fmla="*/ 18 w 62"/>
                  <a:gd name="T21" fmla="*/ 10 h 42"/>
                  <a:gd name="T22" fmla="*/ 14 w 62"/>
                  <a:gd name="T23" fmla="*/ 20 h 42"/>
                  <a:gd name="T24" fmla="*/ 2 w 62"/>
                  <a:gd name="T25" fmla="*/ 20 h 42"/>
                  <a:gd name="T26" fmla="*/ 0 w 62"/>
                  <a:gd name="T27" fmla="*/ 26 h 42"/>
                  <a:gd name="T28" fmla="*/ 7 w 62"/>
                  <a:gd name="T29" fmla="*/ 38 h 42"/>
                  <a:gd name="T30" fmla="*/ 9 w 62"/>
                  <a:gd name="T31" fmla="*/ 42 h 42"/>
                  <a:gd name="T32" fmla="*/ 12 w 62"/>
                  <a:gd name="T33" fmla="*/ 34 h 42"/>
                  <a:gd name="T34" fmla="*/ 22 w 62"/>
                  <a:gd name="T35" fmla="*/ 35 h 42"/>
                  <a:gd name="T36" fmla="*/ 27 w 62"/>
                  <a:gd name="T37" fmla="*/ 25 h 42"/>
                  <a:gd name="T38" fmla="*/ 37 w 62"/>
                  <a:gd name="T39" fmla="*/ 27 h 42"/>
                  <a:gd name="T40" fmla="*/ 42 w 62"/>
                  <a:gd name="T41" fmla="*/ 18 h 42"/>
                  <a:gd name="T42" fmla="*/ 53 w 62"/>
                  <a:gd name="T43" fmla="*/ 21 h 42"/>
                  <a:gd name="T44" fmla="*/ 53 w 62"/>
                  <a:gd name="T45" fmla="*/ 21 h 42"/>
                  <a:gd name="T46" fmla="*/ 58 w 62"/>
                  <a:gd name="T47" fmla="*/ 13 h 42"/>
                  <a:gd name="T48" fmla="*/ 59 w 62"/>
                  <a:gd name="T49"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2">
                    <a:moveTo>
                      <a:pt x="59" y="12"/>
                    </a:moveTo>
                    <a:cubicBezTo>
                      <a:pt x="59" y="12"/>
                      <a:pt x="59" y="12"/>
                      <a:pt x="59" y="12"/>
                    </a:cubicBezTo>
                    <a:cubicBezTo>
                      <a:pt x="61" y="11"/>
                      <a:pt x="62" y="9"/>
                      <a:pt x="62" y="7"/>
                    </a:cubicBezTo>
                    <a:cubicBezTo>
                      <a:pt x="62" y="3"/>
                      <a:pt x="59" y="0"/>
                      <a:pt x="55" y="0"/>
                    </a:cubicBezTo>
                    <a:cubicBezTo>
                      <a:pt x="53" y="0"/>
                      <a:pt x="52" y="1"/>
                      <a:pt x="50" y="2"/>
                    </a:cubicBezTo>
                    <a:cubicBezTo>
                      <a:pt x="49" y="5"/>
                      <a:pt x="49" y="5"/>
                      <a:pt x="49" y="5"/>
                    </a:cubicBezTo>
                    <a:cubicBezTo>
                      <a:pt x="49" y="5"/>
                      <a:pt x="49" y="5"/>
                      <a:pt x="49" y="5"/>
                    </a:cubicBezTo>
                    <a:cubicBezTo>
                      <a:pt x="42" y="3"/>
                      <a:pt x="42" y="3"/>
                      <a:pt x="42" y="3"/>
                    </a:cubicBezTo>
                    <a:cubicBezTo>
                      <a:pt x="36" y="1"/>
                      <a:pt x="36" y="1"/>
                      <a:pt x="36" y="1"/>
                    </a:cubicBezTo>
                    <a:cubicBezTo>
                      <a:pt x="30" y="12"/>
                      <a:pt x="30" y="12"/>
                      <a:pt x="30" y="12"/>
                    </a:cubicBezTo>
                    <a:cubicBezTo>
                      <a:pt x="18" y="10"/>
                      <a:pt x="18" y="10"/>
                      <a:pt x="18" y="10"/>
                    </a:cubicBezTo>
                    <a:cubicBezTo>
                      <a:pt x="14" y="20"/>
                      <a:pt x="14" y="20"/>
                      <a:pt x="14" y="20"/>
                    </a:cubicBezTo>
                    <a:cubicBezTo>
                      <a:pt x="2" y="20"/>
                      <a:pt x="2" y="20"/>
                      <a:pt x="2" y="20"/>
                    </a:cubicBezTo>
                    <a:cubicBezTo>
                      <a:pt x="0" y="26"/>
                      <a:pt x="0" y="26"/>
                      <a:pt x="0" y="26"/>
                    </a:cubicBezTo>
                    <a:cubicBezTo>
                      <a:pt x="3" y="30"/>
                      <a:pt x="5" y="35"/>
                      <a:pt x="7" y="38"/>
                    </a:cubicBezTo>
                    <a:cubicBezTo>
                      <a:pt x="8" y="39"/>
                      <a:pt x="8" y="41"/>
                      <a:pt x="9" y="42"/>
                    </a:cubicBezTo>
                    <a:cubicBezTo>
                      <a:pt x="12" y="34"/>
                      <a:pt x="12" y="34"/>
                      <a:pt x="12" y="34"/>
                    </a:cubicBezTo>
                    <a:cubicBezTo>
                      <a:pt x="22" y="35"/>
                      <a:pt x="22" y="35"/>
                      <a:pt x="22" y="35"/>
                    </a:cubicBezTo>
                    <a:cubicBezTo>
                      <a:pt x="27" y="25"/>
                      <a:pt x="27" y="25"/>
                      <a:pt x="27" y="25"/>
                    </a:cubicBezTo>
                    <a:cubicBezTo>
                      <a:pt x="37" y="27"/>
                      <a:pt x="37" y="27"/>
                      <a:pt x="37" y="27"/>
                    </a:cubicBezTo>
                    <a:cubicBezTo>
                      <a:pt x="42" y="18"/>
                      <a:pt x="42" y="18"/>
                      <a:pt x="42" y="18"/>
                    </a:cubicBezTo>
                    <a:cubicBezTo>
                      <a:pt x="53" y="21"/>
                      <a:pt x="53" y="21"/>
                      <a:pt x="53" y="21"/>
                    </a:cubicBezTo>
                    <a:cubicBezTo>
                      <a:pt x="53" y="21"/>
                      <a:pt x="53" y="21"/>
                      <a:pt x="53" y="21"/>
                    </a:cubicBezTo>
                    <a:cubicBezTo>
                      <a:pt x="58" y="13"/>
                      <a:pt x="58" y="13"/>
                      <a:pt x="58" y="13"/>
                    </a:cubicBezTo>
                    <a:lnTo>
                      <a:pt x="59" y="1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8"/>
              <p:cNvSpPr/>
              <p:nvPr/>
            </p:nvSpPr>
            <p:spPr bwMode="auto">
              <a:xfrm>
                <a:off x="11607800" y="3098800"/>
                <a:ext cx="635000" cy="349250"/>
              </a:xfrm>
              <a:custGeom>
                <a:avLst/>
                <a:gdLst>
                  <a:gd name="T0" fmla="*/ 149 w 149"/>
                  <a:gd name="T1" fmla="*/ 39 h 82"/>
                  <a:gd name="T2" fmla="*/ 142 w 149"/>
                  <a:gd name="T3" fmla="*/ 34 h 82"/>
                  <a:gd name="T4" fmla="*/ 142 w 149"/>
                  <a:gd name="T5" fmla="*/ 26 h 82"/>
                  <a:gd name="T6" fmla="*/ 148 w 149"/>
                  <a:gd name="T7" fmla="*/ 22 h 82"/>
                  <a:gd name="T8" fmla="*/ 144 w 149"/>
                  <a:gd name="T9" fmla="*/ 16 h 82"/>
                  <a:gd name="T10" fmla="*/ 149 w 149"/>
                  <a:gd name="T11" fmla="*/ 10 h 82"/>
                  <a:gd name="T12" fmla="*/ 135 w 149"/>
                  <a:gd name="T13" fmla="*/ 1 h 82"/>
                  <a:gd name="T14" fmla="*/ 134 w 149"/>
                  <a:gd name="T15" fmla="*/ 8 h 82"/>
                  <a:gd name="T16" fmla="*/ 7 w 149"/>
                  <a:gd name="T17" fmla="*/ 8 h 82"/>
                  <a:gd name="T18" fmla="*/ 7 w 149"/>
                  <a:gd name="T19" fmla="*/ 15 h 82"/>
                  <a:gd name="T20" fmla="*/ 0 w 149"/>
                  <a:gd name="T21" fmla="*/ 21 h 82"/>
                  <a:gd name="T22" fmla="*/ 4 w 149"/>
                  <a:gd name="T23" fmla="*/ 27 h 82"/>
                  <a:gd name="T24" fmla="*/ 0 w 149"/>
                  <a:gd name="T25" fmla="*/ 33 h 82"/>
                  <a:gd name="T26" fmla="*/ 7 w 149"/>
                  <a:gd name="T27" fmla="*/ 38 h 82"/>
                  <a:gd name="T28" fmla="*/ 7 w 149"/>
                  <a:gd name="T29" fmla="*/ 44 h 82"/>
                  <a:gd name="T30" fmla="*/ 0 w 149"/>
                  <a:gd name="T31" fmla="*/ 50 h 82"/>
                  <a:gd name="T32" fmla="*/ 4 w 149"/>
                  <a:gd name="T33" fmla="*/ 56 h 82"/>
                  <a:gd name="T34" fmla="*/ 0 w 149"/>
                  <a:gd name="T35" fmla="*/ 62 h 82"/>
                  <a:gd name="T36" fmla="*/ 7 w 149"/>
                  <a:gd name="T37" fmla="*/ 67 h 82"/>
                  <a:gd name="T38" fmla="*/ 7 w 149"/>
                  <a:gd name="T39" fmla="*/ 82 h 82"/>
                  <a:gd name="T40" fmla="*/ 142 w 149"/>
                  <a:gd name="T41" fmla="*/ 82 h 82"/>
                  <a:gd name="T42" fmla="*/ 142 w 149"/>
                  <a:gd name="T43" fmla="*/ 78 h 82"/>
                  <a:gd name="T44" fmla="*/ 147 w 149"/>
                  <a:gd name="T45" fmla="*/ 78 h 82"/>
                  <a:gd name="T46" fmla="*/ 147 w 149"/>
                  <a:gd name="T47" fmla="*/ 77 h 82"/>
                  <a:gd name="T48" fmla="*/ 146 w 149"/>
                  <a:gd name="T49" fmla="*/ 77 h 82"/>
                  <a:gd name="T50" fmla="*/ 145 w 149"/>
                  <a:gd name="T51" fmla="*/ 74 h 82"/>
                  <a:gd name="T52" fmla="*/ 149 w 149"/>
                  <a:gd name="T53" fmla="*/ 68 h 82"/>
                  <a:gd name="T54" fmla="*/ 142 w 149"/>
                  <a:gd name="T55" fmla="*/ 63 h 82"/>
                  <a:gd name="T56" fmla="*/ 142 w 149"/>
                  <a:gd name="T57" fmla="*/ 56 h 82"/>
                  <a:gd name="T58" fmla="*/ 148 w 149"/>
                  <a:gd name="T59" fmla="*/ 52 h 82"/>
                  <a:gd name="T60" fmla="*/ 144 w 149"/>
                  <a:gd name="T61" fmla="*/ 45 h 82"/>
                  <a:gd name="T62" fmla="*/ 149 w 149"/>
                  <a:gd name="T63" fmla="*/ 3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82">
                    <a:moveTo>
                      <a:pt x="149" y="39"/>
                    </a:moveTo>
                    <a:cubicBezTo>
                      <a:pt x="149" y="39"/>
                      <a:pt x="146" y="37"/>
                      <a:pt x="142" y="34"/>
                    </a:cubicBezTo>
                    <a:cubicBezTo>
                      <a:pt x="142" y="26"/>
                      <a:pt x="142" y="26"/>
                      <a:pt x="142" y="26"/>
                    </a:cubicBezTo>
                    <a:cubicBezTo>
                      <a:pt x="145" y="24"/>
                      <a:pt x="148" y="22"/>
                      <a:pt x="148" y="22"/>
                    </a:cubicBezTo>
                    <a:cubicBezTo>
                      <a:pt x="148" y="22"/>
                      <a:pt x="144" y="21"/>
                      <a:pt x="144" y="16"/>
                    </a:cubicBezTo>
                    <a:cubicBezTo>
                      <a:pt x="144" y="11"/>
                      <a:pt x="149" y="10"/>
                      <a:pt x="149" y="10"/>
                    </a:cubicBezTo>
                    <a:cubicBezTo>
                      <a:pt x="149" y="10"/>
                      <a:pt x="137" y="0"/>
                      <a:pt x="135" y="1"/>
                    </a:cubicBezTo>
                    <a:cubicBezTo>
                      <a:pt x="134" y="1"/>
                      <a:pt x="134" y="4"/>
                      <a:pt x="134" y="8"/>
                    </a:cubicBezTo>
                    <a:cubicBezTo>
                      <a:pt x="7" y="8"/>
                      <a:pt x="7" y="8"/>
                      <a:pt x="7" y="8"/>
                    </a:cubicBezTo>
                    <a:cubicBezTo>
                      <a:pt x="7" y="15"/>
                      <a:pt x="7" y="15"/>
                      <a:pt x="7" y="15"/>
                    </a:cubicBezTo>
                    <a:cubicBezTo>
                      <a:pt x="4" y="18"/>
                      <a:pt x="0" y="21"/>
                      <a:pt x="0" y="21"/>
                    </a:cubicBezTo>
                    <a:cubicBezTo>
                      <a:pt x="0" y="21"/>
                      <a:pt x="4" y="22"/>
                      <a:pt x="4" y="27"/>
                    </a:cubicBezTo>
                    <a:cubicBezTo>
                      <a:pt x="4" y="32"/>
                      <a:pt x="0" y="33"/>
                      <a:pt x="0" y="33"/>
                    </a:cubicBezTo>
                    <a:cubicBezTo>
                      <a:pt x="0" y="33"/>
                      <a:pt x="4" y="35"/>
                      <a:pt x="7" y="38"/>
                    </a:cubicBezTo>
                    <a:cubicBezTo>
                      <a:pt x="7" y="44"/>
                      <a:pt x="7" y="44"/>
                      <a:pt x="7" y="44"/>
                    </a:cubicBezTo>
                    <a:cubicBezTo>
                      <a:pt x="4" y="47"/>
                      <a:pt x="0" y="50"/>
                      <a:pt x="0" y="50"/>
                    </a:cubicBezTo>
                    <a:cubicBezTo>
                      <a:pt x="0" y="50"/>
                      <a:pt x="4" y="51"/>
                      <a:pt x="4" y="56"/>
                    </a:cubicBezTo>
                    <a:cubicBezTo>
                      <a:pt x="4" y="61"/>
                      <a:pt x="0" y="62"/>
                      <a:pt x="0" y="62"/>
                    </a:cubicBezTo>
                    <a:cubicBezTo>
                      <a:pt x="0" y="62"/>
                      <a:pt x="4" y="65"/>
                      <a:pt x="7" y="67"/>
                    </a:cubicBezTo>
                    <a:cubicBezTo>
                      <a:pt x="7" y="82"/>
                      <a:pt x="7" y="82"/>
                      <a:pt x="7" y="82"/>
                    </a:cubicBezTo>
                    <a:cubicBezTo>
                      <a:pt x="142" y="82"/>
                      <a:pt x="142" y="82"/>
                      <a:pt x="142" y="82"/>
                    </a:cubicBezTo>
                    <a:cubicBezTo>
                      <a:pt x="142" y="78"/>
                      <a:pt x="142" y="78"/>
                      <a:pt x="142" y="78"/>
                    </a:cubicBezTo>
                    <a:cubicBezTo>
                      <a:pt x="147" y="78"/>
                      <a:pt x="147" y="78"/>
                      <a:pt x="147" y="78"/>
                    </a:cubicBezTo>
                    <a:cubicBezTo>
                      <a:pt x="147" y="78"/>
                      <a:pt x="147" y="78"/>
                      <a:pt x="147" y="77"/>
                    </a:cubicBezTo>
                    <a:cubicBezTo>
                      <a:pt x="147" y="77"/>
                      <a:pt x="146" y="77"/>
                      <a:pt x="146" y="77"/>
                    </a:cubicBezTo>
                    <a:cubicBezTo>
                      <a:pt x="146" y="76"/>
                      <a:pt x="145" y="75"/>
                      <a:pt x="145" y="74"/>
                    </a:cubicBezTo>
                    <a:cubicBezTo>
                      <a:pt x="145" y="70"/>
                      <a:pt x="149" y="68"/>
                      <a:pt x="149" y="68"/>
                    </a:cubicBezTo>
                    <a:cubicBezTo>
                      <a:pt x="149" y="68"/>
                      <a:pt x="146" y="66"/>
                      <a:pt x="142" y="63"/>
                    </a:cubicBezTo>
                    <a:cubicBezTo>
                      <a:pt x="142" y="56"/>
                      <a:pt x="142" y="56"/>
                      <a:pt x="142" y="56"/>
                    </a:cubicBezTo>
                    <a:cubicBezTo>
                      <a:pt x="145" y="54"/>
                      <a:pt x="148" y="52"/>
                      <a:pt x="148" y="52"/>
                    </a:cubicBezTo>
                    <a:cubicBezTo>
                      <a:pt x="148" y="52"/>
                      <a:pt x="144" y="51"/>
                      <a:pt x="144" y="45"/>
                    </a:cubicBezTo>
                    <a:cubicBezTo>
                      <a:pt x="144" y="40"/>
                      <a:pt x="149" y="39"/>
                      <a:pt x="149" y="39"/>
                    </a:cubicBezTo>
                    <a:close/>
                  </a:path>
                </a:pathLst>
              </a:custGeom>
              <a:solidFill>
                <a:srgbClr val="1726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9"/>
              <p:cNvSpPr/>
              <p:nvPr/>
            </p:nvSpPr>
            <p:spPr bwMode="auto">
              <a:xfrm>
                <a:off x="11577638" y="3038475"/>
                <a:ext cx="695325" cy="149225"/>
              </a:xfrm>
              <a:custGeom>
                <a:avLst/>
                <a:gdLst>
                  <a:gd name="T0" fmla="*/ 0 w 163"/>
                  <a:gd name="T1" fmla="*/ 0 h 35"/>
                  <a:gd name="T2" fmla="*/ 0 w 163"/>
                  <a:gd name="T3" fmla="*/ 27 h 35"/>
                  <a:gd name="T4" fmla="*/ 9 w 163"/>
                  <a:gd name="T5" fmla="*/ 35 h 35"/>
                  <a:gd name="T6" fmla="*/ 9 w 163"/>
                  <a:gd name="T7" fmla="*/ 35 h 35"/>
                  <a:gd name="T8" fmla="*/ 155 w 163"/>
                  <a:gd name="T9" fmla="*/ 24 h 35"/>
                  <a:gd name="T10" fmla="*/ 163 w 163"/>
                  <a:gd name="T11" fmla="*/ 15 h 35"/>
                  <a:gd name="T12" fmla="*/ 163 w 163"/>
                  <a:gd name="T13" fmla="*/ 0 h 35"/>
                  <a:gd name="T14" fmla="*/ 0 w 163"/>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35">
                    <a:moveTo>
                      <a:pt x="0" y="0"/>
                    </a:moveTo>
                    <a:cubicBezTo>
                      <a:pt x="0" y="27"/>
                      <a:pt x="0" y="27"/>
                      <a:pt x="0" y="27"/>
                    </a:cubicBezTo>
                    <a:cubicBezTo>
                      <a:pt x="1" y="31"/>
                      <a:pt x="4" y="35"/>
                      <a:pt x="9" y="35"/>
                    </a:cubicBezTo>
                    <a:cubicBezTo>
                      <a:pt x="9" y="35"/>
                      <a:pt x="9" y="35"/>
                      <a:pt x="9" y="35"/>
                    </a:cubicBezTo>
                    <a:cubicBezTo>
                      <a:pt x="155" y="24"/>
                      <a:pt x="155" y="24"/>
                      <a:pt x="155" y="24"/>
                    </a:cubicBezTo>
                    <a:cubicBezTo>
                      <a:pt x="160" y="24"/>
                      <a:pt x="163" y="20"/>
                      <a:pt x="163" y="15"/>
                    </a:cubicBezTo>
                    <a:cubicBezTo>
                      <a:pt x="163" y="0"/>
                      <a:pt x="163" y="0"/>
                      <a:pt x="163" y="0"/>
                    </a:cubicBezTo>
                    <a:lnTo>
                      <a:pt x="0"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0"/>
              <p:cNvSpPr/>
              <p:nvPr/>
            </p:nvSpPr>
            <p:spPr bwMode="auto">
              <a:xfrm>
                <a:off x="11577638" y="3192463"/>
                <a:ext cx="695325" cy="119063"/>
              </a:xfrm>
              <a:custGeom>
                <a:avLst/>
                <a:gdLst>
                  <a:gd name="T0" fmla="*/ 154 w 163"/>
                  <a:gd name="T1" fmla="*/ 0 h 28"/>
                  <a:gd name="T2" fmla="*/ 8 w 163"/>
                  <a:gd name="T3" fmla="*/ 11 h 28"/>
                  <a:gd name="T4" fmla="*/ 0 w 163"/>
                  <a:gd name="T5" fmla="*/ 20 h 28"/>
                  <a:gd name="T6" fmla="*/ 9 w 163"/>
                  <a:gd name="T7" fmla="*/ 28 h 28"/>
                  <a:gd name="T8" fmla="*/ 9 w 163"/>
                  <a:gd name="T9" fmla="*/ 28 h 28"/>
                  <a:gd name="T10" fmla="*/ 155 w 163"/>
                  <a:gd name="T11" fmla="*/ 17 h 28"/>
                  <a:gd name="T12" fmla="*/ 163 w 163"/>
                  <a:gd name="T13" fmla="*/ 8 h 28"/>
                  <a:gd name="T14" fmla="*/ 154 w 163"/>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28">
                    <a:moveTo>
                      <a:pt x="154" y="0"/>
                    </a:moveTo>
                    <a:cubicBezTo>
                      <a:pt x="8" y="11"/>
                      <a:pt x="8" y="11"/>
                      <a:pt x="8" y="11"/>
                    </a:cubicBezTo>
                    <a:cubicBezTo>
                      <a:pt x="3" y="11"/>
                      <a:pt x="0" y="16"/>
                      <a:pt x="0" y="20"/>
                    </a:cubicBezTo>
                    <a:cubicBezTo>
                      <a:pt x="1" y="25"/>
                      <a:pt x="4" y="28"/>
                      <a:pt x="9" y="28"/>
                    </a:cubicBezTo>
                    <a:cubicBezTo>
                      <a:pt x="9" y="28"/>
                      <a:pt x="9" y="28"/>
                      <a:pt x="9" y="28"/>
                    </a:cubicBezTo>
                    <a:cubicBezTo>
                      <a:pt x="155" y="17"/>
                      <a:pt x="155" y="17"/>
                      <a:pt x="155" y="17"/>
                    </a:cubicBezTo>
                    <a:cubicBezTo>
                      <a:pt x="160" y="17"/>
                      <a:pt x="163" y="13"/>
                      <a:pt x="163" y="8"/>
                    </a:cubicBezTo>
                    <a:cubicBezTo>
                      <a:pt x="162" y="4"/>
                      <a:pt x="158" y="0"/>
                      <a:pt x="154" y="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1"/>
              <p:cNvSpPr/>
              <p:nvPr/>
            </p:nvSpPr>
            <p:spPr bwMode="auto">
              <a:xfrm>
                <a:off x="11577638" y="3314700"/>
                <a:ext cx="695325" cy="119063"/>
              </a:xfrm>
              <a:custGeom>
                <a:avLst/>
                <a:gdLst>
                  <a:gd name="T0" fmla="*/ 154 w 163"/>
                  <a:gd name="T1" fmla="*/ 1 h 28"/>
                  <a:gd name="T2" fmla="*/ 8 w 163"/>
                  <a:gd name="T3" fmla="*/ 11 h 28"/>
                  <a:gd name="T4" fmla="*/ 0 w 163"/>
                  <a:gd name="T5" fmla="*/ 21 h 28"/>
                  <a:gd name="T6" fmla="*/ 9 w 163"/>
                  <a:gd name="T7" fmla="*/ 28 h 28"/>
                  <a:gd name="T8" fmla="*/ 9 w 163"/>
                  <a:gd name="T9" fmla="*/ 28 h 28"/>
                  <a:gd name="T10" fmla="*/ 155 w 163"/>
                  <a:gd name="T11" fmla="*/ 18 h 28"/>
                  <a:gd name="T12" fmla="*/ 163 w 163"/>
                  <a:gd name="T13" fmla="*/ 9 h 28"/>
                  <a:gd name="T14" fmla="*/ 154 w 163"/>
                  <a:gd name="T15" fmla="*/ 1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28">
                    <a:moveTo>
                      <a:pt x="154" y="1"/>
                    </a:moveTo>
                    <a:cubicBezTo>
                      <a:pt x="8" y="11"/>
                      <a:pt x="8" y="11"/>
                      <a:pt x="8" y="11"/>
                    </a:cubicBezTo>
                    <a:cubicBezTo>
                      <a:pt x="3" y="12"/>
                      <a:pt x="0" y="16"/>
                      <a:pt x="0" y="21"/>
                    </a:cubicBezTo>
                    <a:cubicBezTo>
                      <a:pt x="1" y="25"/>
                      <a:pt x="4" y="28"/>
                      <a:pt x="9" y="28"/>
                    </a:cubicBezTo>
                    <a:cubicBezTo>
                      <a:pt x="9" y="28"/>
                      <a:pt x="9" y="28"/>
                      <a:pt x="9" y="28"/>
                    </a:cubicBezTo>
                    <a:cubicBezTo>
                      <a:pt x="155" y="18"/>
                      <a:pt x="155" y="18"/>
                      <a:pt x="155" y="18"/>
                    </a:cubicBezTo>
                    <a:cubicBezTo>
                      <a:pt x="160" y="17"/>
                      <a:pt x="163" y="13"/>
                      <a:pt x="163" y="9"/>
                    </a:cubicBezTo>
                    <a:cubicBezTo>
                      <a:pt x="162" y="4"/>
                      <a:pt x="158" y="0"/>
                      <a:pt x="154" y="1"/>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2"/>
              <p:cNvSpPr/>
              <p:nvPr/>
            </p:nvSpPr>
            <p:spPr bwMode="auto">
              <a:xfrm>
                <a:off x="11747500" y="3524250"/>
                <a:ext cx="355600" cy="88900"/>
              </a:xfrm>
              <a:custGeom>
                <a:avLst/>
                <a:gdLst>
                  <a:gd name="T0" fmla="*/ 23 w 83"/>
                  <a:gd name="T1" fmla="*/ 15 h 21"/>
                  <a:gd name="T2" fmla="*/ 60 w 83"/>
                  <a:gd name="T3" fmla="*/ 15 h 21"/>
                  <a:gd name="T4" fmla="*/ 83 w 83"/>
                  <a:gd name="T5" fmla="*/ 0 h 21"/>
                  <a:gd name="T6" fmla="*/ 0 w 83"/>
                  <a:gd name="T7" fmla="*/ 0 h 21"/>
                  <a:gd name="T8" fmla="*/ 23 w 83"/>
                  <a:gd name="T9" fmla="*/ 15 h 21"/>
                </a:gdLst>
                <a:ahLst/>
                <a:cxnLst>
                  <a:cxn ang="0">
                    <a:pos x="T0" y="T1"/>
                  </a:cxn>
                  <a:cxn ang="0">
                    <a:pos x="T2" y="T3"/>
                  </a:cxn>
                  <a:cxn ang="0">
                    <a:pos x="T4" y="T5"/>
                  </a:cxn>
                  <a:cxn ang="0">
                    <a:pos x="T6" y="T7"/>
                  </a:cxn>
                  <a:cxn ang="0">
                    <a:pos x="T8" y="T9"/>
                  </a:cxn>
                </a:cxnLst>
                <a:rect l="0" t="0" r="r" b="b"/>
                <a:pathLst>
                  <a:path w="83" h="21">
                    <a:moveTo>
                      <a:pt x="23" y="15"/>
                    </a:moveTo>
                    <a:cubicBezTo>
                      <a:pt x="33" y="21"/>
                      <a:pt x="50" y="21"/>
                      <a:pt x="60" y="15"/>
                    </a:cubicBezTo>
                    <a:cubicBezTo>
                      <a:pt x="83" y="0"/>
                      <a:pt x="83" y="0"/>
                      <a:pt x="83" y="0"/>
                    </a:cubicBezTo>
                    <a:cubicBezTo>
                      <a:pt x="0" y="0"/>
                      <a:pt x="0" y="0"/>
                      <a:pt x="0" y="0"/>
                    </a:cubicBezTo>
                    <a:lnTo>
                      <a:pt x="23" y="15"/>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3"/>
              <p:cNvSpPr/>
              <p:nvPr/>
            </p:nvSpPr>
            <p:spPr bwMode="auto">
              <a:xfrm>
                <a:off x="11598275" y="3430588"/>
                <a:ext cx="641350" cy="93663"/>
              </a:xfrm>
              <a:custGeom>
                <a:avLst/>
                <a:gdLst>
                  <a:gd name="T0" fmla="*/ 149 w 150"/>
                  <a:gd name="T1" fmla="*/ 1 h 22"/>
                  <a:gd name="T2" fmla="*/ 149 w 150"/>
                  <a:gd name="T3" fmla="*/ 0 h 22"/>
                  <a:gd name="T4" fmla="*/ 135 w 150"/>
                  <a:gd name="T5" fmla="*/ 0 h 22"/>
                  <a:gd name="T6" fmla="*/ 0 w 150"/>
                  <a:gd name="T7" fmla="*/ 0 h 22"/>
                  <a:gd name="T8" fmla="*/ 35 w 150"/>
                  <a:gd name="T9" fmla="*/ 22 h 22"/>
                  <a:gd name="T10" fmla="*/ 118 w 150"/>
                  <a:gd name="T11" fmla="*/ 22 h 22"/>
                  <a:gd name="T12" fmla="*/ 148 w 150"/>
                  <a:gd name="T13" fmla="*/ 3 h 22"/>
                  <a:gd name="T14" fmla="*/ 149 w 150"/>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22">
                    <a:moveTo>
                      <a:pt x="149" y="1"/>
                    </a:moveTo>
                    <a:cubicBezTo>
                      <a:pt x="149" y="1"/>
                      <a:pt x="149" y="1"/>
                      <a:pt x="149" y="0"/>
                    </a:cubicBezTo>
                    <a:cubicBezTo>
                      <a:pt x="135" y="0"/>
                      <a:pt x="135" y="0"/>
                      <a:pt x="135" y="0"/>
                    </a:cubicBezTo>
                    <a:cubicBezTo>
                      <a:pt x="0" y="0"/>
                      <a:pt x="0" y="0"/>
                      <a:pt x="0" y="0"/>
                    </a:cubicBezTo>
                    <a:cubicBezTo>
                      <a:pt x="35" y="22"/>
                      <a:pt x="35" y="22"/>
                      <a:pt x="35" y="22"/>
                    </a:cubicBezTo>
                    <a:cubicBezTo>
                      <a:pt x="118" y="22"/>
                      <a:pt x="118" y="22"/>
                      <a:pt x="118" y="22"/>
                    </a:cubicBezTo>
                    <a:cubicBezTo>
                      <a:pt x="148" y="3"/>
                      <a:pt x="148" y="3"/>
                      <a:pt x="148" y="3"/>
                    </a:cubicBezTo>
                    <a:cubicBezTo>
                      <a:pt x="149" y="2"/>
                      <a:pt x="150" y="2"/>
                      <a:pt x="149" y="1"/>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 name="椭圆 6"/>
            <p:cNvSpPr/>
            <p:nvPr/>
          </p:nvSpPr>
          <p:spPr>
            <a:xfrm>
              <a:off x="9450637" y="-2125872"/>
              <a:ext cx="2842964" cy="2605808"/>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1424219" y="-4067638"/>
            <a:ext cx="15040438" cy="15053368"/>
            <a:chOff x="-1424219" y="-4067638"/>
            <a:chExt cx="15040438" cy="15053368"/>
          </a:xfrm>
        </p:grpSpPr>
        <p:sp>
          <p:nvSpPr>
            <p:cNvPr id="29" name="椭圆 28"/>
            <p:cNvSpPr>
              <a:spLocks noChangeAspect="1"/>
            </p:cNvSpPr>
            <p:nvPr/>
          </p:nvSpPr>
          <p:spPr>
            <a:xfrm>
              <a:off x="7532920" y="6372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a:spLocks noChangeAspect="1"/>
            </p:cNvSpPr>
            <p:nvPr/>
          </p:nvSpPr>
          <p:spPr>
            <a:xfrm>
              <a:off x="7101120" y="6207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1962329" y="1132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a:spLocks noChangeAspect="1"/>
            </p:cNvSpPr>
            <p:nvPr/>
          </p:nvSpPr>
          <p:spPr>
            <a:xfrm>
              <a:off x="1288872" y="87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11529068" y="61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a:spLocks noChangeAspect="1"/>
            </p:cNvSpPr>
            <p:nvPr/>
          </p:nvSpPr>
          <p:spPr>
            <a:xfrm>
              <a:off x="11245672" y="1932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a:spLocks noChangeAspect="1"/>
            </p:cNvSpPr>
            <p:nvPr/>
          </p:nvSpPr>
          <p:spPr>
            <a:xfrm>
              <a:off x="11351624" y="4006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a:spLocks noChangeAspect="1"/>
            </p:cNvSpPr>
            <p:nvPr/>
          </p:nvSpPr>
          <p:spPr>
            <a:xfrm>
              <a:off x="10318929" y="16404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a:spLocks noChangeAspect="1"/>
            </p:cNvSpPr>
            <p:nvPr/>
          </p:nvSpPr>
          <p:spPr>
            <a:xfrm>
              <a:off x="9903468" y="793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a:spLocks noChangeAspect="1"/>
            </p:cNvSpPr>
            <p:nvPr/>
          </p:nvSpPr>
          <p:spPr>
            <a:xfrm>
              <a:off x="1051924" y="123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a:spLocks noChangeAspect="1"/>
            </p:cNvSpPr>
            <p:nvPr/>
          </p:nvSpPr>
          <p:spPr>
            <a:xfrm>
              <a:off x="2321568" y="1707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a:spLocks noChangeAspect="1"/>
            </p:cNvSpPr>
            <p:nvPr/>
          </p:nvSpPr>
          <p:spPr>
            <a:xfrm>
              <a:off x="2258068" y="9964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a:spLocks noChangeAspect="1"/>
            </p:cNvSpPr>
            <p:nvPr/>
          </p:nvSpPr>
          <p:spPr>
            <a:xfrm>
              <a:off x="6745520" y="835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a:spLocks noChangeAspect="1"/>
            </p:cNvSpPr>
            <p:nvPr/>
          </p:nvSpPr>
          <p:spPr>
            <a:xfrm>
              <a:off x="8214724" y="666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a:spLocks noChangeAspect="1"/>
            </p:cNvSpPr>
            <p:nvPr/>
          </p:nvSpPr>
          <p:spPr>
            <a:xfrm>
              <a:off x="7846424" y="59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a:spLocks noChangeAspect="1"/>
            </p:cNvSpPr>
            <p:nvPr/>
          </p:nvSpPr>
          <p:spPr>
            <a:xfrm>
              <a:off x="1483368" y="2926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a:spLocks noChangeAspect="1"/>
            </p:cNvSpPr>
            <p:nvPr/>
          </p:nvSpPr>
          <p:spPr>
            <a:xfrm>
              <a:off x="9471668" y="4273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a:spLocks noChangeAspect="1"/>
            </p:cNvSpPr>
            <p:nvPr/>
          </p:nvSpPr>
          <p:spPr>
            <a:xfrm>
              <a:off x="6512924" y="6330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a:spLocks noChangeAspect="1"/>
            </p:cNvSpPr>
            <p:nvPr/>
          </p:nvSpPr>
          <p:spPr>
            <a:xfrm>
              <a:off x="1145177" y="341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a:spLocks noChangeAspect="1"/>
            </p:cNvSpPr>
            <p:nvPr/>
          </p:nvSpPr>
          <p:spPr>
            <a:xfrm>
              <a:off x="984072" y="162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a:spLocks noChangeAspect="1"/>
            </p:cNvSpPr>
            <p:nvPr/>
          </p:nvSpPr>
          <p:spPr>
            <a:xfrm>
              <a:off x="6161320" y="6220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a:spLocks noChangeAspect="1"/>
            </p:cNvSpPr>
            <p:nvPr/>
          </p:nvSpPr>
          <p:spPr>
            <a:xfrm>
              <a:off x="2025472" y="266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a:spLocks noChangeAspect="1"/>
            </p:cNvSpPr>
            <p:nvPr/>
          </p:nvSpPr>
          <p:spPr>
            <a:xfrm>
              <a:off x="1022529" y="1145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a:spLocks noChangeAspect="1"/>
            </p:cNvSpPr>
            <p:nvPr/>
          </p:nvSpPr>
          <p:spPr>
            <a:xfrm>
              <a:off x="11177820" y="34772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a:spLocks noChangeAspect="1"/>
            </p:cNvSpPr>
            <p:nvPr/>
          </p:nvSpPr>
          <p:spPr>
            <a:xfrm>
              <a:off x="818972"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a:spLocks noChangeAspect="1"/>
            </p:cNvSpPr>
            <p:nvPr/>
          </p:nvSpPr>
          <p:spPr>
            <a:xfrm>
              <a:off x="632468" y="311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a:spLocks noChangeAspect="1"/>
            </p:cNvSpPr>
            <p:nvPr/>
          </p:nvSpPr>
          <p:spPr>
            <a:xfrm>
              <a:off x="9543872" y="789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a:spLocks noChangeAspect="1"/>
            </p:cNvSpPr>
            <p:nvPr/>
          </p:nvSpPr>
          <p:spPr>
            <a:xfrm>
              <a:off x="2080268" y="38158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a:spLocks noChangeAspect="1"/>
            </p:cNvSpPr>
            <p:nvPr/>
          </p:nvSpPr>
          <p:spPr>
            <a:xfrm>
              <a:off x="2101672" y="2148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a:spLocks noChangeAspect="1"/>
            </p:cNvSpPr>
            <p:nvPr/>
          </p:nvSpPr>
          <p:spPr>
            <a:xfrm>
              <a:off x="10005424" y="141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a:spLocks noChangeAspect="1"/>
            </p:cNvSpPr>
            <p:nvPr/>
          </p:nvSpPr>
          <p:spPr>
            <a:xfrm>
              <a:off x="9801868" y="1809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a:spLocks noChangeAspect="1"/>
            </p:cNvSpPr>
            <p:nvPr/>
          </p:nvSpPr>
          <p:spPr>
            <a:xfrm>
              <a:off x="2635429" y="22627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a:spLocks noChangeAspect="1"/>
            </p:cNvSpPr>
            <p:nvPr/>
          </p:nvSpPr>
          <p:spPr>
            <a:xfrm>
              <a:off x="11004729" y="193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a:spLocks noChangeAspect="1"/>
            </p:cNvSpPr>
            <p:nvPr/>
          </p:nvSpPr>
          <p:spPr>
            <a:xfrm>
              <a:off x="2575924" y="1720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a:spLocks noChangeAspect="1"/>
            </p:cNvSpPr>
            <p:nvPr/>
          </p:nvSpPr>
          <p:spPr>
            <a:xfrm>
              <a:off x="10496729" y="6402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a:spLocks noChangeAspect="1"/>
            </p:cNvSpPr>
            <p:nvPr/>
          </p:nvSpPr>
          <p:spPr>
            <a:xfrm>
              <a:off x="11008724" y="3168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a:spLocks noChangeAspect="1"/>
            </p:cNvSpPr>
            <p:nvPr/>
          </p:nvSpPr>
          <p:spPr>
            <a:xfrm>
              <a:off x="9700268" y="2558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a:spLocks noChangeAspect="1"/>
            </p:cNvSpPr>
            <p:nvPr/>
          </p:nvSpPr>
          <p:spPr>
            <a:xfrm>
              <a:off x="2834277" y="6220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a:spLocks noChangeAspect="1"/>
            </p:cNvSpPr>
            <p:nvPr/>
          </p:nvSpPr>
          <p:spPr>
            <a:xfrm>
              <a:off x="10141129" y="1576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a:spLocks noChangeAspect="1"/>
            </p:cNvSpPr>
            <p:nvPr/>
          </p:nvSpPr>
          <p:spPr>
            <a:xfrm>
              <a:off x="6072420" y="721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a:spLocks noChangeAspect="1"/>
            </p:cNvSpPr>
            <p:nvPr/>
          </p:nvSpPr>
          <p:spPr>
            <a:xfrm>
              <a:off x="9446268" y="2469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a:spLocks noChangeAspect="1"/>
            </p:cNvSpPr>
            <p:nvPr/>
          </p:nvSpPr>
          <p:spPr>
            <a:xfrm>
              <a:off x="2939872" y="446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a:spLocks noChangeAspect="1"/>
            </p:cNvSpPr>
            <p:nvPr/>
          </p:nvSpPr>
          <p:spPr>
            <a:xfrm>
              <a:off x="2118724" y="4743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a:spLocks noChangeAspect="1"/>
            </p:cNvSpPr>
            <p:nvPr/>
          </p:nvSpPr>
          <p:spPr>
            <a:xfrm>
              <a:off x="1623424" y="5987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a:spLocks noChangeAspect="1"/>
            </p:cNvSpPr>
            <p:nvPr/>
          </p:nvSpPr>
          <p:spPr>
            <a:xfrm>
              <a:off x="1813924" y="1428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a:spLocks noChangeAspect="1"/>
            </p:cNvSpPr>
            <p:nvPr/>
          </p:nvSpPr>
          <p:spPr>
            <a:xfrm>
              <a:off x="11410772" y="1779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a:spLocks noChangeAspect="1"/>
            </p:cNvSpPr>
            <p:nvPr/>
          </p:nvSpPr>
          <p:spPr>
            <a:xfrm>
              <a:off x="10098320" y="3807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a:spLocks noChangeAspect="1"/>
            </p:cNvSpPr>
            <p:nvPr/>
          </p:nvSpPr>
          <p:spPr>
            <a:xfrm>
              <a:off x="11508377" y="2715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a:spLocks noChangeAspect="1"/>
            </p:cNvSpPr>
            <p:nvPr/>
          </p:nvSpPr>
          <p:spPr>
            <a:xfrm>
              <a:off x="1995720" y="3655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a:spLocks noChangeAspect="1"/>
            </p:cNvSpPr>
            <p:nvPr/>
          </p:nvSpPr>
          <p:spPr>
            <a:xfrm>
              <a:off x="9780820" y="3934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a:spLocks noChangeAspect="1"/>
            </p:cNvSpPr>
            <p:nvPr/>
          </p:nvSpPr>
          <p:spPr>
            <a:xfrm>
              <a:off x="11165477" y="3960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a:spLocks noChangeAspect="1"/>
            </p:cNvSpPr>
            <p:nvPr/>
          </p:nvSpPr>
          <p:spPr>
            <a:xfrm>
              <a:off x="1919520" y="4023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a:spLocks noChangeAspect="1"/>
            </p:cNvSpPr>
            <p:nvPr/>
          </p:nvSpPr>
          <p:spPr>
            <a:xfrm>
              <a:off x="666929" y="4231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a:spLocks noChangeAspect="1"/>
            </p:cNvSpPr>
            <p:nvPr/>
          </p:nvSpPr>
          <p:spPr>
            <a:xfrm>
              <a:off x="11118672" y="4967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a:spLocks noChangeAspect="1"/>
            </p:cNvSpPr>
            <p:nvPr/>
          </p:nvSpPr>
          <p:spPr>
            <a:xfrm>
              <a:off x="2423524" y="1746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a:spLocks noChangeAspect="1"/>
            </p:cNvSpPr>
            <p:nvPr/>
          </p:nvSpPr>
          <p:spPr>
            <a:xfrm>
              <a:off x="2398124" y="4781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a:spLocks noChangeAspect="1"/>
            </p:cNvSpPr>
            <p:nvPr/>
          </p:nvSpPr>
          <p:spPr>
            <a:xfrm>
              <a:off x="2156468" y="589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a:spLocks noChangeAspect="1"/>
            </p:cNvSpPr>
            <p:nvPr/>
          </p:nvSpPr>
          <p:spPr>
            <a:xfrm>
              <a:off x="11008724" y="5670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a:spLocks noChangeAspect="1"/>
            </p:cNvSpPr>
            <p:nvPr/>
          </p:nvSpPr>
          <p:spPr>
            <a:xfrm>
              <a:off x="2101672" y="3126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a:spLocks noChangeAspect="1"/>
            </p:cNvSpPr>
            <p:nvPr/>
          </p:nvSpPr>
          <p:spPr>
            <a:xfrm>
              <a:off x="2817224" y="2673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a:spLocks noChangeAspect="1"/>
            </p:cNvSpPr>
            <p:nvPr/>
          </p:nvSpPr>
          <p:spPr>
            <a:xfrm>
              <a:off x="8460020" y="3896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a:spLocks noChangeAspect="1"/>
            </p:cNvSpPr>
            <p:nvPr/>
          </p:nvSpPr>
          <p:spPr>
            <a:xfrm>
              <a:off x="8705672" y="3773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a:spLocks noChangeAspect="1"/>
            </p:cNvSpPr>
            <p:nvPr/>
          </p:nvSpPr>
          <p:spPr>
            <a:xfrm>
              <a:off x="8942977" y="51794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a:spLocks noChangeAspect="1"/>
            </p:cNvSpPr>
            <p:nvPr/>
          </p:nvSpPr>
          <p:spPr>
            <a:xfrm>
              <a:off x="2960920" y="12293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a:spLocks noChangeAspect="1"/>
            </p:cNvSpPr>
            <p:nvPr/>
          </p:nvSpPr>
          <p:spPr>
            <a:xfrm>
              <a:off x="2838629" y="1157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a:spLocks noChangeAspect="1"/>
            </p:cNvSpPr>
            <p:nvPr/>
          </p:nvSpPr>
          <p:spPr>
            <a:xfrm>
              <a:off x="7130872" y="14877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a:spLocks noChangeAspect="1"/>
            </p:cNvSpPr>
            <p:nvPr/>
          </p:nvSpPr>
          <p:spPr>
            <a:xfrm>
              <a:off x="7152277" y="1039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a:spLocks noChangeAspect="1"/>
            </p:cNvSpPr>
            <p:nvPr/>
          </p:nvSpPr>
          <p:spPr>
            <a:xfrm>
              <a:off x="3380377" y="4265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a:spLocks noChangeAspect="1"/>
            </p:cNvSpPr>
            <p:nvPr/>
          </p:nvSpPr>
          <p:spPr>
            <a:xfrm>
              <a:off x="9103724" y="2127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a:spLocks noChangeAspect="1"/>
            </p:cNvSpPr>
            <p:nvPr/>
          </p:nvSpPr>
          <p:spPr>
            <a:xfrm>
              <a:off x="7965077" y="219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a:spLocks noChangeAspect="1"/>
            </p:cNvSpPr>
            <p:nvPr/>
          </p:nvSpPr>
          <p:spPr>
            <a:xfrm>
              <a:off x="8802920" y="5369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a:spLocks noChangeAspect="1"/>
            </p:cNvSpPr>
            <p:nvPr/>
          </p:nvSpPr>
          <p:spPr>
            <a:xfrm>
              <a:off x="8409577" y="4607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a:spLocks noChangeAspect="1"/>
            </p:cNvSpPr>
            <p:nvPr/>
          </p:nvSpPr>
          <p:spPr>
            <a:xfrm>
              <a:off x="4629329" y="5933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a:spLocks noChangeAspect="1"/>
            </p:cNvSpPr>
            <p:nvPr/>
          </p:nvSpPr>
          <p:spPr>
            <a:xfrm>
              <a:off x="8066320" y="14071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a:spLocks noChangeAspect="1"/>
            </p:cNvSpPr>
            <p:nvPr/>
          </p:nvSpPr>
          <p:spPr>
            <a:xfrm>
              <a:off x="8709668" y="231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a:spLocks noChangeAspect="1"/>
            </p:cNvSpPr>
            <p:nvPr/>
          </p:nvSpPr>
          <p:spPr>
            <a:xfrm>
              <a:off x="4510320" y="47980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a:spLocks noChangeAspect="1"/>
            </p:cNvSpPr>
            <p:nvPr/>
          </p:nvSpPr>
          <p:spPr>
            <a:xfrm>
              <a:off x="3138720" y="2016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a:spLocks noChangeAspect="1"/>
            </p:cNvSpPr>
            <p:nvPr/>
          </p:nvSpPr>
          <p:spPr>
            <a:xfrm>
              <a:off x="5632272" y="119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a:spLocks noChangeAspect="1"/>
            </p:cNvSpPr>
            <p:nvPr/>
          </p:nvSpPr>
          <p:spPr>
            <a:xfrm>
              <a:off x="5640977" y="5903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a:spLocks noChangeAspect="1"/>
            </p:cNvSpPr>
            <p:nvPr/>
          </p:nvSpPr>
          <p:spPr>
            <a:xfrm>
              <a:off x="3244672" y="5970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a:spLocks noChangeAspect="1"/>
            </p:cNvSpPr>
            <p:nvPr/>
          </p:nvSpPr>
          <p:spPr>
            <a:xfrm>
              <a:off x="8997772" y="27323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p:cNvSpPr>
              <a:spLocks noChangeAspect="1"/>
            </p:cNvSpPr>
            <p:nvPr/>
          </p:nvSpPr>
          <p:spPr>
            <a:xfrm>
              <a:off x="8346077" y="449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a:spLocks noChangeAspect="1"/>
            </p:cNvSpPr>
            <p:nvPr/>
          </p:nvSpPr>
          <p:spPr>
            <a:xfrm>
              <a:off x="9234720" y="4632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a:spLocks noChangeAspect="1"/>
            </p:cNvSpPr>
            <p:nvPr/>
          </p:nvSpPr>
          <p:spPr>
            <a:xfrm>
              <a:off x="4328168" y="971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a:spLocks noChangeAspect="1"/>
            </p:cNvSpPr>
            <p:nvPr/>
          </p:nvSpPr>
          <p:spPr>
            <a:xfrm>
              <a:off x="4332877" y="4341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a:spLocks noChangeAspect="1"/>
            </p:cNvSpPr>
            <p:nvPr/>
          </p:nvSpPr>
          <p:spPr>
            <a:xfrm>
              <a:off x="3981629" y="58060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a:spLocks noChangeAspect="1"/>
            </p:cNvSpPr>
            <p:nvPr/>
          </p:nvSpPr>
          <p:spPr>
            <a:xfrm>
              <a:off x="4701177" y="1064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a:spLocks noChangeAspect="1"/>
            </p:cNvSpPr>
            <p:nvPr/>
          </p:nvSpPr>
          <p:spPr>
            <a:xfrm>
              <a:off x="7533277" y="924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a:spLocks noChangeAspect="1"/>
            </p:cNvSpPr>
            <p:nvPr/>
          </p:nvSpPr>
          <p:spPr>
            <a:xfrm>
              <a:off x="5450477" y="1534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a:spLocks noChangeAspect="1"/>
            </p:cNvSpPr>
            <p:nvPr/>
          </p:nvSpPr>
          <p:spPr>
            <a:xfrm>
              <a:off x="3583577" y="57509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a:spLocks noChangeAspect="1"/>
            </p:cNvSpPr>
            <p:nvPr/>
          </p:nvSpPr>
          <p:spPr>
            <a:xfrm>
              <a:off x="8650520" y="94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a:spLocks noChangeAspect="1"/>
            </p:cNvSpPr>
            <p:nvPr/>
          </p:nvSpPr>
          <p:spPr>
            <a:xfrm>
              <a:off x="2880368" y="4387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椭圆 120"/>
            <p:cNvSpPr>
              <a:spLocks noChangeAspect="1"/>
            </p:cNvSpPr>
            <p:nvPr/>
          </p:nvSpPr>
          <p:spPr>
            <a:xfrm>
              <a:off x="6153329" y="1538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a:spLocks noChangeAspect="1"/>
            </p:cNvSpPr>
            <p:nvPr/>
          </p:nvSpPr>
          <p:spPr>
            <a:xfrm>
              <a:off x="2758077" y="3439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a:spLocks noChangeAspect="1"/>
            </p:cNvSpPr>
            <p:nvPr/>
          </p:nvSpPr>
          <p:spPr>
            <a:xfrm>
              <a:off x="8092077" y="258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a:spLocks noChangeAspect="1"/>
            </p:cNvSpPr>
            <p:nvPr/>
          </p:nvSpPr>
          <p:spPr>
            <a:xfrm>
              <a:off x="6144624" y="13015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a:spLocks noChangeAspect="1"/>
            </p:cNvSpPr>
            <p:nvPr/>
          </p:nvSpPr>
          <p:spPr>
            <a:xfrm>
              <a:off x="93196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a:spLocks noChangeAspect="1"/>
            </p:cNvSpPr>
            <p:nvPr/>
          </p:nvSpPr>
          <p:spPr>
            <a:xfrm>
              <a:off x="5742577" y="1128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a:spLocks noChangeAspect="1"/>
            </p:cNvSpPr>
            <p:nvPr/>
          </p:nvSpPr>
          <p:spPr>
            <a:xfrm>
              <a:off x="7088777" y="131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a:spLocks noChangeAspect="1"/>
            </p:cNvSpPr>
            <p:nvPr/>
          </p:nvSpPr>
          <p:spPr>
            <a:xfrm>
              <a:off x="5602520" y="5229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a:spLocks noChangeAspect="1"/>
            </p:cNvSpPr>
            <p:nvPr/>
          </p:nvSpPr>
          <p:spPr>
            <a:xfrm>
              <a:off x="8452029" y="21611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129"/>
            <p:cNvSpPr>
              <a:spLocks noChangeAspect="1"/>
            </p:cNvSpPr>
            <p:nvPr/>
          </p:nvSpPr>
          <p:spPr>
            <a:xfrm>
              <a:off x="4523020" y="58648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椭圆 130"/>
            <p:cNvSpPr>
              <a:spLocks noChangeAspect="1"/>
            </p:cNvSpPr>
            <p:nvPr/>
          </p:nvSpPr>
          <p:spPr>
            <a:xfrm>
              <a:off x="5950129" y="5615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a:spLocks noChangeAspect="1"/>
            </p:cNvSpPr>
            <p:nvPr/>
          </p:nvSpPr>
          <p:spPr>
            <a:xfrm>
              <a:off x="4866277" y="5395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a:spLocks noChangeAspect="1"/>
            </p:cNvSpPr>
            <p:nvPr/>
          </p:nvSpPr>
          <p:spPr>
            <a:xfrm>
              <a:off x="8981077" y="2423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椭圆 133"/>
            <p:cNvSpPr>
              <a:spLocks noChangeAspect="1"/>
            </p:cNvSpPr>
            <p:nvPr/>
          </p:nvSpPr>
          <p:spPr>
            <a:xfrm>
              <a:off x="4370977" y="32998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134"/>
            <p:cNvSpPr>
              <a:spLocks noChangeAspect="1"/>
            </p:cNvSpPr>
            <p:nvPr/>
          </p:nvSpPr>
          <p:spPr>
            <a:xfrm>
              <a:off x="9082677" y="42523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a:spLocks noChangeAspect="1"/>
            </p:cNvSpPr>
            <p:nvPr/>
          </p:nvSpPr>
          <p:spPr>
            <a:xfrm>
              <a:off x="4392024" y="5225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a:spLocks noChangeAspect="1"/>
            </p:cNvSpPr>
            <p:nvPr/>
          </p:nvSpPr>
          <p:spPr>
            <a:xfrm>
              <a:off x="3240677" y="1953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椭圆 137"/>
            <p:cNvSpPr>
              <a:spLocks noChangeAspect="1"/>
            </p:cNvSpPr>
            <p:nvPr/>
          </p:nvSpPr>
          <p:spPr>
            <a:xfrm>
              <a:off x="3354977" y="3858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椭圆 138"/>
            <p:cNvSpPr>
              <a:spLocks noChangeAspect="1"/>
            </p:cNvSpPr>
            <p:nvPr/>
          </p:nvSpPr>
          <p:spPr>
            <a:xfrm>
              <a:off x="7024920" y="52425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a:spLocks noChangeAspect="1"/>
            </p:cNvSpPr>
            <p:nvPr/>
          </p:nvSpPr>
          <p:spPr>
            <a:xfrm>
              <a:off x="8625120" y="2359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a:spLocks noChangeAspect="1"/>
            </p:cNvSpPr>
            <p:nvPr/>
          </p:nvSpPr>
          <p:spPr>
            <a:xfrm>
              <a:off x="8676277" y="38332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椭圆 141"/>
            <p:cNvSpPr>
              <a:spLocks noChangeAspect="1"/>
            </p:cNvSpPr>
            <p:nvPr/>
          </p:nvSpPr>
          <p:spPr>
            <a:xfrm>
              <a:off x="5505861" y="346054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a:spLocks noChangeAspect="1"/>
            </p:cNvSpPr>
            <p:nvPr/>
          </p:nvSpPr>
          <p:spPr>
            <a:xfrm>
              <a:off x="7486472" y="4332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a:spLocks noChangeAspect="1"/>
            </p:cNvSpPr>
            <p:nvPr/>
          </p:nvSpPr>
          <p:spPr>
            <a:xfrm>
              <a:off x="7452368" y="3892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a:spLocks noChangeAspect="1"/>
            </p:cNvSpPr>
            <p:nvPr/>
          </p:nvSpPr>
          <p:spPr>
            <a:xfrm>
              <a:off x="7240820" y="221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椭圆 145"/>
            <p:cNvSpPr>
              <a:spLocks noChangeAspect="1"/>
            </p:cNvSpPr>
            <p:nvPr/>
          </p:nvSpPr>
          <p:spPr>
            <a:xfrm>
              <a:off x="5090524" y="459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a:spLocks noChangeAspect="1"/>
            </p:cNvSpPr>
            <p:nvPr/>
          </p:nvSpPr>
          <p:spPr>
            <a:xfrm>
              <a:off x="6584772" y="50310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a:spLocks noChangeAspect="1"/>
            </p:cNvSpPr>
            <p:nvPr/>
          </p:nvSpPr>
          <p:spPr>
            <a:xfrm>
              <a:off x="4569824" y="2038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a:spLocks noChangeAspect="1"/>
            </p:cNvSpPr>
            <p:nvPr/>
          </p:nvSpPr>
          <p:spPr>
            <a:xfrm>
              <a:off x="5407668" y="3498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a:spLocks noChangeAspect="1"/>
            </p:cNvSpPr>
            <p:nvPr/>
          </p:nvSpPr>
          <p:spPr>
            <a:xfrm>
              <a:off x="5056420" y="3413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椭圆 150"/>
            <p:cNvSpPr>
              <a:spLocks noChangeAspect="1"/>
            </p:cNvSpPr>
            <p:nvPr/>
          </p:nvSpPr>
          <p:spPr>
            <a:xfrm>
              <a:off x="7261868" y="48445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a:spLocks noChangeAspect="1"/>
            </p:cNvSpPr>
            <p:nvPr/>
          </p:nvSpPr>
          <p:spPr>
            <a:xfrm>
              <a:off x="5513977" y="46841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a:spLocks noChangeAspect="1"/>
            </p:cNvSpPr>
            <p:nvPr/>
          </p:nvSpPr>
          <p:spPr>
            <a:xfrm>
              <a:off x="5442129" y="3875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a:spLocks noChangeAspect="1"/>
            </p:cNvSpPr>
            <p:nvPr/>
          </p:nvSpPr>
          <p:spPr>
            <a:xfrm>
              <a:off x="6229529" y="21992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a:spLocks noChangeAspect="1"/>
            </p:cNvSpPr>
            <p:nvPr/>
          </p:nvSpPr>
          <p:spPr>
            <a:xfrm>
              <a:off x="7105829" y="48408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a:spLocks noChangeAspect="1"/>
            </p:cNvSpPr>
            <p:nvPr/>
          </p:nvSpPr>
          <p:spPr>
            <a:xfrm>
              <a:off x="6940729" y="2719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a:spLocks noChangeAspect="1"/>
            </p:cNvSpPr>
            <p:nvPr/>
          </p:nvSpPr>
          <p:spPr>
            <a:xfrm>
              <a:off x="6495872" y="43071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椭圆 157"/>
            <p:cNvSpPr>
              <a:spLocks noChangeAspect="1"/>
            </p:cNvSpPr>
            <p:nvPr/>
          </p:nvSpPr>
          <p:spPr>
            <a:xfrm>
              <a:off x="4798424" y="504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p:cNvSpPr>
              <a:spLocks noChangeAspect="1"/>
            </p:cNvSpPr>
            <p:nvPr/>
          </p:nvSpPr>
          <p:spPr>
            <a:xfrm>
              <a:off x="7439668" y="20886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a:spLocks noChangeAspect="1"/>
            </p:cNvSpPr>
            <p:nvPr/>
          </p:nvSpPr>
          <p:spPr>
            <a:xfrm>
              <a:off x="7245172" y="2465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p:cNvSpPr>
              <a:spLocks noChangeAspect="1"/>
            </p:cNvSpPr>
            <p:nvPr/>
          </p:nvSpPr>
          <p:spPr>
            <a:xfrm>
              <a:off x="6643920" y="47599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p:cNvSpPr>
              <a:spLocks noChangeAspect="1"/>
            </p:cNvSpPr>
            <p:nvPr/>
          </p:nvSpPr>
          <p:spPr>
            <a:xfrm>
              <a:off x="7270929" y="4472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a:spLocks noChangeAspect="1"/>
            </p:cNvSpPr>
            <p:nvPr/>
          </p:nvSpPr>
          <p:spPr>
            <a:xfrm>
              <a:off x="6309724" y="40701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椭圆 163"/>
            <p:cNvSpPr>
              <a:spLocks noChangeAspect="1"/>
            </p:cNvSpPr>
            <p:nvPr/>
          </p:nvSpPr>
          <p:spPr>
            <a:xfrm>
              <a:off x="5928724" y="24953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a:spLocks noChangeAspect="1"/>
            </p:cNvSpPr>
            <p:nvPr/>
          </p:nvSpPr>
          <p:spPr>
            <a:xfrm>
              <a:off x="7605124" y="3320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a:spLocks noChangeAspect="1"/>
            </p:cNvSpPr>
            <p:nvPr/>
          </p:nvSpPr>
          <p:spPr>
            <a:xfrm>
              <a:off x="6462124" y="3295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a:spLocks noChangeAspect="1"/>
            </p:cNvSpPr>
            <p:nvPr/>
          </p:nvSpPr>
          <p:spPr>
            <a:xfrm>
              <a:off x="6982468" y="45143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p:cNvSpPr>
              <a:spLocks noChangeAspect="1"/>
            </p:cNvSpPr>
            <p:nvPr/>
          </p:nvSpPr>
          <p:spPr>
            <a:xfrm>
              <a:off x="7397757" y="30381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椭圆 168"/>
            <p:cNvSpPr>
              <a:spLocks noChangeAspect="1"/>
            </p:cNvSpPr>
            <p:nvPr/>
          </p:nvSpPr>
          <p:spPr>
            <a:xfrm>
              <a:off x="7532920" y="4440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a:spLocks noChangeAspect="1"/>
            </p:cNvSpPr>
            <p:nvPr/>
          </p:nvSpPr>
          <p:spPr>
            <a:xfrm>
              <a:off x="7101120" y="278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a:spLocks noChangeAspect="1"/>
            </p:cNvSpPr>
            <p:nvPr/>
          </p:nvSpPr>
          <p:spPr>
            <a:xfrm>
              <a:off x="11529068" y="2618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椭圆 171"/>
            <p:cNvSpPr>
              <a:spLocks noChangeAspect="1"/>
            </p:cNvSpPr>
            <p:nvPr/>
          </p:nvSpPr>
          <p:spPr>
            <a:xfrm>
              <a:off x="9471668" y="-1655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椭圆 172"/>
            <p:cNvSpPr>
              <a:spLocks noChangeAspect="1"/>
            </p:cNvSpPr>
            <p:nvPr/>
          </p:nvSpPr>
          <p:spPr>
            <a:xfrm>
              <a:off x="6512924" y="4019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a:spLocks noChangeAspect="1"/>
            </p:cNvSpPr>
            <p:nvPr/>
          </p:nvSpPr>
          <p:spPr>
            <a:xfrm>
              <a:off x="1145177" y="-251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椭圆 174"/>
            <p:cNvSpPr>
              <a:spLocks noChangeAspect="1"/>
            </p:cNvSpPr>
            <p:nvPr/>
          </p:nvSpPr>
          <p:spPr>
            <a:xfrm>
              <a:off x="6161320" y="291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a:spLocks noChangeAspect="1"/>
            </p:cNvSpPr>
            <p:nvPr/>
          </p:nvSpPr>
          <p:spPr>
            <a:xfrm>
              <a:off x="2080268" y="-21130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椭圆 176"/>
            <p:cNvSpPr>
              <a:spLocks noChangeAspect="1"/>
            </p:cNvSpPr>
            <p:nvPr/>
          </p:nvSpPr>
          <p:spPr>
            <a:xfrm>
              <a:off x="10496729" y="474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椭圆 177"/>
            <p:cNvSpPr>
              <a:spLocks noChangeAspect="1"/>
            </p:cNvSpPr>
            <p:nvPr/>
          </p:nvSpPr>
          <p:spPr>
            <a:xfrm>
              <a:off x="9700268" y="-3370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a:spLocks noChangeAspect="1"/>
            </p:cNvSpPr>
            <p:nvPr/>
          </p:nvSpPr>
          <p:spPr>
            <a:xfrm>
              <a:off x="2834277" y="291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椭圆 179"/>
            <p:cNvSpPr>
              <a:spLocks noChangeAspect="1"/>
            </p:cNvSpPr>
            <p:nvPr/>
          </p:nvSpPr>
          <p:spPr>
            <a:xfrm>
              <a:off x="9446268" y="-3459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椭圆 180"/>
            <p:cNvSpPr>
              <a:spLocks noChangeAspect="1"/>
            </p:cNvSpPr>
            <p:nvPr/>
          </p:nvSpPr>
          <p:spPr>
            <a:xfrm>
              <a:off x="2118724" y="-1185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a:spLocks noChangeAspect="1"/>
            </p:cNvSpPr>
            <p:nvPr/>
          </p:nvSpPr>
          <p:spPr>
            <a:xfrm>
              <a:off x="1623424" y="5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a:spLocks noChangeAspect="1"/>
            </p:cNvSpPr>
            <p:nvPr/>
          </p:nvSpPr>
          <p:spPr>
            <a:xfrm>
              <a:off x="10098320" y="-2121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椭圆 183"/>
            <p:cNvSpPr>
              <a:spLocks noChangeAspect="1"/>
            </p:cNvSpPr>
            <p:nvPr/>
          </p:nvSpPr>
          <p:spPr>
            <a:xfrm>
              <a:off x="1995720" y="-2273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a:spLocks noChangeAspect="1"/>
            </p:cNvSpPr>
            <p:nvPr/>
          </p:nvSpPr>
          <p:spPr>
            <a:xfrm>
              <a:off x="9780820" y="-19943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a:spLocks noChangeAspect="1"/>
            </p:cNvSpPr>
            <p:nvPr/>
          </p:nvSpPr>
          <p:spPr>
            <a:xfrm>
              <a:off x="11165477" y="-1968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p:cNvSpPr>
              <a:spLocks noChangeAspect="1"/>
            </p:cNvSpPr>
            <p:nvPr/>
          </p:nvSpPr>
          <p:spPr>
            <a:xfrm>
              <a:off x="1919520" y="-1905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p:cNvSpPr>
              <a:spLocks noChangeAspect="1"/>
            </p:cNvSpPr>
            <p:nvPr/>
          </p:nvSpPr>
          <p:spPr>
            <a:xfrm>
              <a:off x="11118672" y="-961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p:cNvSpPr>
              <a:spLocks noChangeAspect="1"/>
            </p:cNvSpPr>
            <p:nvPr/>
          </p:nvSpPr>
          <p:spPr>
            <a:xfrm>
              <a:off x="2398124" y="-1147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椭圆 189"/>
            <p:cNvSpPr>
              <a:spLocks noChangeAspect="1"/>
            </p:cNvSpPr>
            <p:nvPr/>
          </p:nvSpPr>
          <p:spPr>
            <a:xfrm>
              <a:off x="2156468" y="-302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p:cNvSpPr>
              <a:spLocks noChangeAspect="1"/>
            </p:cNvSpPr>
            <p:nvPr/>
          </p:nvSpPr>
          <p:spPr>
            <a:xfrm>
              <a:off x="11008724" y="-258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椭圆 191"/>
            <p:cNvSpPr>
              <a:spLocks noChangeAspect="1"/>
            </p:cNvSpPr>
            <p:nvPr/>
          </p:nvSpPr>
          <p:spPr>
            <a:xfrm>
              <a:off x="8460020" y="-20324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a:spLocks noChangeAspect="1"/>
            </p:cNvSpPr>
            <p:nvPr/>
          </p:nvSpPr>
          <p:spPr>
            <a:xfrm>
              <a:off x="8705672" y="-21551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a:spLocks noChangeAspect="1"/>
            </p:cNvSpPr>
            <p:nvPr/>
          </p:nvSpPr>
          <p:spPr>
            <a:xfrm>
              <a:off x="8942977" y="-7494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p:cNvSpPr>
              <a:spLocks noChangeAspect="1"/>
            </p:cNvSpPr>
            <p:nvPr/>
          </p:nvSpPr>
          <p:spPr>
            <a:xfrm>
              <a:off x="3380377" y="-16638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a:spLocks noChangeAspect="1"/>
            </p:cNvSpPr>
            <p:nvPr/>
          </p:nvSpPr>
          <p:spPr>
            <a:xfrm>
              <a:off x="7965077" y="-3733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p:cNvSpPr>
              <a:spLocks noChangeAspect="1"/>
            </p:cNvSpPr>
            <p:nvPr/>
          </p:nvSpPr>
          <p:spPr>
            <a:xfrm>
              <a:off x="8802920" y="-559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椭圆 197"/>
            <p:cNvSpPr>
              <a:spLocks noChangeAspect="1"/>
            </p:cNvSpPr>
            <p:nvPr/>
          </p:nvSpPr>
          <p:spPr>
            <a:xfrm>
              <a:off x="8409577" y="-1320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p:cNvSpPr>
              <a:spLocks noChangeAspect="1"/>
            </p:cNvSpPr>
            <p:nvPr/>
          </p:nvSpPr>
          <p:spPr>
            <a:xfrm>
              <a:off x="4629329" y="4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a:spLocks noChangeAspect="1"/>
            </p:cNvSpPr>
            <p:nvPr/>
          </p:nvSpPr>
          <p:spPr>
            <a:xfrm>
              <a:off x="8709668" y="-36116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椭圆 200"/>
            <p:cNvSpPr>
              <a:spLocks noChangeAspect="1"/>
            </p:cNvSpPr>
            <p:nvPr/>
          </p:nvSpPr>
          <p:spPr>
            <a:xfrm>
              <a:off x="4510320" y="-11307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a:spLocks noChangeAspect="1"/>
            </p:cNvSpPr>
            <p:nvPr/>
          </p:nvSpPr>
          <p:spPr>
            <a:xfrm>
              <a:off x="5640977" y="-25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椭圆 202"/>
            <p:cNvSpPr>
              <a:spLocks noChangeAspect="1"/>
            </p:cNvSpPr>
            <p:nvPr/>
          </p:nvSpPr>
          <p:spPr>
            <a:xfrm>
              <a:off x="3244672" y="41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a:spLocks noChangeAspect="1"/>
            </p:cNvSpPr>
            <p:nvPr/>
          </p:nvSpPr>
          <p:spPr>
            <a:xfrm>
              <a:off x="8997772" y="-31965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椭圆 204"/>
            <p:cNvSpPr>
              <a:spLocks noChangeAspect="1"/>
            </p:cNvSpPr>
            <p:nvPr/>
          </p:nvSpPr>
          <p:spPr>
            <a:xfrm>
              <a:off x="8346077" y="-1435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p:cNvSpPr>
              <a:spLocks noChangeAspect="1"/>
            </p:cNvSpPr>
            <p:nvPr/>
          </p:nvSpPr>
          <p:spPr>
            <a:xfrm>
              <a:off x="9234720" y="-1295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a:spLocks noChangeAspect="1"/>
            </p:cNvSpPr>
            <p:nvPr/>
          </p:nvSpPr>
          <p:spPr>
            <a:xfrm>
              <a:off x="4332877" y="-1587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椭圆 207"/>
            <p:cNvSpPr>
              <a:spLocks noChangeAspect="1"/>
            </p:cNvSpPr>
            <p:nvPr/>
          </p:nvSpPr>
          <p:spPr>
            <a:xfrm>
              <a:off x="3981629" y="-1227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椭圆 208"/>
            <p:cNvSpPr>
              <a:spLocks noChangeAspect="1"/>
            </p:cNvSpPr>
            <p:nvPr/>
          </p:nvSpPr>
          <p:spPr>
            <a:xfrm>
              <a:off x="3583577" y="-1779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a:spLocks noChangeAspect="1"/>
            </p:cNvSpPr>
            <p:nvPr/>
          </p:nvSpPr>
          <p:spPr>
            <a:xfrm>
              <a:off x="2880368" y="-1541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椭圆 210"/>
            <p:cNvSpPr>
              <a:spLocks noChangeAspect="1"/>
            </p:cNvSpPr>
            <p:nvPr/>
          </p:nvSpPr>
          <p:spPr>
            <a:xfrm>
              <a:off x="2758077" y="-2489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a:spLocks noChangeAspect="1"/>
            </p:cNvSpPr>
            <p:nvPr/>
          </p:nvSpPr>
          <p:spPr>
            <a:xfrm>
              <a:off x="8092077" y="-334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椭圆 212"/>
            <p:cNvSpPr>
              <a:spLocks noChangeAspect="1"/>
            </p:cNvSpPr>
            <p:nvPr/>
          </p:nvSpPr>
          <p:spPr>
            <a:xfrm>
              <a:off x="93196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椭圆 213"/>
            <p:cNvSpPr>
              <a:spLocks noChangeAspect="1"/>
            </p:cNvSpPr>
            <p:nvPr/>
          </p:nvSpPr>
          <p:spPr>
            <a:xfrm>
              <a:off x="5602520" y="-698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椭圆 214"/>
            <p:cNvSpPr>
              <a:spLocks noChangeAspect="1"/>
            </p:cNvSpPr>
            <p:nvPr/>
          </p:nvSpPr>
          <p:spPr>
            <a:xfrm>
              <a:off x="8452029" y="-37676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椭圆 215"/>
            <p:cNvSpPr>
              <a:spLocks noChangeAspect="1"/>
            </p:cNvSpPr>
            <p:nvPr/>
          </p:nvSpPr>
          <p:spPr>
            <a:xfrm>
              <a:off x="4523020" y="-639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椭圆 216"/>
            <p:cNvSpPr>
              <a:spLocks noChangeAspect="1"/>
            </p:cNvSpPr>
            <p:nvPr/>
          </p:nvSpPr>
          <p:spPr>
            <a:xfrm>
              <a:off x="5950129" y="-313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a:spLocks noChangeAspect="1"/>
            </p:cNvSpPr>
            <p:nvPr/>
          </p:nvSpPr>
          <p:spPr>
            <a:xfrm>
              <a:off x="4866277" y="-533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椭圆 218"/>
            <p:cNvSpPr>
              <a:spLocks noChangeAspect="1"/>
            </p:cNvSpPr>
            <p:nvPr/>
          </p:nvSpPr>
          <p:spPr>
            <a:xfrm>
              <a:off x="8981077" y="-35053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a:spLocks noChangeAspect="1"/>
            </p:cNvSpPr>
            <p:nvPr/>
          </p:nvSpPr>
          <p:spPr>
            <a:xfrm>
              <a:off x="4370977" y="-26290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椭圆 220"/>
            <p:cNvSpPr>
              <a:spLocks noChangeAspect="1"/>
            </p:cNvSpPr>
            <p:nvPr/>
          </p:nvSpPr>
          <p:spPr>
            <a:xfrm>
              <a:off x="9082677" y="-16765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椭圆 221"/>
            <p:cNvSpPr>
              <a:spLocks noChangeAspect="1"/>
            </p:cNvSpPr>
            <p:nvPr/>
          </p:nvSpPr>
          <p:spPr>
            <a:xfrm>
              <a:off x="4392024" y="-702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椭圆 222"/>
            <p:cNvSpPr>
              <a:spLocks noChangeAspect="1"/>
            </p:cNvSpPr>
            <p:nvPr/>
          </p:nvSpPr>
          <p:spPr>
            <a:xfrm>
              <a:off x="3354977" y="-20702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a:spLocks noChangeAspect="1"/>
            </p:cNvSpPr>
            <p:nvPr/>
          </p:nvSpPr>
          <p:spPr>
            <a:xfrm>
              <a:off x="7024920" y="-6862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a:spLocks noChangeAspect="1"/>
            </p:cNvSpPr>
            <p:nvPr/>
          </p:nvSpPr>
          <p:spPr>
            <a:xfrm>
              <a:off x="8625120" y="-35691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椭圆 225"/>
            <p:cNvSpPr>
              <a:spLocks noChangeAspect="1"/>
            </p:cNvSpPr>
            <p:nvPr/>
          </p:nvSpPr>
          <p:spPr>
            <a:xfrm>
              <a:off x="8676277" y="-20956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椭圆 226"/>
            <p:cNvSpPr>
              <a:spLocks noChangeAspect="1"/>
            </p:cNvSpPr>
            <p:nvPr/>
          </p:nvSpPr>
          <p:spPr>
            <a:xfrm>
              <a:off x="5505861" y="-246830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a:spLocks noChangeAspect="1"/>
            </p:cNvSpPr>
            <p:nvPr/>
          </p:nvSpPr>
          <p:spPr>
            <a:xfrm>
              <a:off x="7486472" y="-15963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椭圆 228"/>
            <p:cNvSpPr>
              <a:spLocks noChangeAspect="1"/>
            </p:cNvSpPr>
            <p:nvPr/>
          </p:nvSpPr>
          <p:spPr>
            <a:xfrm>
              <a:off x="7452368" y="-20368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p:cNvSpPr>
              <a:spLocks noChangeAspect="1"/>
            </p:cNvSpPr>
            <p:nvPr/>
          </p:nvSpPr>
          <p:spPr>
            <a:xfrm>
              <a:off x="7240820" y="-370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椭圆 230"/>
            <p:cNvSpPr>
              <a:spLocks noChangeAspect="1"/>
            </p:cNvSpPr>
            <p:nvPr/>
          </p:nvSpPr>
          <p:spPr>
            <a:xfrm>
              <a:off x="5090524" y="-133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椭圆 231"/>
            <p:cNvSpPr>
              <a:spLocks noChangeAspect="1"/>
            </p:cNvSpPr>
            <p:nvPr/>
          </p:nvSpPr>
          <p:spPr>
            <a:xfrm>
              <a:off x="6584772" y="-8978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a:spLocks noChangeAspect="1"/>
            </p:cNvSpPr>
            <p:nvPr/>
          </p:nvSpPr>
          <p:spPr>
            <a:xfrm>
              <a:off x="5407668" y="-2430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a:spLocks noChangeAspect="1"/>
            </p:cNvSpPr>
            <p:nvPr/>
          </p:nvSpPr>
          <p:spPr>
            <a:xfrm>
              <a:off x="5056420" y="-25150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椭圆 234"/>
            <p:cNvSpPr>
              <a:spLocks noChangeAspect="1"/>
            </p:cNvSpPr>
            <p:nvPr/>
          </p:nvSpPr>
          <p:spPr>
            <a:xfrm>
              <a:off x="7261868" y="-10843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椭圆 235"/>
            <p:cNvSpPr>
              <a:spLocks noChangeAspect="1"/>
            </p:cNvSpPr>
            <p:nvPr/>
          </p:nvSpPr>
          <p:spPr>
            <a:xfrm>
              <a:off x="5513977" y="-1244726"/>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a:spLocks noChangeAspect="1"/>
            </p:cNvSpPr>
            <p:nvPr/>
          </p:nvSpPr>
          <p:spPr>
            <a:xfrm>
              <a:off x="5442129" y="-20531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p:cNvSpPr>
              <a:spLocks noChangeAspect="1"/>
            </p:cNvSpPr>
            <p:nvPr/>
          </p:nvSpPr>
          <p:spPr>
            <a:xfrm>
              <a:off x="6229529" y="-37295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椭圆 238"/>
            <p:cNvSpPr>
              <a:spLocks noChangeAspect="1"/>
            </p:cNvSpPr>
            <p:nvPr/>
          </p:nvSpPr>
          <p:spPr>
            <a:xfrm>
              <a:off x="7105829" y="-10879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a:spLocks noChangeAspect="1"/>
            </p:cNvSpPr>
            <p:nvPr/>
          </p:nvSpPr>
          <p:spPr>
            <a:xfrm>
              <a:off x="6940729" y="-32088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p:cNvSpPr>
              <a:spLocks noChangeAspect="1"/>
            </p:cNvSpPr>
            <p:nvPr/>
          </p:nvSpPr>
          <p:spPr>
            <a:xfrm>
              <a:off x="6495872" y="-16217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p:cNvSpPr>
              <a:spLocks noChangeAspect="1"/>
            </p:cNvSpPr>
            <p:nvPr/>
          </p:nvSpPr>
          <p:spPr>
            <a:xfrm>
              <a:off x="4798424" y="-8807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p:cNvSpPr>
              <a:spLocks noChangeAspect="1"/>
            </p:cNvSpPr>
            <p:nvPr/>
          </p:nvSpPr>
          <p:spPr>
            <a:xfrm>
              <a:off x="7245172" y="-3463231"/>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p:cNvSpPr>
              <a:spLocks noChangeAspect="1"/>
            </p:cNvSpPr>
            <p:nvPr/>
          </p:nvSpPr>
          <p:spPr>
            <a:xfrm>
              <a:off x="6643920" y="-1168883"/>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椭圆 244"/>
            <p:cNvSpPr>
              <a:spLocks noChangeAspect="1"/>
            </p:cNvSpPr>
            <p:nvPr/>
          </p:nvSpPr>
          <p:spPr>
            <a:xfrm>
              <a:off x="7270929" y="-1456274"/>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p:cNvSpPr>
              <a:spLocks noChangeAspect="1"/>
            </p:cNvSpPr>
            <p:nvPr/>
          </p:nvSpPr>
          <p:spPr>
            <a:xfrm>
              <a:off x="6309724" y="-18586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椭圆 246"/>
            <p:cNvSpPr>
              <a:spLocks noChangeAspect="1"/>
            </p:cNvSpPr>
            <p:nvPr/>
          </p:nvSpPr>
          <p:spPr>
            <a:xfrm>
              <a:off x="5928724" y="-34334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椭圆 247"/>
            <p:cNvSpPr>
              <a:spLocks noChangeAspect="1"/>
            </p:cNvSpPr>
            <p:nvPr/>
          </p:nvSpPr>
          <p:spPr>
            <a:xfrm>
              <a:off x="7605124" y="-26079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p:cNvSpPr>
              <a:spLocks noChangeAspect="1"/>
            </p:cNvSpPr>
            <p:nvPr/>
          </p:nvSpPr>
          <p:spPr>
            <a:xfrm>
              <a:off x="6462124" y="-26333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p:cNvSpPr>
              <a:spLocks noChangeAspect="1"/>
            </p:cNvSpPr>
            <p:nvPr/>
          </p:nvSpPr>
          <p:spPr>
            <a:xfrm>
              <a:off x="6982468" y="-141453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p:cNvSpPr>
              <a:spLocks noChangeAspect="1"/>
            </p:cNvSpPr>
            <p:nvPr/>
          </p:nvSpPr>
          <p:spPr>
            <a:xfrm>
              <a:off x="7397757" y="-2890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p:cNvSpPr>
              <a:spLocks noChangeAspect="1"/>
            </p:cNvSpPr>
            <p:nvPr/>
          </p:nvSpPr>
          <p:spPr>
            <a:xfrm>
              <a:off x="99068" y="59621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椭圆 252"/>
            <p:cNvSpPr>
              <a:spLocks noChangeAspect="1"/>
            </p:cNvSpPr>
            <p:nvPr/>
          </p:nvSpPr>
          <p:spPr>
            <a:xfrm>
              <a:off x="-184328" y="1703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椭圆 253"/>
            <p:cNvSpPr>
              <a:spLocks noChangeAspect="1"/>
            </p:cNvSpPr>
            <p:nvPr/>
          </p:nvSpPr>
          <p:spPr>
            <a:xfrm>
              <a:off x="-78376" y="37780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椭圆 254"/>
            <p:cNvSpPr>
              <a:spLocks noChangeAspect="1"/>
            </p:cNvSpPr>
            <p:nvPr/>
          </p:nvSpPr>
          <p:spPr>
            <a:xfrm>
              <a:off x="-252180" y="32486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椭圆 255"/>
            <p:cNvSpPr>
              <a:spLocks noChangeAspect="1"/>
            </p:cNvSpPr>
            <p:nvPr/>
          </p:nvSpPr>
          <p:spPr>
            <a:xfrm>
              <a:off x="-425271" y="17039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椭圆 256"/>
            <p:cNvSpPr>
              <a:spLocks noChangeAspect="1"/>
            </p:cNvSpPr>
            <p:nvPr/>
          </p:nvSpPr>
          <p:spPr>
            <a:xfrm>
              <a:off x="-933271" y="61743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a:spLocks noChangeAspect="1"/>
            </p:cNvSpPr>
            <p:nvPr/>
          </p:nvSpPr>
          <p:spPr>
            <a:xfrm>
              <a:off x="-421276" y="29398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椭圆 258"/>
            <p:cNvSpPr>
              <a:spLocks noChangeAspect="1"/>
            </p:cNvSpPr>
            <p:nvPr/>
          </p:nvSpPr>
          <p:spPr>
            <a:xfrm>
              <a:off x="-19228" y="1551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椭圆 259"/>
            <p:cNvSpPr>
              <a:spLocks noChangeAspect="1"/>
            </p:cNvSpPr>
            <p:nvPr/>
          </p:nvSpPr>
          <p:spPr>
            <a:xfrm>
              <a:off x="78377" y="24870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椭圆 260"/>
            <p:cNvSpPr>
              <a:spLocks noChangeAspect="1"/>
            </p:cNvSpPr>
            <p:nvPr/>
          </p:nvSpPr>
          <p:spPr>
            <a:xfrm>
              <a:off x="-264523" y="37316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椭圆 261"/>
            <p:cNvSpPr>
              <a:spLocks noChangeAspect="1"/>
            </p:cNvSpPr>
            <p:nvPr/>
          </p:nvSpPr>
          <p:spPr>
            <a:xfrm>
              <a:off x="-311328" y="47389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椭圆 262"/>
            <p:cNvSpPr>
              <a:spLocks noChangeAspect="1"/>
            </p:cNvSpPr>
            <p:nvPr/>
          </p:nvSpPr>
          <p:spPr>
            <a:xfrm>
              <a:off x="-421276" y="54417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椭圆 263"/>
            <p:cNvSpPr>
              <a:spLocks noChangeAspect="1"/>
            </p:cNvSpPr>
            <p:nvPr/>
          </p:nvSpPr>
          <p:spPr>
            <a:xfrm>
              <a:off x="99068" y="33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椭圆 264"/>
            <p:cNvSpPr>
              <a:spLocks noChangeAspect="1"/>
            </p:cNvSpPr>
            <p:nvPr/>
          </p:nvSpPr>
          <p:spPr>
            <a:xfrm>
              <a:off x="12617272" y="6495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椭圆 265"/>
            <p:cNvSpPr>
              <a:spLocks noChangeAspect="1"/>
            </p:cNvSpPr>
            <p:nvPr/>
          </p:nvSpPr>
          <p:spPr>
            <a:xfrm>
              <a:off x="12380324" y="10094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椭圆 266"/>
            <p:cNvSpPr>
              <a:spLocks noChangeAspect="1"/>
            </p:cNvSpPr>
            <p:nvPr/>
          </p:nvSpPr>
          <p:spPr>
            <a:xfrm>
              <a:off x="12811768" y="2698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椭圆 267"/>
            <p:cNvSpPr>
              <a:spLocks noChangeAspect="1"/>
            </p:cNvSpPr>
            <p:nvPr/>
          </p:nvSpPr>
          <p:spPr>
            <a:xfrm>
              <a:off x="12473577" y="3185525"/>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椭圆 268"/>
            <p:cNvSpPr>
              <a:spLocks noChangeAspect="1"/>
            </p:cNvSpPr>
            <p:nvPr/>
          </p:nvSpPr>
          <p:spPr>
            <a:xfrm>
              <a:off x="12312472" y="13988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椭圆 269"/>
            <p:cNvSpPr>
              <a:spLocks noChangeAspect="1"/>
            </p:cNvSpPr>
            <p:nvPr/>
          </p:nvSpPr>
          <p:spPr>
            <a:xfrm>
              <a:off x="13353872" y="24402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椭圆 270"/>
            <p:cNvSpPr>
              <a:spLocks noChangeAspect="1"/>
            </p:cNvSpPr>
            <p:nvPr/>
          </p:nvSpPr>
          <p:spPr>
            <a:xfrm>
              <a:off x="12350929" y="9165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椭圆 271"/>
            <p:cNvSpPr>
              <a:spLocks noChangeAspect="1"/>
            </p:cNvSpPr>
            <p:nvPr/>
          </p:nvSpPr>
          <p:spPr>
            <a:xfrm>
              <a:off x="12147372" y="13226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椭圆 272"/>
            <p:cNvSpPr>
              <a:spLocks noChangeAspect="1"/>
            </p:cNvSpPr>
            <p:nvPr/>
          </p:nvSpPr>
          <p:spPr>
            <a:xfrm>
              <a:off x="11960868" y="28887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椭圆 273"/>
            <p:cNvSpPr>
              <a:spLocks noChangeAspect="1"/>
            </p:cNvSpPr>
            <p:nvPr/>
          </p:nvSpPr>
          <p:spPr>
            <a:xfrm>
              <a:off x="13408668" y="35872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椭圆 274"/>
            <p:cNvSpPr>
              <a:spLocks noChangeAspect="1"/>
            </p:cNvSpPr>
            <p:nvPr/>
          </p:nvSpPr>
          <p:spPr>
            <a:xfrm>
              <a:off x="13447124" y="45146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椭圆 275"/>
            <p:cNvSpPr>
              <a:spLocks noChangeAspect="1"/>
            </p:cNvSpPr>
            <p:nvPr/>
          </p:nvSpPr>
          <p:spPr>
            <a:xfrm>
              <a:off x="12951824" y="57592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椭圆 276"/>
            <p:cNvSpPr>
              <a:spLocks noChangeAspect="1"/>
            </p:cNvSpPr>
            <p:nvPr/>
          </p:nvSpPr>
          <p:spPr>
            <a:xfrm>
              <a:off x="13142324" y="1199972"/>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椭圆 277"/>
            <p:cNvSpPr>
              <a:spLocks noChangeAspect="1"/>
            </p:cNvSpPr>
            <p:nvPr/>
          </p:nvSpPr>
          <p:spPr>
            <a:xfrm>
              <a:off x="13324120" y="34264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椭圆 278"/>
            <p:cNvSpPr>
              <a:spLocks noChangeAspect="1"/>
            </p:cNvSpPr>
            <p:nvPr/>
          </p:nvSpPr>
          <p:spPr>
            <a:xfrm>
              <a:off x="13247920" y="3794768"/>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椭圆 279"/>
            <p:cNvSpPr>
              <a:spLocks noChangeAspect="1"/>
            </p:cNvSpPr>
            <p:nvPr/>
          </p:nvSpPr>
          <p:spPr>
            <a:xfrm>
              <a:off x="11995329" y="4002677"/>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椭圆 280"/>
            <p:cNvSpPr>
              <a:spLocks noChangeAspect="1"/>
            </p:cNvSpPr>
            <p:nvPr/>
          </p:nvSpPr>
          <p:spPr>
            <a:xfrm>
              <a:off x="13484868" y="5670016"/>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p:cNvSpPr>
              <a:spLocks noChangeAspect="1"/>
            </p:cNvSpPr>
            <p:nvPr/>
          </p:nvSpPr>
          <p:spPr>
            <a:xfrm>
              <a:off x="13430072" y="2897420"/>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椭圆 282"/>
            <p:cNvSpPr>
              <a:spLocks noChangeAspect="1"/>
            </p:cNvSpPr>
            <p:nvPr/>
          </p:nvSpPr>
          <p:spPr>
            <a:xfrm>
              <a:off x="12951824" y="-169579"/>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椭圆 283"/>
            <p:cNvSpPr>
              <a:spLocks noChangeAspect="1"/>
            </p:cNvSpPr>
            <p:nvPr/>
          </p:nvSpPr>
          <p:spPr>
            <a:xfrm>
              <a:off x="2216329" y="7573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椭圆 284"/>
            <p:cNvSpPr>
              <a:spLocks noChangeAspect="1"/>
            </p:cNvSpPr>
            <p:nvPr/>
          </p:nvSpPr>
          <p:spPr>
            <a:xfrm>
              <a:off x="1542872" y="731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椭圆 285"/>
            <p:cNvSpPr>
              <a:spLocks noChangeAspect="1"/>
            </p:cNvSpPr>
            <p:nvPr/>
          </p:nvSpPr>
          <p:spPr>
            <a:xfrm>
              <a:off x="11499672" y="8373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椭圆 286"/>
            <p:cNvSpPr>
              <a:spLocks noChangeAspect="1"/>
            </p:cNvSpPr>
            <p:nvPr/>
          </p:nvSpPr>
          <p:spPr>
            <a:xfrm>
              <a:off x="10572929" y="80814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椭圆 287"/>
            <p:cNvSpPr>
              <a:spLocks noChangeAspect="1"/>
            </p:cNvSpPr>
            <p:nvPr/>
          </p:nvSpPr>
          <p:spPr>
            <a:xfrm>
              <a:off x="10157468" y="7234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椭圆 288"/>
            <p:cNvSpPr>
              <a:spLocks noChangeAspect="1"/>
            </p:cNvSpPr>
            <p:nvPr/>
          </p:nvSpPr>
          <p:spPr>
            <a:xfrm>
              <a:off x="1305924" y="7679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椭圆 289"/>
            <p:cNvSpPr>
              <a:spLocks noChangeAspect="1"/>
            </p:cNvSpPr>
            <p:nvPr/>
          </p:nvSpPr>
          <p:spPr>
            <a:xfrm>
              <a:off x="2575568" y="8148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椭圆 290"/>
            <p:cNvSpPr>
              <a:spLocks noChangeAspect="1"/>
            </p:cNvSpPr>
            <p:nvPr/>
          </p:nvSpPr>
          <p:spPr>
            <a:xfrm>
              <a:off x="2512068" y="74373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椭圆 291"/>
            <p:cNvSpPr>
              <a:spLocks noChangeAspect="1"/>
            </p:cNvSpPr>
            <p:nvPr/>
          </p:nvSpPr>
          <p:spPr>
            <a:xfrm>
              <a:off x="6999520" y="7276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p:cNvSpPr>
              <a:spLocks noChangeAspect="1"/>
            </p:cNvSpPr>
            <p:nvPr/>
          </p:nvSpPr>
          <p:spPr>
            <a:xfrm>
              <a:off x="8468724" y="7107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椭圆 293"/>
            <p:cNvSpPr>
              <a:spLocks noChangeAspect="1"/>
            </p:cNvSpPr>
            <p:nvPr/>
          </p:nvSpPr>
          <p:spPr>
            <a:xfrm>
              <a:off x="8100424" y="7031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p:cNvSpPr>
              <a:spLocks noChangeAspect="1"/>
            </p:cNvSpPr>
            <p:nvPr/>
          </p:nvSpPr>
          <p:spPr>
            <a:xfrm>
              <a:off x="1737368" y="93677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p:cNvSpPr>
              <a:spLocks noChangeAspect="1"/>
            </p:cNvSpPr>
            <p:nvPr/>
          </p:nvSpPr>
          <p:spPr>
            <a:xfrm>
              <a:off x="9725668" y="10713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p:cNvSpPr>
              <a:spLocks noChangeAspect="1"/>
            </p:cNvSpPr>
            <p:nvPr/>
          </p:nvSpPr>
          <p:spPr>
            <a:xfrm>
              <a:off x="1238072" y="80683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椭圆 297"/>
            <p:cNvSpPr>
              <a:spLocks noChangeAspect="1"/>
            </p:cNvSpPr>
            <p:nvPr/>
          </p:nvSpPr>
          <p:spPr>
            <a:xfrm>
              <a:off x="2279472" y="9109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p:cNvSpPr>
              <a:spLocks noChangeAspect="1"/>
            </p:cNvSpPr>
            <p:nvPr/>
          </p:nvSpPr>
          <p:spPr>
            <a:xfrm>
              <a:off x="1276529" y="7586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椭圆 299"/>
            <p:cNvSpPr>
              <a:spLocks noChangeAspect="1"/>
            </p:cNvSpPr>
            <p:nvPr/>
          </p:nvSpPr>
          <p:spPr>
            <a:xfrm>
              <a:off x="1072972" y="7992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椭圆 300"/>
            <p:cNvSpPr>
              <a:spLocks noChangeAspect="1"/>
            </p:cNvSpPr>
            <p:nvPr/>
          </p:nvSpPr>
          <p:spPr>
            <a:xfrm>
              <a:off x="886468" y="955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p:cNvSpPr>
              <a:spLocks noChangeAspect="1"/>
            </p:cNvSpPr>
            <p:nvPr/>
          </p:nvSpPr>
          <p:spPr>
            <a:xfrm>
              <a:off x="9797872" y="72301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椭圆 302"/>
            <p:cNvSpPr>
              <a:spLocks noChangeAspect="1"/>
            </p:cNvSpPr>
            <p:nvPr/>
          </p:nvSpPr>
          <p:spPr>
            <a:xfrm>
              <a:off x="2355672" y="8589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椭圆 303"/>
            <p:cNvSpPr>
              <a:spLocks noChangeAspect="1"/>
            </p:cNvSpPr>
            <p:nvPr/>
          </p:nvSpPr>
          <p:spPr>
            <a:xfrm>
              <a:off x="10259424" y="7856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椭圆 304"/>
            <p:cNvSpPr>
              <a:spLocks noChangeAspect="1"/>
            </p:cNvSpPr>
            <p:nvPr/>
          </p:nvSpPr>
          <p:spPr>
            <a:xfrm>
              <a:off x="10055868" y="8250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椭圆 305"/>
            <p:cNvSpPr>
              <a:spLocks noChangeAspect="1"/>
            </p:cNvSpPr>
            <p:nvPr/>
          </p:nvSpPr>
          <p:spPr>
            <a:xfrm>
              <a:off x="2889429" y="87037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椭圆 306"/>
            <p:cNvSpPr>
              <a:spLocks noChangeAspect="1"/>
            </p:cNvSpPr>
            <p:nvPr/>
          </p:nvSpPr>
          <p:spPr>
            <a:xfrm>
              <a:off x="11258729" y="837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椭圆 307"/>
            <p:cNvSpPr>
              <a:spLocks noChangeAspect="1"/>
            </p:cNvSpPr>
            <p:nvPr/>
          </p:nvSpPr>
          <p:spPr>
            <a:xfrm>
              <a:off x="2829924" y="81616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椭圆 308"/>
            <p:cNvSpPr>
              <a:spLocks noChangeAspect="1"/>
            </p:cNvSpPr>
            <p:nvPr/>
          </p:nvSpPr>
          <p:spPr>
            <a:xfrm>
              <a:off x="9954268" y="89994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椭圆 309"/>
            <p:cNvSpPr>
              <a:spLocks noChangeAspect="1"/>
            </p:cNvSpPr>
            <p:nvPr/>
          </p:nvSpPr>
          <p:spPr>
            <a:xfrm>
              <a:off x="10395129" y="8017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椭圆 310"/>
            <p:cNvSpPr>
              <a:spLocks noChangeAspect="1"/>
            </p:cNvSpPr>
            <p:nvPr/>
          </p:nvSpPr>
          <p:spPr>
            <a:xfrm>
              <a:off x="6326420" y="7162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a:spLocks noChangeAspect="1"/>
            </p:cNvSpPr>
            <p:nvPr/>
          </p:nvSpPr>
          <p:spPr>
            <a:xfrm>
              <a:off x="9700268" y="8910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a:spLocks noChangeAspect="1"/>
            </p:cNvSpPr>
            <p:nvPr/>
          </p:nvSpPr>
          <p:spPr>
            <a:xfrm>
              <a:off x="3193872" y="6887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a:spLocks noChangeAspect="1"/>
            </p:cNvSpPr>
            <p:nvPr/>
          </p:nvSpPr>
          <p:spPr>
            <a:xfrm>
              <a:off x="2067924" y="7869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椭圆 314"/>
            <p:cNvSpPr>
              <a:spLocks noChangeAspect="1"/>
            </p:cNvSpPr>
            <p:nvPr/>
          </p:nvSpPr>
          <p:spPr>
            <a:xfrm>
              <a:off x="11664772" y="82207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椭圆 315"/>
            <p:cNvSpPr>
              <a:spLocks noChangeAspect="1"/>
            </p:cNvSpPr>
            <p:nvPr/>
          </p:nvSpPr>
          <p:spPr>
            <a:xfrm>
              <a:off x="11762377" y="9156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椭圆 316"/>
            <p:cNvSpPr>
              <a:spLocks noChangeAspect="1"/>
            </p:cNvSpPr>
            <p:nvPr/>
          </p:nvSpPr>
          <p:spPr>
            <a:xfrm>
              <a:off x="10034820" y="103754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p:cNvSpPr>
              <a:spLocks noChangeAspect="1"/>
            </p:cNvSpPr>
            <p:nvPr/>
          </p:nvSpPr>
          <p:spPr>
            <a:xfrm>
              <a:off x="2677524" y="8187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椭圆 318"/>
            <p:cNvSpPr>
              <a:spLocks noChangeAspect="1"/>
            </p:cNvSpPr>
            <p:nvPr/>
          </p:nvSpPr>
          <p:spPr>
            <a:xfrm>
              <a:off x="2355672" y="95669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椭圆 319"/>
            <p:cNvSpPr>
              <a:spLocks noChangeAspect="1"/>
            </p:cNvSpPr>
            <p:nvPr/>
          </p:nvSpPr>
          <p:spPr>
            <a:xfrm>
              <a:off x="3071224" y="9114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椭圆 320"/>
            <p:cNvSpPr>
              <a:spLocks noChangeAspect="1"/>
            </p:cNvSpPr>
            <p:nvPr/>
          </p:nvSpPr>
          <p:spPr>
            <a:xfrm>
              <a:off x="8714020" y="10337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椭圆 321"/>
            <p:cNvSpPr>
              <a:spLocks noChangeAspect="1"/>
            </p:cNvSpPr>
            <p:nvPr/>
          </p:nvSpPr>
          <p:spPr>
            <a:xfrm>
              <a:off x="8959672" y="10214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椭圆 322"/>
            <p:cNvSpPr>
              <a:spLocks noChangeAspect="1"/>
            </p:cNvSpPr>
            <p:nvPr/>
          </p:nvSpPr>
          <p:spPr>
            <a:xfrm>
              <a:off x="3214920" y="76703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椭圆 323"/>
            <p:cNvSpPr>
              <a:spLocks noChangeAspect="1"/>
            </p:cNvSpPr>
            <p:nvPr/>
          </p:nvSpPr>
          <p:spPr>
            <a:xfrm>
              <a:off x="3092629" y="7598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椭圆 324"/>
            <p:cNvSpPr>
              <a:spLocks noChangeAspect="1"/>
            </p:cNvSpPr>
            <p:nvPr/>
          </p:nvSpPr>
          <p:spPr>
            <a:xfrm>
              <a:off x="7384872" y="79286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椭圆 325"/>
            <p:cNvSpPr>
              <a:spLocks noChangeAspect="1"/>
            </p:cNvSpPr>
            <p:nvPr/>
          </p:nvSpPr>
          <p:spPr>
            <a:xfrm>
              <a:off x="7406277" y="7480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椭圆 326"/>
            <p:cNvSpPr>
              <a:spLocks noChangeAspect="1"/>
            </p:cNvSpPr>
            <p:nvPr/>
          </p:nvSpPr>
          <p:spPr>
            <a:xfrm>
              <a:off x="3634377" y="107059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椭圆 327"/>
            <p:cNvSpPr>
              <a:spLocks noChangeAspect="1"/>
            </p:cNvSpPr>
            <p:nvPr/>
          </p:nvSpPr>
          <p:spPr>
            <a:xfrm>
              <a:off x="9357724" y="85680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椭圆 328"/>
            <p:cNvSpPr>
              <a:spLocks noChangeAspect="1"/>
            </p:cNvSpPr>
            <p:nvPr/>
          </p:nvSpPr>
          <p:spPr>
            <a:xfrm>
              <a:off x="8219077" y="863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椭圆 329"/>
            <p:cNvSpPr>
              <a:spLocks noChangeAspect="1"/>
            </p:cNvSpPr>
            <p:nvPr/>
          </p:nvSpPr>
          <p:spPr>
            <a:xfrm>
              <a:off x="8320320" y="78481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椭圆 330"/>
            <p:cNvSpPr>
              <a:spLocks noChangeAspect="1"/>
            </p:cNvSpPr>
            <p:nvPr/>
          </p:nvSpPr>
          <p:spPr>
            <a:xfrm>
              <a:off x="8963668" y="87581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椭圆 331"/>
            <p:cNvSpPr>
              <a:spLocks noChangeAspect="1"/>
            </p:cNvSpPr>
            <p:nvPr/>
          </p:nvSpPr>
          <p:spPr>
            <a:xfrm>
              <a:off x="3392720" y="8457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3" name="椭圆 332"/>
            <p:cNvSpPr>
              <a:spLocks noChangeAspect="1"/>
            </p:cNvSpPr>
            <p:nvPr/>
          </p:nvSpPr>
          <p:spPr>
            <a:xfrm>
              <a:off x="5886272" y="763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4" name="椭圆 333"/>
            <p:cNvSpPr>
              <a:spLocks noChangeAspect="1"/>
            </p:cNvSpPr>
            <p:nvPr/>
          </p:nvSpPr>
          <p:spPr>
            <a:xfrm>
              <a:off x="9251772" y="91732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5" name="椭圆 334"/>
            <p:cNvSpPr>
              <a:spLocks noChangeAspect="1"/>
            </p:cNvSpPr>
            <p:nvPr/>
          </p:nvSpPr>
          <p:spPr>
            <a:xfrm>
              <a:off x="8600077" y="1093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椭圆 335"/>
            <p:cNvSpPr>
              <a:spLocks noChangeAspect="1"/>
            </p:cNvSpPr>
            <p:nvPr/>
          </p:nvSpPr>
          <p:spPr>
            <a:xfrm>
              <a:off x="4582168" y="7411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椭圆 336"/>
            <p:cNvSpPr>
              <a:spLocks noChangeAspect="1"/>
            </p:cNvSpPr>
            <p:nvPr/>
          </p:nvSpPr>
          <p:spPr>
            <a:xfrm>
              <a:off x="4586877" y="10782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椭圆 337"/>
            <p:cNvSpPr>
              <a:spLocks noChangeAspect="1"/>
            </p:cNvSpPr>
            <p:nvPr/>
          </p:nvSpPr>
          <p:spPr>
            <a:xfrm>
              <a:off x="4955177" y="7505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椭圆 338"/>
            <p:cNvSpPr>
              <a:spLocks noChangeAspect="1"/>
            </p:cNvSpPr>
            <p:nvPr/>
          </p:nvSpPr>
          <p:spPr>
            <a:xfrm>
              <a:off x="7787277" y="73658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椭圆 339"/>
            <p:cNvSpPr>
              <a:spLocks noChangeAspect="1"/>
            </p:cNvSpPr>
            <p:nvPr/>
          </p:nvSpPr>
          <p:spPr>
            <a:xfrm>
              <a:off x="5704477" y="7975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a:spLocks noChangeAspect="1"/>
            </p:cNvSpPr>
            <p:nvPr/>
          </p:nvSpPr>
          <p:spPr>
            <a:xfrm>
              <a:off x="8904520" y="739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椭圆 341"/>
            <p:cNvSpPr>
              <a:spLocks noChangeAspect="1"/>
            </p:cNvSpPr>
            <p:nvPr/>
          </p:nvSpPr>
          <p:spPr>
            <a:xfrm>
              <a:off x="3134368" y="10828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3" name="椭圆 342"/>
            <p:cNvSpPr>
              <a:spLocks noChangeAspect="1"/>
            </p:cNvSpPr>
            <p:nvPr/>
          </p:nvSpPr>
          <p:spPr>
            <a:xfrm>
              <a:off x="6407329" y="79798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椭圆 343"/>
            <p:cNvSpPr>
              <a:spLocks noChangeAspect="1"/>
            </p:cNvSpPr>
            <p:nvPr/>
          </p:nvSpPr>
          <p:spPr>
            <a:xfrm>
              <a:off x="3012077" y="9880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椭圆 344"/>
            <p:cNvSpPr>
              <a:spLocks noChangeAspect="1"/>
            </p:cNvSpPr>
            <p:nvPr/>
          </p:nvSpPr>
          <p:spPr>
            <a:xfrm>
              <a:off x="8346077" y="902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6" name="椭圆 345"/>
            <p:cNvSpPr>
              <a:spLocks noChangeAspect="1"/>
            </p:cNvSpPr>
            <p:nvPr/>
          </p:nvSpPr>
          <p:spPr>
            <a:xfrm>
              <a:off x="6398624" y="77425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椭圆 346"/>
            <p:cNvSpPr>
              <a:spLocks noChangeAspect="1"/>
            </p:cNvSpPr>
            <p:nvPr/>
          </p:nvSpPr>
          <p:spPr>
            <a:xfrm>
              <a:off x="5996577" y="75690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椭圆 347"/>
            <p:cNvSpPr>
              <a:spLocks noChangeAspect="1"/>
            </p:cNvSpPr>
            <p:nvPr/>
          </p:nvSpPr>
          <p:spPr>
            <a:xfrm>
              <a:off x="7342777" y="775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椭圆 348"/>
            <p:cNvSpPr>
              <a:spLocks noChangeAspect="1"/>
            </p:cNvSpPr>
            <p:nvPr/>
          </p:nvSpPr>
          <p:spPr>
            <a:xfrm>
              <a:off x="8706029" y="86021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0" name="椭圆 349"/>
            <p:cNvSpPr>
              <a:spLocks noChangeAspect="1"/>
            </p:cNvSpPr>
            <p:nvPr/>
          </p:nvSpPr>
          <p:spPr>
            <a:xfrm>
              <a:off x="9235077" y="88644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椭圆 350"/>
            <p:cNvSpPr>
              <a:spLocks noChangeAspect="1"/>
            </p:cNvSpPr>
            <p:nvPr/>
          </p:nvSpPr>
          <p:spPr>
            <a:xfrm>
              <a:off x="4624977" y="97407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椭圆 351"/>
            <p:cNvSpPr>
              <a:spLocks noChangeAspect="1"/>
            </p:cNvSpPr>
            <p:nvPr/>
          </p:nvSpPr>
          <p:spPr>
            <a:xfrm>
              <a:off x="9336677" y="106932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椭圆 352"/>
            <p:cNvSpPr>
              <a:spLocks noChangeAspect="1"/>
            </p:cNvSpPr>
            <p:nvPr/>
          </p:nvSpPr>
          <p:spPr>
            <a:xfrm>
              <a:off x="3494677" y="8394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椭圆 353"/>
            <p:cNvSpPr>
              <a:spLocks noChangeAspect="1"/>
            </p:cNvSpPr>
            <p:nvPr/>
          </p:nvSpPr>
          <p:spPr>
            <a:xfrm>
              <a:off x="3608977" y="102995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椭圆 354"/>
            <p:cNvSpPr>
              <a:spLocks noChangeAspect="1"/>
            </p:cNvSpPr>
            <p:nvPr/>
          </p:nvSpPr>
          <p:spPr>
            <a:xfrm>
              <a:off x="8879120" y="88006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椭圆 355"/>
            <p:cNvSpPr>
              <a:spLocks noChangeAspect="1"/>
            </p:cNvSpPr>
            <p:nvPr/>
          </p:nvSpPr>
          <p:spPr>
            <a:xfrm>
              <a:off x="8930277" y="10274174"/>
              <a:ext cx="13056" cy="130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椭圆 356"/>
            <p:cNvSpPr>
              <a:spLocks noChangeAspect="1"/>
            </p:cNvSpPr>
            <p:nvPr/>
          </p:nvSpPr>
          <p:spPr>
            <a:xfrm>
              <a:off x="5759861" y="990149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8" name="椭圆 357"/>
            <p:cNvSpPr>
              <a:spLocks noChangeAspect="1"/>
            </p:cNvSpPr>
            <p:nvPr/>
          </p:nvSpPr>
          <p:spPr>
            <a:xfrm>
              <a:off x="7740472" y="107734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椭圆 358"/>
            <p:cNvSpPr>
              <a:spLocks noChangeAspect="1"/>
            </p:cNvSpPr>
            <p:nvPr/>
          </p:nvSpPr>
          <p:spPr>
            <a:xfrm>
              <a:off x="7706368" y="103329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椭圆 359"/>
            <p:cNvSpPr>
              <a:spLocks noChangeAspect="1"/>
            </p:cNvSpPr>
            <p:nvPr/>
          </p:nvSpPr>
          <p:spPr>
            <a:xfrm>
              <a:off x="7494820" y="86609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1" name="椭圆 360"/>
            <p:cNvSpPr>
              <a:spLocks noChangeAspect="1"/>
            </p:cNvSpPr>
            <p:nvPr/>
          </p:nvSpPr>
          <p:spPr>
            <a:xfrm>
              <a:off x="4823824" y="8479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椭圆 361"/>
            <p:cNvSpPr>
              <a:spLocks noChangeAspect="1"/>
            </p:cNvSpPr>
            <p:nvPr/>
          </p:nvSpPr>
          <p:spPr>
            <a:xfrm>
              <a:off x="5661668" y="9939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椭圆 362"/>
            <p:cNvSpPr>
              <a:spLocks noChangeAspect="1"/>
            </p:cNvSpPr>
            <p:nvPr/>
          </p:nvSpPr>
          <p:spPr>
            <a:xfrm>
              <a:off x="5310420" y="9854717"/>
              <a:ext cx="26113" cy="26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椭圆 363"/>
            <p:cNvSpPr>
              <a:spLocks noChangeAspect="1"/>
            </p:cNvSpPr>
            <p:nvPr/>
          </p:nvSpPr>
          <p:spPr>
            <a:xfrm>
              <a:off x="5696129" y="103166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椭圆 364"/>
            <p:cNvSpPr>
              <a:spLocks noChangeAspect="1"/>
            </p:cNvSpPr>
            <p:nvPr/>
          </p:nvSpPr>
          <p:spPr>
            <a:xfrm>
              <a:off x="6483529" y="86402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椭圆 365"/>
            <p:cNvSpPr>
              <a:spLocks noChangeAspect="1"/>
            </p:cNvSpPr>
            <p:nvPr/>
          </p:nvSpPr>
          <p:spPr>
            <a:xfrm>
              <a:off x="7194729" y="91609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椭圆 366"/>
            <p:cNvSpPr>
              <a:spLocks noChangeAspect="1"/>
            </p:cNvSpPr>
            <p:nvPr/>
          </p:nvSpPr>
          <p:spPr>
            <a:xfrm>
              <a:off x="6749872" y="107480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椭圆 367"/>
            <p:cNvSpPr>
              <a:spLocks noChangeAspect="1"/>
            </p:cNvSpPr>
            <p:nvPr/>
          </p:nvSpPr>
          <p:spPr>
            <a:xfrm>
              <a:off x="7693668" y="85295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9" name="椭圆 368"/>
            <p:cNvSpPr>
              <a:spLocks noChangeAspect="1"/>
            </p:cNvSpPr>
            <p:nvPr/>
          </p:nvSpPr>
          <p:spPr>
            <a:xfrm>
              <a:off x="7499172" y="8906569"/>
              <a:ext cx="21761" cy="21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0" name="椭圆 369"/>
            <p:cNvSpPr>
              <a:spLocks noChangeAspect="1"/>
            </p:cNvSpPr>
            <p:nvPr/>
          </p:nvSpPr>
          <p:spPr>
            <a:xfrm>
              <a:off x="7524929" y="10913526"/>
              <a:ext cx="8704" cy="8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椭圆 370"/>
            <p:cNvSpPr>
              <a:spLocks noChangeAspect="1"/>
            </p:cNvSpPr>
            <p:nvPr/>
          </p:nvSpPr>
          <p:spPr>
            <a:xfrm>
              <a:off x="6563724" y="105111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椭圆 371"/>
            <p:cNvSpPr>
              <a:spLocks noChangeAspect="1"/>
            </p:cNvSpPr>
            <p:nvPr/>
          </p:nvSpPr>
          <p:spPr>
            <a:xfrm>
              <a:off x="6182724" y="89363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椭圆 372"/>
            <p:cNvSpPr>
              <a:spLocks noChangeAspect="1"/>
            </p:cNvSpPr>
            <p:nvPr/>
          </p:nvSpPr>
          <p:spPr>
            <a:xfrm>
              <a:off x="7859124" y="97618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椭圆 373"/>
            <p:cNvSpPr>
              <a:spLocks noChangeAspect="1"/>
            </p:cNvSpPr>
            <p:nvPr/>
          </p:nvSpPr>
          <p:spPr>
            <a:xfrm>
              <a:off x="6716124" y="9736421"/>
              <a:ext cx="17409" cy="174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椭圆 374"/>
            <p:cNvSpPr>
              <a:spLocks noChangeAspect="1"/>
            </p:cNvSpPr>
            <p:nvPr/>
          </p:nvSpPr>
          <p:spPr>
            <a:xfrm>
              <a:off x="7236468" y="10955265"/>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6" name="椭圆 375"/>
            <p:cNvSpPr>
              <a:spLocks noChangeAspect="1"/>
            </p:cNvSpPr>
            <p:nvPr/>
          </p:nvSpPr>
          <p:spPr>
            <a:xfrm>
              <a:off x="7651757" y="9479084"/>
              <a:ext cx="30465" cy="304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椭圆 376"/>
            <p:cNvSpPr/>
            <p:nvPr/>
          </p:nvSpPr>
          <p:spPr>
            <a:xfrm>
              <a:off x="-1424219" y="-4067638"/>
              <a:ext cx="15040438" cy="1504043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椭圆 380"/>
          <p:cNvSpPr/>
          <p:nvPr/>
        </p:nvSpPr>
        <p:spPr>
          <a:xfrm>
            <a:off x="1403906" y="3976370"/>
            <a:ext cx="9323241" cy="87222"/>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椭圆 381"/>
          <p:cNvSpPr/>
          <p:nvPr/>
        </p:nvSpPr>
        <p:spPr>
          <a:xfrm>
            <a:off x="1403906" y="5157265"/>
            <a:ext cx="9323241" cy="87222"/>
          </a:xfrm>
          <a:prstGeom prst="ellipse">
            <a:avLst/>
          </a:prstGeom>
          <a:gradFill flip="none" rotWithShape="1">
            <a:gsLst>
              <a:gs pos="0">
                <a:schemeClr val="bg1">
                  <a:lumMod val="95000"/>
                </a:schemeClr>
              </a:gs>
              <a:gs pos="100000">
                <a:srgbClr val="131923">
                  <a:alpha val="0"/>
                </a:srgbClr>
              </a:gs>
            </a:gsLst>
            <a:path path="shape">
              <a:fillToRect l="50000" t="50000" r="50000" b="50000"/>
            </a:path>
            <a:tileRect/>
          </a:gradFill>
          <a:ln w="28575"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圆角矩形 384"/>
          <p:cNvSpPr>
            <a:spLocks noChangeAspect="1"/>
          </p:cNvSpPr>
          <p:nvPr/>
        </p:nvSpPr>
        <p:spPr>
          <a:xfrm rot="13918940">
            <a:off x="10422068" y="719267"/>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6" name="椭圆 385"/>
          <p:cNvSpPr/>
          <p:nvPr/>
        </p:nvSpPr>
        <p:spPr>
          <a:xfrm rot="13918940">
            <a:off x="9778380" y="1398618"/>
            <a:ext cx="570642"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7" name="椭圆 386"/>
          <p:cNvSpPr/>
          <p:nvPr/>
        </p:nvSpPr>
        <p:spPr>
          <a:xfrm rot="13918940">
            <a:off x="10096431" y="1059242"/>
            <a:ext cx="294274" cy="1190949"/>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8" name="组合 387"/>
          <p:cNvGrpSpPr/>
          <p:nvPr/>
        </p:nvGrpSpPr>
        <p:grpSpPr>
          <a:xfrm rot="13918940">
            <a:off x="1951308" y="2001133"/>
            <a:ext cx="451312" cy="1002086"/>
            <a:chOff x="10038489" y="685848"/>
            <a:chExt cx="736148" cy="1634523"/>
          </a:xfrm>
        </p:grpSpPr>
        <p:sp>
          <p:nvSpPr>
            <p:cNvPr id="389" name="圆角矩形 388"/>
            <p:cNvSpPr>
              <a:spLocks noChangeAspect="1"/>
            </p:cNvSpPr>
            <p:nvPr/>
          </p:nvSpPr>
          <p:spPr>
            <a:xfrm>
              <a:off x="10353522" y="779349"/>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0" name="椭圆 389"/>
            <p:cNvSpPr/>
            <p:nvPr/>
          </p:nvSpPr>
          <p:spPr>
            <a:xfrm>
              <a:off x="10038489" y="695373"/>
              <a:ext cx="736148"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1" name="椭圆 390"/>
            <p:cNvSpPr/>
            <p:nvPr/>
          </p:nvSpPr>
          <p:spPr>
            <a:xfrm>
              <a:off x="10240376" y="685848"/>
              <a:ext cx="294274" cy="745067"/>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2" name="圆角矩形 391"/>
          <p:cNvSpPr>
            <a:spLocks noChangeAspect="1"/>
          </p:cNvSpPr>
          <p:nvPr/>
        </p:nvSpPr>
        <p:spPr>
          <a:xfrm rot="13918940">
            <a:off x="11254270" y="2193071"/>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3" name="圆角矩形 392"/>
          <p:cNvSpPr>
            <a:spLocks noChangeAspect="1"/>
          </p:cNvSpPr>
          <p:nvPr/>
        </p:nvSpPr>
        <p:spPr>
          <a:xfrm rot="13918940">
            <a:off x="1611899" y="5487493"/>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4" name="圆角矩形 393"/>
          <p:cNvSpPr>
            <a:spLocks noChangeAspect="1"/>
          </p:cNvSpPr>
          <p:nvPr/>
        </p:nvSpPr>
        <p:spPr>
          <a:xfrm rot="13918940">
            <a:off x="7596670" y="21372"/>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5" name="圆角矩形 394"/>
          <p:cNvSpPr>
            <a:spLocks noChangeAspect="1"/>
          </p:cNvSpPr>
          <p:nvPr/>
        </p:nvSpPr>
        <p:spPr>
          <a:xfrm rot="13918940">
            <a:off x="2523225" y="316339"/>
            <a:ext cx="40970" cy="94476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6" name="圆角矩形 395"/>
          <p:cNvSpPr>
            <a:spLocks noChangeAspect="1"/>
          </p:cNvSpPr>
          <p:nvPr/>
        </p:nvSpPr>
        <p:spPr>
          <a:xfrm rot="13918940" flipH="1">
            <a:off x="7866731" y="2279643"/>
            <a:ext cx="45720" cy="1054298"/>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97" name="组合 396"/>
          <p:cNvGrpSpPr/>
          <p:nvPr/>
        </p:nvGrpSpPr>
        <p:grpSpPr>
          <a:xfrm rot="13918940">
            <a:off x="8820060" y="-180662"/>
            <a:ext cx="315506" cy="700540"/>
            <a:chOff x="10038489" y="685848"/>
            <a:chExt cx="736148" cy="1634523"/>
          </a:xfrm>
        </p:grpSpPr>
        <p:sp>
          <p:nvSpPr>
            <p:cNvPr id="398" name="圆角矩形 397"/>
            <p:cNvSpPr>
              <a:spLocks noChangeAspect="1"/>
            </p:cNvSpPr>
            <p:nvPr/>
          </p:nvSpPr>
          <p:spPr>
            <a:xfrm>
              <a:off x="10353522" y="779349"/>
              <a:ext cx="66828"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9" name="椭圆 398"/>
            <p:cNvSpPr/>
            <p:nvPr/>
          </p:nvSpPr>
          <p:spPr>
            <a:xfrm>
              <a:off x="10038489" y="695373"/>
              <a:ext cx="736148" cy="745067"/>
            </a:xfrm>
            <a:prstGeom prst="ellipse">
              <a:avLst/>
            </a:prstGeom>
            <a:gradFill flip="none" rotWithShape="1">
              <a:gsLst>
                <a:gs pos="0">
                  <a:srgbClr val="FFFFFF"/>
                </a:gs>
                <a:gs pos="54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0" name="椭圆 399"/>
            <p:cNvSpPr/>
            <p:nvPr/>
          </p:nvSpPr>
          <p:spPr>
            <a:xfrm>
              <a:off x="10240376" y="685848"/>
              <a:ext cx="294274" cy="745067"/>
            </a:xfrm>
            <a:prstGeom prst="ellipse">
              <a:avLst/>
            </a:prstGeom>
            <a:gradFill flip="none" rotWithShape="1">
              <a:gsLst>
                <a:gs pos="0">
                  <a:srgbClr val="FFFFFF"/>
                </a:gs>
                <a:gs pos="52000">
                  <a:srgbClr val="FFFFFF">
                    <a:alpha val="0"/>
                  </a:srgbClr>
                </a:gs>
              </a:gsLst>
              <a:lin ang="54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4292600" y="311150"/>
            <a:ext cx="3606800" cy="3606800"/>
            <a:chOff x="4292600" y="368300"/>
            <a:chExt cx="3606800" cy="3606800"/>
          </a:xfrm>
        </p:grpSpPr>
        <p:pic>
          <p:nvPicPr>
            <p:cNvPr id="402" name="图片 40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Effect>
                        <a14:saturation sat="0"/>
                      </a14:imgEffect>
                      <a14:imgEffect>
                        <a14:sharpenSoften amount="100000"/>
                      </a14:imgEffect>
                    </a14:imgLayer>
                  </a14:imgProps>
                </a:ext>
                <a:ext uri="{28A0092B-C50C-407E-A947-70E740481C1C}">
                  <a14:useLocalDpi xmlns:a14="http://schemas.microsoft.com/office/drawing/2010/main" val="0"/>
                </a:ext>
              </a:extLst>
            </a:blip>
            <a:stretch>
              <a:fillRect/>
            </a:stretch>
          </p:blipFill>
          <p:spPr>
            <a:xfrm>
              <a:off x="4292600" y="368300"/>
              <a:ext cx="3606800" cy="3606800"/>
            </a:xfrm>
            <a:prstGeom prst="rect">
              <a:avLst/>
            </a:prstGeom>
          </p:spPr>
        </p:pic>
        <p:sp>
          <p:nvSpPr>
            <p:cNvPr id="403" name="椭圆 369"/>
            <p:cNvSpPr/>
            <p:nvPr/>
          </p:nvSpPr>
          <p:spPr>
            <a:xfrm rot="3419251">
              <a:off x="4260782" y="1596721"/>
              <a:ext cx="3404643" cy="1348454"/>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4" name="椭圆 403"/>
            <p:cNvSpPr/>
            <p:nvPr/>
          </p:nvSpPr>
          <p:spPr>
            <a:xfrm>
              <a:off x="5575300" y="2870200"/>
              <a:ext cx="177800" cy="1778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5" name="椭圆 404"/>
            <p:cNvSpPr/>
            <p:nvPr/>
          </p:nvSpPr>
          <p:spPr>
            <a:xfrm>
              <a:off x="5499100" y="6223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6" name="椭圆 405"/>
            <p:cNvSpPr/>
            <p:nvPr/>
          </p:nvSpPr>
          <p:spPr>
            <a:xfrm>
              <a:off x="6388100" y="34544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7" name="椭圆 369"/>
            <p:cNvSpPr/>
            <p:nvPr/>
          </p:nvSpPr>
          <p:spPr>
            <a:xfrm rot="420097">
              <a:off x="4407016" y="1965549"/>
              <a:ext cx="3188374" cy="1067998"/>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8" name="椭圆 407"/>
            <p:cNvSpPr/>
            <p:nvPr/>
          </p:nvSpPr>
          <p:spPr>
            <a:xfrm>
              <a:off x="4394200" y="21590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9" name="椭圆 408"/>
            <p:cNvSpPr/>
            <p:nvPr/>
          </p:nvSpPr>
          <p:spPr>
            <a:xfrm>
              <a:off x="6756400" y="2921000"/>
              <a:ext cx="101600" cy="1016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0" name="椭圆 409"/>
            <p:cNvSpPr/>
            <p:nvPr/>
          </p:nvSpPr>
          <p:spPr>
            <a:xfrm>
              <a:off x="7518400" y="2400300"/>
              <a:ext cx="152400" cy="1524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1" name="椭圆 369"/>
            <p:cNvSpPr/>
            <p:nvPr/>
          </p:nvSpPr>
          <p:spPr>
            <a:xfrm rot="17939569">
              <a:off x="4568480" y="1679383"/>
              <a:ext cx="3334440" cy="1042510"/>
            </a:xfrm>
            <a:custGeom>
              <a:avLst/>
              <a:gdLst>
                <a:gd name="connsiteX0" fmla="*/ 0 w 3377610"/>
                <a:gd name="connsiteY0" fmla="*/ 829361 h 1658722"/>
                <a:gd name="connsiteX1" fmla="*/ 1688805 w 3377610"/>
                <a:gd name="connsiteY1" fmla="*/ 0 h 1658722"/>
                <a:gd name="connsiteX2" fmla="*/ 3377610 w 3377610"/>
                <a:gd name="connsiteY2" fmla="*/ 829361 h 1658722"/>
                <a:gd name="connsiteX3" fmla="*/ 1688805 w 3377610"/>
                <a:gd name="connsiteY3" fmla="*/ 1658722 h 1658722"/>
                <a:gd name="connsiteX4" fmla="*/ 0 w 3377610"/>
                <a:gd name="connsiteY4" fmla="*/ 829361 h 1658722"/>
                <a:gd name="connsiteX0-1" fmla="*/ 1688805 w 3377610"/>
                <a:gd name="connsiteY0-2" fmla="*/ 0 h 1658722"/>
                <a:gd name="connsiteX1-3" fmla="*/ 3377610 w 3377610"/>
                <a:gd name="connsiteY1-4" fmla="*/ 829361 h 1658722"/>
                <a:gd name="connsiteX2-5" fmla="*/ 1688805 w 3377610"/>
                <a:gd name="connsiteY2-6" fmla="*/ 1658722 h 1658722"/>
                <a:gd name="connsiteX3-7" fmla="*/ 0 w 3377610"/>
                <a:gd name="connsiteY3-8" fmla="*/ 829361 h 1658722"/>
                <a:gd name="connsiteX4-9" fmla="*/ 1780245 w 3377610"/>
                <a:gd name="connsiteY4-10" fmla="*/ 91440 h 1658722"/>
                <a:gd name="connsiteX0-11" fmla="*/ 1688805 w 3448199"/>
                <a:gd name="connsiteY0-12" fmla="*/ 0 h 1658722"/>
                <a:gd name="connsiteX1-13" fmla="*/ 2987786 w 3448199"/>
                <a:gd name="connsiteY1-14" fmla="*/ 310268 h 1658722"/>
                <a:gd name="connsiteX2-15" fmla="*/ 3377610 w 3448199"/>
                <a:gd name="connsiteY2-16" fmla="*/ 829361 h 1658722"/>
                <a:gd name="connsiteX3-17" fmla="*/ 1688805 w 3448199"/>
                <a:gd name="connsiteY3-18" fmla="*/ 1658722 h 1658722"/>
                <a:gd name="connsiteX4-19" fmla="*/ 0 w 3448199"/>
                <a:gd name="connsiteY4-20" fmla="*/ 829361 h 1658722"/>
                <a:gd name="connsiteX5" fmla="*/ 1780245 w 3448199"/>
                <a:gd name="connsiteY5" fmla="*/ 91440 h 1658722"/>
                <a:gd name="connsiteX0-21" fmla="*/ 1768479 w 3527873"/>
                <a:gd name="connsiteY0-22" fmla="*/ 0 h 1658722"/>
                <a:gd name="connsiteX1-23" fmla="*/ 3067460 w 3527873"/>
                <a:gd name="connsiteY1-24" fmla="*/ 310268 h 1658722"/>
                <a:gd name="connsiteX2-25" fmla="*/ 3457284 w 3527873"/>
                <a:gd name="connsiteY2-26" fmla="*/ 829361 h 1658722"/>
                <a:gd name="connsiteX3-27" fmla="*/ 1768479 w 3527873"/>
                <a:gd name="connsiteY3-28" fmla="*/ 1658722 h 1658722"/>
                <a:gd name="connsiteX4-29" fmla="*/ 79674 w 3527873"/>
                <a:gd name="connsiteY4-30" fmla="*/ 829361 h 1658722"/>
                <a:gd name="connsiteX5-31" fmla="*/ 436286 w 3527873"/>
                <a:gd name="connsiteY5-32" fmla="*/ 327295 h 1658722"/>
                <a:gd name="connsiteX6" fmla="*/ 1859919 w 3527873"/>
                <a:gd name="connsiteY6" fmla="*/ 91440 h 1658722"/>
                <a:gd name="connsiteX0-33" fmla="*/ 3067460 w 3527873"/>
                <a:gd name="connsiteY0-34" fmla="*/ 218828 h 1567282"/>
                <a:gd name="connsiteX1-35" fmla="*/ 3457284 w 3527873"/>
                <a:gd name="connsiteY1-36" fmla="*/ 737921 h 1567282"/>
                <a:gd name="connsiteX2-37" fmla="*/ 1768479 w 3527873"/>
                <a:gd name="connsiteY2-38" fmla="*/ 1567282 h 1567282"/>
                <a:gd name="connsiteX3-39" fmla="*/ 79674 w 3527873"/>
                <a:gd name="connsiteY3-40" fmla="*/ 737921 h 1567282"/>
                <a:gd name="connsiteX4-41" fmla="*/ 436286 w 3527873"/>
                <a:gd name="connsiteY4-42" fmla="*/ 235855 h 1567282"/>
                <a:gd name="connsiteX5-43" fmla="*/ 1859919 w 3527873"/>
                <a:gd name="connsiteY5-44" fmla="*/ 0 h 1567282"/>
                <a:gd name="connsiteX0-45" fmla="*/ 3067460 w 3527873"/>
                <a:gd name="connsiteY0-46" fmla="*/ 0 h 1348454"/>
                <a:gd name="connsiteX1-47" fmla="*/ 3457284 w 3527873"/>
                <a:gd name="connsiteY1-48" fmla="*/ 519093 h 1348454"/>
                <a:gd name="connsiteX2-49" fmla="*/ 1768479 w 3527873"/>
                <a:gd name="connsiteY2-50" fmla="*/ 1348454 h 1348454"/>
                <a:gd name="connsiteX3-51" fmla="*/ 79674 w 3527873"/>
                <a:gd name="connsiteY3-52" fmla="*/ 519093 h 1348454"/>
                <a:gd name="connsiteX4-53" fmla="*/ 436286 w 3527873"/>
                <a:gd name="connsiteY4-54" fmla="*/ 17027 h 1348454"/>
                <a:gd name="connsiteX0-55" fmla="*/ 3006457 w 3466870"/>
                <a:gd name="connsiteY0-56" fmla="*/ 0 h 1348454"/>
                <a:gd name="connsiteX1-57" fmla="*/ 3396281 w 3466870"/>
                <a:gd name="connsiteY1-58" fmla="*/ 519093 h 1348454"/>
                <a:gd name="connsiteX2-59" fmla="*/ 1707476 w 3466870"/>
                <a:gd name="connsiteY2-60" fmla="*/ 1348454 h 1348454"/>
                <a:gd name="connsiteX3-61" fmla="*/ 18671 w 3466870"/>
                <a:gd name="connsiteY3-62" fmla="*/ 519093 h 1348454"/>
                <a:gd name="connsiteX4-63" fmla="*/ 375283 w 3466870"/>
                <a:gd name="connsiteY4-64" fmla="*/ 17027 h 1348454"/>
                <a:gd name="connsiteX0-65" fmla="*/ 3006457 w 3404643"/>
                <a:gd name="connsiteY0-66" fmla="*/ 0 h 1348454"/>
                <a:gd name="connsiteX1-67" fmla="*/ 3396281 w 3404643"/>
                <a:gd name="connsiteY1-68" fmla="*/ 519093 h 1348454"/>
                <a:gd name="connsiteX2-69" fmla="*/ 1707476 w 3404643"/>
                <a:gd name="connsiteY2-70" fmla="*/ 1348454 h 1348454"/>
                <a:gd name="connsiteX3-71" fmla="*/ 18671 w 3404643"/>
                <a:gd name="connsiteY3-72" fmla="*/ 519093 h 1348454"/>
                <a:gd name="connsiteX4-73" fmla="*/ 375283 w 3404643"/>
                <a:gd name="connsiteY4-74" fmla="*/ 17027 h 134845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4643" h="1348454">
                  <a:moveTo>
                    <a:pt x="3006457" y="0"/>
                  </a:moveTo>
                  <a:cubicBezTo>
                    <a:pt x="3287924" y="138227"/>
                    <a:pt x="3443467" y="275218"/>
                    <a:pt x="3396281" y="519093"/>
                  </a:cubicBezTo>
                  <a:cubicBezTo>
                    <a:pt x="3349095" y="762968"/>
                    <a:pt x="2640177" y="1348454"/>
                    <a:pt x="1707476" y="1348454"/>
                  </a:cubicBezTo>
                  <a:cubicBezTo>
                    <a:pt x="774775" y="1348454"/>
                    <a:pt x="88962" y="718133"/>
                    <a:pt x="18671" y="519093"/>
                  </a:cubicBezTo>
                  <a:cubicBezTo>
                    <a:pt x="-51620" y="320053"/>
                    <a:pt x="78576" y="140014"/>
                    <a:pt x="375283" y="17027"/>
                  </a:cubicBezTo>
                </a:path>
              </a:pathLst>
            </a:custGeom>
            <a:noFill/>
            <a:ln>
              <a:solidFill>
                <a:srgbClr val="EF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2" name="椭圆 411"/>
            <p:cNvSpPr/>
            <p:nvPr/>
          </p:nvSpPr>
          <p:spPr>
            <a:xfrm>
              <a:off x="6756400" y="584200"/>
              <a:ext cx="101600" cy="1016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3" name="椭圆 412"/>
            <p:cNvSpPr/>
            <p:nvPr/>
          </p:nvSpPr>
          <p:spPr>
            <a:xfrm>
              <a:off x="5384800" y="3505200"/>
              <a:ext cx="127000" cy="127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4" name="圆角矩形 413"/>
          <p:cNvSpPr>
            <a:spLocks noChangeAspect="1"/>
          </p:cNvSpPr>
          <p:nvPr/>
        </p:nvSpPr>
        <p:spPr>
          <a:xfrm rot="14404110">
            <a:off x="11519485" y="-323781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5" name="圆角矩形 414"/>
          <p:cNvSpPr>
            <a:spLocks noChangeAspect="1"/>
          </p:cNvSpPr>
          <p:nvPr/>
        </p:nvSpPr>
        <p:spPr>
          <a:xfrm rot="14404110">
            <a:off x="14336611" y="169996"/>
            <a:ext cx="69619"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6" name="圆角矩形 415"/>
          <p:cNvSpPr>
            <a:spLocks noChangeAspect="1"/>
          </p:cNvSpPr>
          <p:nvPr/>
        </p:nvSpPr>
        <p:spPr>
          <a:xfrm rot="14404110">
            <a:off x="13550500" y="-1728032"/>
            <a:ext cx="55003" cy="121749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7" name="圆角矩形 416"/>
          <p:cNvSpPr>
            <a:spLocks noChangeAspect="1"/>
          </p:cNvSpPr>
          <p:nvPr/>
        </p:nvSpPr>
        <p:spPr>
          <a:xfrm rot="14404110" flipH="1">
            <a:off x="8532552" y="-4359125"/>
            <a:ext cx="108852" cy="2409444"/>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8" name="圆角矩形 417"/>
          <p:cNvSpPr>
            <a:spLocks noChangeAspect="1"/>
          </p:cNvSpPr>
          <p:nvPr/>
        </p:nvSpPr>
        <p:spPr>
          <a:xfrm rot="14404110">
            <a:off x="14376985" y="167708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9" name="文本框 418"/>
          <p:cNvSpPr txBox="1">
            <a:spLocks noChangeAspect="1"/>
          </p:cNvSpPr>
          <p:nvPr/>
        </p:nvSpPr>
        <p:spPr>
          <a:xfrm>
            <a:off x="4022633" y="2814601"/>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420" name="文本框 419"/>
          <p:cNvSpPr txBox="1">
            <a:spLocks noChangeAspect="1"/>
          </p:cNvSpPr>
          <p:nvPr/>
        </p:nvSpPr>
        <p:spPr>
          <a:xfrm>
            <a:off x="6011453" y="2319301"/>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422" name="矩形 421"/>
          <p:cNvSpPr/>
          <p:nvPr/>
        </p:nvSpPr>
        <p:spPr>
          <a:xfrm>
            <a:off x="3689287" y="3947881"/>
            <a:ext cx="4813427" cy="1107996"/>
          </a:xfrm>
          <a:prstGeom prst="rect">
            <a:avLst/>
          </a:prstGeom>
        </p:spPr>
        <p:txBody>
          <a:bodyPr wrap="square">
            <a:spAutoFit/>
          </a:bodyPr>
          <a:lstStyle/>
          <a:p>
            <a:pPr algn="dist"/>
            <a:r>
              <a:rPr lang="zh-CN" altLang="en-US" sz="6600" b="1" dirty="0">
                <a:gradFill>
                  <a:gsLst>
                    <a:gs pos="0">
                      <a:schemeClr val="bg1"/>
                    </a:gs>
                    <a:gs pos="100000">
                      <a:schemeClr val="bg1">
                        <a:lumMod val="75000"/>
                      </a:schemeClr>
                    </a:gs>
                  </a:gsLst>
                  <a:lin ang="2700000" scaled="1"/>
                </a:gradFill>
                <a:latin typeface="+mn-ea"/>
                <a:cs typeface="Times New Roman" panose="02020603050405020304" pitchFamily="18" charset="0"/>
              </a:rPr>
              <a:t>欢迎指正</a:t>
            </a:r>
            <a:endParaRPr lang="zh-CN" altLang="en-US" sz="6600" b="1" dirty="0">
              <a:gradFill>
                <a:gsLst>
                  <a:gs pos="0">
                    <a:schemeClr val="bg1"/>
                  </a:gs>
                  <a:gs pos="100000">
                    <a:schemeClr val="bg1">
                      <a:lumMod val="75000"/>
                    </a:schemeClr>
                  </a:gs>
                </a:gsLst>
                <a:lin ang="2700000" scaled="1"/>
              </a:gradFill>
              <a:latin typeface="+mn-ea"/>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400" advTm="0">
        <p14:ripp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01"/>
                                        </p:tgtEl>
                                        <p:attrNameLst>
                                          <p:attrName>style.visibility</p:attrName>
                                        </p:attrNameLst>
                                      </p:cBhvr>
                                      <p:to>
                                        <p:strVal val="visible"/>
                                      </p:to>
                                    </p:set>
                                    <p:anim calcmode="lin" valueType="num">
                                      <p:cBhvr>
                                        <p:cTn id="7" dur="300" fill="hold"/>
                                        <p:tgtEl>
                                          <p:spTgt spid="401"/>
                                        </p:tgtEl>
                                        <p:attrNameLst>
                                          <p:attrName>ppt_w</p:attrName>
                                        </p:attrNameLst>
                                      </p:cBhvr>
                                      <p:tavLst>
                                        <p:tav tm="0">
                                          <p:val>
                                            <p:fltVal val="0"/>
                                          </p:val>
                                        </p:tav>
                                        <p:tav tm="100000">
                                          <p:val>
                                            <p:strVal val="#ppt_w"/>
                                          </p:val>
                                        </p:tav>
                                      </p:tavLst>
                                    </p:anim>
                                    <p:anim calcmode="lin" valueType="num">
                                      <p:cBhvr>
                                        <p:cTn id="8" dur="300" fill="hold"/>
                                        <p:tgtEl>
                                          <p:spTgt spid="401"/>
                                        </p:tgtEl>
                                        <p:attrNameLst>
                                          <p:attrName>ppt_h</p:attrName>
                                        </p:attrNameLst>
                                      </p:cBhvr>
                                      <p:tavLst>
                                        <p:tav tm="0">
                                          <p:val>
                                            <p:fltVal val="0"/>
                                          </p:val>
                                        </p:tav>
                                        <p:tav tm="100000">
                                          <p:val>
                                            <p:strVal val="#ppt_h"/>
                                          </p:val>
                                        </p:tav>
                                      </p:tavLst>
                                    </p:anim>
                                  </p:childTnLst>
                                </p:cTn>
                              </p:par>
                              <p:par>
                                <p:cTn id="9" presetID="6" presetClass="emph" presetSubtype="0" autoRev="1" fill="hold" nodeType="withEffect">
                                  <p:stCondLst>
                                    <p:cond delay="300"/>
                                  </p:stCondLst>
                                  <p:childTnLst>
                                    <p:animScale>
                                      <p:cBhvr>
                                        <p:cTn id="10" dur="150" fill="hold"/>
                                        <p:tgtEl>
                                          <p:spTgt spid="401"/>
                                        </p:tgtEl>
                                      </p:cBhvr>
                                      <p:by x="110000" y="110000"/>
                                    </p:animScale>
                                  </p:childTnLst>
                                </p:cTn>
                              </p:par>
                              <p:par>
                                <p:cTn id="11" presetID="6" presetClass="emph" presetSubtype="0" accel="50000" decel="50000" autoRev="1" fill="hold" nodeType="withEffect">
                                  <p:stCondLst>
                                    <p:cond delay="600"/>
                                  </p:stCondLst>
                                  <p:childTnLst>
                                    <p:animScale>
                                      <p:cBhvr>
                                        <p:cTn id="12" dur="150" fill="hold"/>
                                        <p:tgtEl>
                                          <p:spTgt spid="401"/>
                                        </p:tgtEl>
                                      </p:cBhvr>
                                      <p:by x="95000" y="95000"/>
                                    </p:animScale>
                                  </p:childTnLst>
                                </p:cTn>
                              </p:par>
                              <p:par>
                                <p:cTn id="13" presetID="23" presetClass="entr" presetSubtype="16" fill="hold" nodeType="withEffect">
                                  <p:stCondLst>
                                    <p:cond delay="300"/>
                                  </p:stCondLst>
                                  <p:childTnLst>
                                    <p:set>
                                      <p:cBhvr>
                                        <p:cTn id="14" dur="1" fill="hold">
                                          <p:stCondLst>
                                            <p:cond delay="0"/>
                                          </p:stCondLst>
                                        </p:cTn>
                                        <p:tgtEl>
                                          <p:spTgt spid="5"/>
                                        </p:tgtEl>
                                        <p:attrNameLst>
                                          <p:attrName>style.visibility</p:attrName>
                                        </p:attrNameLst>
                                      </p:cBhvr>
                                      <p:to>
                                        <p:strVal val="visible"/>
                                      </p:to>
                                    </p:set>
                                    <p:anim calcmode="lin" valueType="num">
                                      <p:cBhvr>
                                        <p:cTn id="15" dur="300" fill="hold"/>
                                        <p:tgtEl>
                                          <p:spTgt spid="5"/>
                                        </p:tgtEl>
                                        <p:attrNameLst>
                                          <p:attrName>ppt_w</p:attrName>
                                        </p:attrNameLst>
                                      </p:cBhvr>
                                      <p:tavLst>
                                        <p:tav tm="0">
                                          <p:val>
                                            <p:fltVal val="0"/>
                                          </p:val>
                                        </p:tav>
                                        <p:tav tm="100000">
                                          <p:val>
                                            <p:strVal val="#ppt_w"/>
                                          </p:val>
                                        </p:tav>
                                      </p:tavLst>
                                    </p:anim>
                                    <p:anim calcmode="lin" valueType="num">
                                      <p:cBhvr>
                                        <p:cTn id="16" dur="300" fill="hold"/>
                                        <p:tgtEl>
                                          <p:spTgt spid="5"/>
                                        </p:tgtEl>
                                        <p:attrNameLst>
                                          <p:attrName>ppt_h</p:attrName>
                                        </p:attrNameLst>
                                      </p:cBhvr>
                                      <p:tavLst>
                                        <p:tav tm="0">
                                          <p:val>
                                            <p:fltVal val="0"/>
                                          </p:val>
                                        </p:tav>
                                        <p:tav tm="100000">
                                          <p:val>
                                            <p:strVal val="#ppt_h"/>
                                          </p:val>
                                        </p:tav>
                                      </p:tavLst>
                                    </p:anim>
                                  </p:childTnLst>
                                </p:cTn>
                              </p:par>
                              <p:par>
                                <p:cTn id="17" presetID="6" presetClass="emph" presetSubtype="0" autoRev="1" fill="hold" nodeType="withEffect">
                                  <p:stCondLst>
                                    <p:cond delay="600"/>
                                  </p:stCondLst>
                                  <p:childTnLst>
                                    <p:animScale>
                                      <p:cBhvr>
                                        <p:cTn id="18" dur="150" fill="hold"/>
                                        <p:tgtEl>
                                          <p:spTgt spid="5"/>
                                        </p:tgtEl>
                                      </p:cBhvr>
                                      <p:by x="110000" y="110000"/>
                                    </p:animScale>
                                  </p:childTnLst>
                                </p:cTn>
                              </p:par>
                              <p:par>
                                <p:cTn id="19" presetID="6" presetClass="emph" presetSubtype="0" accel="50000" decel="50000" autoRev="1" fill="hold" nodeType="withEffect">
                                  <p:stCondLst>
                                    <p:cond delay="900"/>
                                  </p:stCondLst>
                                  <p:childTnLst>
                                    <p:animScale>
                                      <p:cBhvr>
                                        <p:cTn id="20" dur="150" fill="hold"/>
                                        <p:tgtEl>
                                          <p:spTgt spid="5"/>
                                        </p:tgtEl>
                                      </p:cBhvr>
                                      <p:by x="95000" y="95000"/>
                                    </p:animScale>
                                  </p:childTnLst>
                                </p:cTn>
                              </p:par>
                              <p:par>
                                <p:cTn id="21" presetID="22" presetClass="entr" presetSubtype="8" fill="hold" grpId="0" nodeType="withEffect">
                                  <p:stCondLst>
                                    <p:cond delay="900"/>
                                  </p:stCondLst>
                                  <p:childTnLst>
                                    <p:set>
                                      <p:cBhvr>
                                        <p:cTn id="22" dur="1" fill="hold">
                                          <p:stCondLst>
                                            <p:cond delay="0"/>
                                          </p:stCondLst>
                                        </p:cTn>
                                        <p:tgtEl>
                                          <p:spTgt spid="381"/>
                                        </p:tgtEl>
                                        <p:attrNameLst>
                                          <p:attrName>style.visibility</p:attrName>
                                        </p:attrNameLst>
                                      </p:cBhvr>
                                      <p:to>
                                        <p:strVal val="visible"/>
                                      </p:to>
                                    </p:set>
                                    <p:animEffect transition="in" filter="wipe(left)">
                                      <p:cBhvr>
                                        <p:cTn id="23" dur="500"/>
                                        <p:tgtEl>
                                          <p:spTgt spid="381"/>
                                        </p:tgtEl>
                                      </p:cBhvr>
                                    </p:animEffect>
                                  </p:childTnLst>
                                </p:cTn>
                              </p:par>
                              <p:par>
                                <p:cTn id="24" presetID="22" presetClass="entr" presetSubtype="2" fill="hold" grpId="0" nodeType="withEffect">
                                  <p:stCondLst>
                                    <p:cond delay="900"/>
                                  </p:stCondLst>
                                  <p:childTnLst>
                                    <p:set>
                                      <p:cBhvr>
                                        <p:cTn id="25" dur="1" fill="hold">
                                          <p:stCondLst>
                                            <p:cond delay="0"/>
                                          </p:stCondLst>
                                        </p:cTn>
                                        <p:tgtEl>
                                          <p:spTgt spid="382"/>
                                        </p:tgtEl>
                                        <p:attrNameLst>
                                          <p:attrName>style.visibility</p:attrName>
                                        </p:attrNameLst>
                                      </p:cBhvr>
                                      <p:to>
                                        <p:strVal val="visible"/>
                                      </p:to>
                                    </p:set>
                                    <p:animEffect transition="in" filter="wipe(right)">
                                      <p:cBhvr>
                                        <p:cTn id="26" dur="500"/>
                                        <p:tgtEl>
                                          <p:spTgt spid="382"/>
                                        </p:tgtEl>
                                      </p:cBhvr>
                                    </p:animEffect>
                                  </p:childTnLst>
                                </p:cTn>
                              </p:par>
                              <p:par>
                                <p:cTn id="27" presetID="0" presetClass="entr" presetSubtype="0" repeatCount="indefinite" fill="hold" grpId="0" nodeType="withEffect">
                                  <p:stCondLst>
                                    <p:cond delay="0"/>
                                  </p:stCondLst>
                                  <p:iterate type="lt">
                                    <p:tmPct val="2000"/>
                                  </p:iterate>
                                  <p:childTnLst>
                                    <p:set>
                                      <p:cBhvr>
                                        <p:cTn id="28" dur="1" fill="hold">
                                          <p:stCondLst>
                                            <p:cond delay="0"/>
                                          </p:stCondLst>
                                        </p:cTn>
                                        <p:tgtEl>
                                          <p:spTgt spid="419"/>
                                        </p:tgtEl>
                                        <p:attrNameLst>
                                          <p:attrName>style.visibility</p:attrName>
                                        </p:attrNameLst>
                                      </p:cBhvr>
                                      <p:to>
                                        <p:strVal val="visible"/>
                                      </p:to>
                                    </p:set>
                                    <p:set>
                                      <p:cBhvr>
                                        <p:cTn id="29" dur="3000" fill="hold">
                                          <p:stCondLst>
                                            <p:cond delay="0"/>
                                          </p:stCondLst>
                                        </p:cTn>
                                        <p:tgtEl>
                                          <p:spTgt spid="419"/>
                                        </p:tgtEl>
                                        <p:attrNameLst>
                                          <p:attrName>style.opacity</p:attrName>
                                        </p:attrNameLst>
                                      </p:cBhvr>
                                      <p:to>
                                        <p:strVal val="1"/>
                                      </p:to>
                                    </p:set>
                                    <p:animScale>
                                      <p:cBhvr>
                                        <p:cTn id="30" dur="3000" fill="hold">
                                          <p:stCondLst>
                                            <p:cond delay="0"/>
                                          </p:stCondLst>
                                        </p:cTn>
                                        <p:tgtEl>
                                          <p:spTgt spid="419"/>
                                        </p:tgtEl>
                                      </p:cBhvr>
                                      <p:to x="1000" y="1000"/>
                                    </p:animScale>
                                    <p:anim to="" calcmode="lin" valueType="num">
                                      <p:cBhvr>
                                        <p:cTn id="31" dur="3000" fill="hold">
                                          <p:stCondLst>
                                            <p:cond delay="0"/>
                                          </p:stCondLst>
                                        </p:cTn>
                                        <p:tgtEl>
                                          <p:spTgt spid="419"/>
                                        </p:tgtEl>
                                        <p:attrNameLst>
                                          <p:attrName>ppt_x</p:attrName>
                                        </p:attrNameLst>
                                      </p:cBhvr>
                                      <p:tavLst>
                                        <p:tav tm="0">
                                          <p:val>
                                            <p:strVal val="#ppt_x*rand(1)"/>
                                          </p:val>
                                        </p:tav>
                                        <p:tav tm="100000">
                                          <p:val>
                                            <p:strVal val="#ppt_x+sin(rand(360))"/>
                                          </p:val>
                                        </p:tav>
                                      </p:tavLst>
                                    </p:anim>
                                    <p:anim to="" calcmode="lin" valueType="num">
                                      <p:cBhvr>
                                        <p:cTn id="32" dur="3000" fill="hold">
                                          <p:stCondLst>
                                            <p:cond delay="0"/>
                                          </p:stCondLst>
                                        </p:cTn>
                                        <p:tgtEl>
                                          <p:spTgt spid="419"/>
                                        </p:tgtEl>
                                        <p:attrNameLst>
                                          <p:attrName>ppt_y</p:attrName>
                                        </p:attrNameLst>
                                      </p:cBhvr>
                                      <p:tavLst>
                                        <p:tav tm="0">
                                          <p:val>
                                            <p:strVal val="#ppt_y*rand(1)"/>
                                          </p:val>
                                        </p:tav>
                                        <p:tav tm="100000">
                                          <p:val>
                                            <p:strVal val="#ppt_y+sin(rand(360))"/>
                                          </p:val>
                                        </p:tav>
                                      </p:tavLst>
                                    </p:anim>
                                  </p:childTnLst>
                                </p:cTn>
                              </p:par>
                              <p:par>
                                <p:cTn id="33" presetID="0" presetClass="entr" presetSubtype="0" repeatCount="indefinite" fill="hold" grpId="0" nodeType="withEffect">
                                  <p:stCondLst>
                                    <p:cond delay="250"/>
                                  </p:stCondLst>
                                  <p:iterate type="lt">
                                    <p:tmPct val="2000"/>
                                  </p:iterate>
                                  <p:childTnLst>
                                    <p:set>
                                      <p:cBhvr>
                                        <p:cTn id="34" dur="1" fill="hold">
                                          <p:stCondLst>
                                            <p:cond delay="0"/>
                                          </p:stCondLst>
                                        </p:cTn>
                                        <p:tgtEl>
                                          <p:spTgt spid="420"/>
                                        </p:tgtEl>
                                        <p:attrNameLst>
                                          <p:attrName>style.visibility</p:attrName>
                                        </p:attrNameLst>
                                      </p:cBhvr>
                                      <p:to>
                                        <p:strVal val="visible"/>
                                      </p:to>
                                    </p:set>
                                    <p:set>
                                      <p:cBhvr>
                                        <p:cTn id="35" dur="3000" fill="hold">
                                          <p:stCondLst>
                                            <p:cond delay="0"/>
                                          </p:stCondLst>
                                        </p:cTn>
                                        <p:tgtEl>
                                          <p:spTgt spid="420"/>
                                        </p:tgtEl>
                                        <p:attrNameLst>
                                          <p:attrName>style.opacity</p:attrName>
                                        </p:attrNameLst>
                                      </p:cBhvr>
                                      <p:to>
                                        <p:strVal val="1"/>
                                      </p:to>
                                    </p:set>
                                    <p:animScale>
                                      <p:cBhvr>
                                        <p:cTn id="36" dur="3000" fill="hold">
                                          <p:stCondLst>
                                            <p:cond delay="0"/>
                                          </p:stCondLst>
                                        </p:cTn>
                                        <p:tgtEl>
                                          <p:spTgt spid="420"/>
                                        </p:tgtEl>
                                      </p:cBhvr>
                                      <p:to x="1000" y="1000"/>
                                    </p:animScale>
                                    <p:anim to="" calcmode="lin" valueType="num">
                                      <p:cBhvr>
                                        <p:cTn id="37" dur="3000" fill="hold">
                                          <p:stCondLst>
                                            <p:cond delay="0"/>
                                          </p:stCondLst>
                                        </p:cTn>
                                        <p:tgtEl>
                                          <p:spTgt spid="420"/>
                                        </p:tgtEl>
                                        <p:attrNameLst>
                                          <p:attrName>ppt_x</p:attrName>
                                        </p:attrNameLst>
                                      </p:cBhvr>
                                      <p:tavLst>
                                        <p:tav tm="0">
                                          <p:val>
                                            <p:strVal val="#ppt_x*rand(1)"/>
                                          </p:val>
                                        </p:tav>
                                        <p:tav tm="100000">
                                          <p:val>
                                            <p:strVal val="#ppt_x+sin(rand(360))"/>
                                          </p:val>
                                        </p:tav>
                                      </p:tavLst>
                                    </p:anim>
                                    <p:anim to="" calcmode="lin" valueType="num">
                                      <p:cBhvr>
                                        <p:cTn id="38" dur="3000" fill="hold">
                                          <p:stCondLst>
                                            <p:cond delay="0"/>
                                          </p:stCondLst>
                                        </p:cTn>
                                        <p:tgtEl>
                                          <p:spTgt spid="420"/>
                                        </p:tgtEl>
                                        <p:attrNameLst>
                                          <p:attrName>ppt_y</p:attrName>
                                        </p:attrNameLst>
                                      </p:cBhvr>
                                      <p:tavLst>
                                        <p:tav tm="0">
                                          <p:val>
                                            <p:strVal val="#ppt_y*rand(1)"/>
                                          </p:val>
                                        </p:tav>
                                        <p:tav tm="100000">
                                          <p:val>
                                            <p:strVal val="#ppt_y+sin(rand(360))"/>
                                          </p:val>
                                        </p:tav>
                                      </p:tavLst>
                                    </p:anim>
                                  </p:childTnLst>
                                </p:cTn>
                              </p:par>
                              <p:par>
                                <p:cTn id="39" presetID="0" presetClass="entr" presetSubtype="0" repeatCount="indefinite" accel="50000" fill="hold" grpId="0" nodeType="withEffect">
                                  <p:stCondLst>
                                    <p:cond delay="0"/>
                                  </p:stCondLst>
                                  <p:childTnLst>
                                    <p:animMotion origin="layout" path="M -0.04909 0.07986 L -1.12409 1.18912 " pathEditMode="relative" rAng="0" ptsTypes="AA">
                                      <p:cBhvr>
                                        <p:cTn id="40" dur="2000" fill="hold">
                                          <p:stCondLst>
                                            <p:cond delay="0"/>
                                          </p:stCondLst>
                                        </p:cTn>
                                        <p:tgtEl>
                                          <p:spTgt spid="414"/>
                                        </p:tgtEl>
                                        <p:attrNameLst>
                                          <p:attrName>ppt_x</p:attrName>
                                          <p:attrName>ppt_y</p:attrName>
                                        </p:attrNameLst>
                                      </p:cBhvr>
                                      <p:rCtr x="-53750" y="55463"/>
                                    </p:animMotion>
                                  </p:childTnLst>
                                </p:cTn>
                              </p:par>
                              <p:par>
                                <p:cTn id="41" presetID="0" presetClass="entr" presetSubtype="0" repeatCount="indefinite" accel="50000" fill="hold" grpId="0" nodeType="withEffect">
                                  <p:stCondLst>
                                    <p:cond delay="1400"/>
                                  </p:stCondLst>
                                  <p:childTnLst>
                                    <p:animMotion origin="layout" path="M -0.04909 0.07986 L -1.1293 1.25208 " pathEditMode="relative" rAng="0" ptsTypes="AA">
                                      <p:cBhvr>
                                        <p:cTn id="42" dur="2000" fill="hold">
                                          <p:stCondLst>
                                            <p:cond delay="0"/>
                                          </p:stCondLst>
                                        </p:cTn>
                                        <p:tgtEl>
                                          <p:spTgt spid="416"/>
                                        </p:tgtEl>
                                        <p:attrNameLst>
                                          <p:attrName>ppt_x</p:attrName>
                                          <p:attrName>ppt_y</p:attrName>
                                        </p:attrNameLst>
                                      </p:cBhvr>
                                      <p:rCtr x="-54010" y="58611"/>
                                    </p:animMotion>
                                  </p:childTnLst>
                                </p:cTn>
                              </p:par>
                              <p:par>
                                <p:cTn id="43" presetID="0" presetClass="entr" presetSubtype="0" repeatCount="indefinite" accel="50000" fill="hold" grpId="0" nodeType="withEffect">
                                  <p:stCondLst>
                                    <p:cond delay="700"/>
                                  </p:stCondLst>
                                  <p:childTnLst>
                                    <p:animMotion origin="layout" path="M -0.04909 0.07986 L -1.34753 1.39606 " pathEditMode="relative" rAng="0" ptsTypes="AA">
                                      <p:cBhvr>
                                        <p:cTn id="44" dur="2000" fill="hold">
                                          <p:stCondLst>
                                            <p:cond delay="0"/>
                                          </p:stCondLst>
                                        </p:cTn>
                                        <p:tgtEl>
                                          <p:spTgt spid="415"/>
                                        </p:tgtEl>
                                        <p:attrNameLst>
                                          <p:attrName>ppt_x</p:attrName>
                                          <p:attrName>ppt_y</p:attrName>
                                        </p:attrNameLst>
                                      </p:cBhvr>
                                      <p:rCtr x="-64922" y="65810"/>
                                    </p:animMotion>
                                  </p:childTnLst>
                                </p:cTn>
                              </p:par>
                              <p:par>
                                <p:cTn id="45" presetID="0" presetClass="entr" presetSubtype="0" repeatCount="indefinite" accel="50000" fill="hold" grpId="0" nodeType="withEffect">
                                  <p:stCondLst>
                                    <p:cond delay="0"/>
                                  </p:stCondLst>
                                  <p:childTnLst>
                                    <p:animMotion origin="layout" path="M -0.04909 0.07986 L -1.07305 1.13773 " pathEditMode="relative" rAng="0" ptsTypes="AA">
                                      <p:cBhvr>
                                        <p:cTn id="46" dur="2000" fill="hold">
                                          <p:stCondLst>
                                            <p:cond delay="0"/>
                                          </p:stCondLst>
                                        </p:cTn>
                                        <p:tgtEl>
                                          <p:spTgt spid="417"/>
                                        </p:tgtEl>
                                        <p:attrNameLst>
                                          <p:attrName>ppt_x</p:attrName>
                                          <p:attrName>ppt_y</p:attrName>
                                        </p:attrNameLst>
                                      </p:cBhvr>
                                      <p:rCtr x="-51198" y="52894"/>
                                    </p:animMotion>
                                  </p:childTnLst>
                                </p:cTn>
                              </p:par>
                              <p:par>
                                <p:cTn id="47" presetID="0" presetClass="entr" presetSubtype="0" repeatCount="indefinite" accel="50000" fill="hold" grpId="0" nodeType="withEffect">
                                  <p:stCondLst>
                                    <p:cond delay="2200"/>
                                  </p:stCondLst>
                                  <p:childTnLst>
                                    <p:animMotion origin="layout" path="M -0.04913632 0.07996778 L -0.9979683 1.054288 E" pathEditMode="relative">
                                      <p:cBhvr>
                                        <p:cTn id="48" dur="2000" fill="hold">
                                          <p:stCondLst>
                                            <p:cond delay="0"/>
                                          </p:stCondLst>
                                        </p:cTn>
                                        <p:tgtEl>
                                          <p:spTgt spid="418"/>
                                        </p:tgtEl>
                                        <p:attrNameLst>
                                          <p:attrName>ppt_x</p:attrName>
                                          <p:attrName>ppt_y</p:attrName>
                                        </p:attrNameLst>
                                      </p:cBhvr>
                                    </p:animMotion>
                                  </p:childTnLst>
                                </p:cTn>
                              </p:par>
                              <p:par>
                                <p:cTn id="49" presetID="50" presetClass="entr" presetSubtype="0" decel="100000" fill="hold" grpId="0" nodeType="withEffect">
                                  <p:stCondLst>
                                    <p:cond delay="900"/>
                                  </p:stCondLst>
                                  <p:iterate type="lt">
                                    <p:tmPct val="10000"/>
                                  </p:iterate>
                                  <p:childTnLst>
                                    <p:set>
                                      <p:cBhvr>
                                        <p:cTn id="50" dur="1" fill="hold">
                                          <p:stCondLst>
                                            <p:cond delay="0"/>
                                          </p:stCondLst>
                                        </p:cTn>
                                        <p:tgtEl>
                                          <p:spTgt spid="422"/>
                                        </p:tgtEl>
                                        <p:attrNameLst>
                                          <p:attrName>style.visibility</p:attrName>
                                        </p:attrNameLst>
                                      </p:cBhvr>
                                      <p:to>
                                        <p:strVal val="visible"/>
                                      </p:to>
                                    </p:set>
                                    <p:anim calcmode="lin" valueType="num">
                                      <p:cBhvr>
                                        <p:cTn id="51" dur="500" fill="hold"/>
                                        <p:tgtEl>
                                          <p:spTgt spid="422"/>
                                        </p:tgtEl>
                                        <p:attrNameLst>
                                          <p:attrName>ppt_w</p:attrName>
                                        </p:attrNameLst>
                                      </p:cBhvr>
                                      <p:tavLst>
                                        <p:tav tm="0">
                                          <p:val>
                                            <p:strVal val="#ppt_w+.3"/>
                                          </p:val>
                                        </p:tav>
                                        <p:tav tm="100000">
                                          <p:val>
                                            <p:strVal val="#ppt_w"/>
                                          </p:val>
                                        </p:tav>
                                      </p:tavLst>
                                    </p:anim>
                                    <p:anim calcmode="lin" valueType="num">
                                      <p:cBhvr>
                                        <p:cTn id="52" dur="500" fill="hold"/>
                                        <p:tgtEl>
                                          <p:spTgt spid="422"/>
                                        </p:tgtEl>
                                        <p:attrNameLst>
                                          <p:attrName>ppt_h</p:attrName>
                                        </p:attrNameLst>
                                      </p:cBhvr>
                                      <p:tavLst>
                                        <p:tav tm="0">
                                          <p:val>
                                            <p:strVal val="#ppt_h"/>
                                          </p:val>
                                        </p:tav>
                                        <p:tav tm="100000">
                                          <p:val>
                                            <p:strVal val="#ppt_h"/>
                                          </p:val>
                                        </p:tav>
                                      </p:tavLst>
                                    </p:anim>
                                    <p:animEffect transition="in" filter="fade">
                                      <p:cBhvr>
                                        <p:cTn id="53" dur="500"/>
                                        <p:tgtEl>
                                          <p:spTgt spid="422"/>
                                        </p:tgtEl>
                                      </p:cBhvr>
                                    </p:animEffect>
                                  </p:childTnLst>
                                </p:cTn>
                              </p:par>
                              <p:par>
                                <p:cTn id="54" presetID="42" presetClass="path" presetSubtype="0" accel="50000" decel="50000" fill="hold" grpId="1" nodeType="withEffect">
                                  <p:stCondLst>
                                    <p:cond delay="900"/>
                                  </p:stCondLst>
                                  <p:iterate type="lt">
                                    <p:tmPct val="10000"/>
                                  </p:iterate>
                                  <p:childTnLst>
                                    <p:animMotion origin="layout" path="M 0 0.05741 L 0 -0.02801 " pathEditMode="relative" rAng="0" ptsTypes="AA">
                                      <p:cBhvr>
                                        <p:cTn id="55" dur="500" fill="hold"/>
                                        <p:tgtEl>
                                          <p:spTgt spid="422"/>
                                        </p:tgtEl>
                                        <p:attrNameLst>
                                          <p:attrName>ppt_x</p:attrName>
                                          <p:attrName>ppt_y</p:attrName>
                                        </p:attrNameLst>
                                      </p:cBhvr>
                                      <p:rCtr x="0" y="-4282"/>
                                    </p:animMotion>
                                  </p:childTnLst>
                                </p:cTn>
                              </p:par>
                              <p:par>
                                <p:cTn id="56" presetID="42" presetClass="path" presetSubtype="0" accel="50000" decel="50000" fill="hold" grpId="2" nodeType="withEffect">
                                  <p:stCondLst>
                                    <p:cond delay="900"/>
                                  </p:stCondLst>
                                  <p:iterate type="lt">
                                    <p:tmPct val="10000"/>
                                  </p:iterate>
                                  <p:childTnLst>
                                    <p:animMotion origin="layout" path="M 0 -0.02801 L 0 -1.48148E-6 " pathEditMode="relative" rAng="0" ptsTypes="AA">
                                      <p:cBhvr>
                                        <p:cTn id="57" dur="500" fill="hold"/>
                                        <p:tgtEl>
                                          <p:spTgt spid="422"/>
                                        </p:tgtEl>
                                        <p:attrNameLst>
                                          <p:attrName>ppt_x</p:attrName>
                                          <p:attrName>ppt_y</p:attrName>
                                        </p:attrNameLst>
                                      </p:cBhvr>
                                      <p:rCtr x="0" y="1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0" animBg="1"/>
      <p:bldP spid="382" grpId="0" animBg="1"/>
      <p:bldP spid="414" grpId="0" animBg="1"/>
      <p:bldP spid="415" grpId="0" animBg="1"/>
      <p:bldP spid="416" grpId="0" animBg="1"/>
      <p:bldP spid="417" grpId="0" animBg="1"/>
      <p:bldP spid="418" grpId="0" animBg="1"/>
      <p:bldP spid="419" grpId="0"/>
      <p:bldP spid="420" grpId="0"/>
      <p:bldP spid="422" grpId="0"/>
      <p:bldP spid="422" grpId="1"/>
      <p:bldP spid="422" grpId="2"/>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5354053" y="2687053"/>
            <a:ext cx="1483894" cy="1483894"/>
            <a:chOff x="4775200" y="2108200"/>
            <a:chExt cx="2641600" cy="2641600"/>
          </a:xfrm>
          <a:effectLst>
            <a:outerShdw blurRad="317500" sx="107000" sy="107000" algn="ctr" rotWithShape="0">
              <a:srgbClr val="B0D3F2">
                <a:alpha val="38000"/>
              </a:srgbClr>
            </a:outerShdw>
          </a:effectLst>
        </p:grpSpPr>
        <p:sp>
          <p:nvSpPr>
            <p:cNvPr id="3" name="椭圆 2"/>
            <p:cNvSpPr/>
            <p:nvPr/>
          </p:nvSpPr>
          <p:spPr>
            <a:xfrm>
              <a:off x="4775200" y="2108200"/>
              <a:ext cx="2641600" cy="2641600"/>
            </a:xfrm>
            <a:prstGeom prst="ellipse">
              <a:avLst/>
            </a:prstGeom>
            <a:solidFill>
              <a:schemeClr val="bg1">
                <a:lumMod val="95000"/>
                <a:alpha val="29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4775200" y="2108200"/>
              <a:ext cx="2641600" cy="2641600"/>
              <a:chOff x="4772025" y="2146300"/>
              <a:chExt cx="2641600" cy="2641600"/>
            </a:xfrm>
          </p:grpSpPr>
          <p:sp>
            <p:nvSpPr>
              <p:cNvPr id="2" name="闪电形 1"/>
              <p:cNvSpPr/>
              <p:nvPr/>
            </p:nvSpPr>
            <p:spPr>
              <a:xfrm>
                <a:off x="5146847" y="2521122"/>
                <a:ext cx="1891957" cy="1891957"/>
              </a:xfrm>
              <a:prstGeom prst="lightningBolt">
                <a:avLst/>
              </a:prstGeom>
              <a:gradFill>
                <a:gsLst>
                  <a:gs pos="0">
                    <a:srgbClr val="B7DDFF">
                      <a:alpha val="80000"/>
                    </a:srgbClr>
                  </a:gs>
                  <a:gs pos="100000">
                    <a:srgbClr val="222730">
                      <a:alpha val="80000"/>
                    </a:srgbClr>
                  </a:gs>
                </a:gsLst>
                <a:lin ang="5400000" scaled="1"/>
              </a:gradFill>
              <a:ln w="34925">
                <a:gradFill>
                  <a:gsLst>
                    <a:gs pos="0">
                      <a:srgbClr val="B7DDFF"/>
                    </a:gs>
                    <a:gs pos="100000">
                      <a:srgbClr val="222730">
                        <a:alpha val="8000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椭圆 12"/>
              <p:cNvSpPr/>
              <p:nvPr/>
            </p:nvSpPr>
            <p:spPr>
              <a:xfrm>
                <a:off x="4772025" y="2146300"/>
                <a:ext cx="2641600" cy="2641600"/>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37" name="组合 436"/>
          <p:cNvGrpSpPr/>
          <p:nvPr/>
        </p:nvGrpSpPr>
        <p:grpSpPr>
          <a:xfrm>
            <a:off x="4788166" y="3188369"/>
            <a:ext cx="2611254" cy="481263"/>
            <a:chOff x="4788166" y="3188369"/>
            <a:chExt cx="2611254" cy="481263"/>
          </a:xfrm>
        </p:grpSpPr>
        <p:grpSp>
          <p:nvGrpSpPr>
            <p:cNvPr id="416" name="组合 415"/>
            <p:cNvGrpSpPr/>
            <p:nvPr/>
          </p:nvGrpSpPr>
          <p:grpSpPr>
            <a:xfrm>
              <a:off x="4792580" y="3188369"/>
              <a:ext cx="2606840" cy="481263"/>
              <a:chOff x="4471458" y="3197226"/>
              <a:chExt cx="3302000" cy="609600"/>
            </a:xfrm>
          </p:grpSpPr>
          <p:sp>
            <p:nvSpPr>
              <p:cNvPr id="21" name="矩形 20"/>
              <p:cNvSpPr/>
              <p:nvPr/>
            </p:nvSpPr>
            <p:spPr>
              <a:xfrm>
                <a:off x="4471458" y="3197226"/>
                <a:ext cx="3302000" cy="609600"/>
              </a:xfrm>
              <a:prstGeom prst="rect">
                <a:avLst/>
              </a:prstGeom>
              <a:solidFill>
                <a:srgbClr val="222730">
                  <a:alpha val="65000"/>
                </a:srgbClr>
              </a:solidFill>
              <a:ln>
                <a:noFill/>
              </a:ln>
              <a:effectLst>
                <a:outerShdw blurRad="241300" dist="50800" dir="16200000"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矩形 414"/>
              <p:cNvSpPr/>
              <p:nvPr/>
            </p:nvSpPr>
            <p:spPr>
              <a:xfrm>
                <a:off x="4471458" y="3197226"/>
                <a:ext cx="3302000" cy="609600"/>
              </a:xfrm>
              <a:prstGeom prst="rect">
                <a:avLst/>
              </a:prstGeom>
              <a:solidFill>
                <a:srgbClr val="222730">
                  <a:alpha val="65000"/>
                </a:srgbClr>
              </a:solidFill>
              <a:ln>
                <a:noFill/>
              </a:ln>
              <a:effectLst>
                <a:outerShdw blurRad="241300" dist="50800" dir="5400000" algn="t"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7" name="矩形 416"/>
            <p:cNvSpPr/>
            <p:nvPr/>
          </p:nvSpPr>
          <p:spPr>
            <a:xfrm>
              <a:off x="4788166" y="3210467"/>
              <a:ext cx="261085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电网调度自动化系统</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grpSp>
        <p:nvGrpSpPr>
          <p:cNvPr id="443" name="组合 442"/>
          <p:cNvGrpSpPr/>
          <p:nvPr/>
        </p:nvGrpSpPr>
        <p:grpSpPr>
          <a:xfrm>
            <a:off x="4668252" y="1960745"/>
            <a:ext cx="2855496" cy="2938514"/>
            <a:chOff x="4668252" y="1960745"/>
            <a:chExt cx="2855496" cy="2938514"/>
          </a:xfrm>
        </p:grpSpPr>
        <p:grpSp>
          <p:nvGrpSpPr>
            <p:cNvPr id="442" name="组合 441"/>
            <p:cNvGrpSpPr/>
            <p:nvPr/>
          </p:nvGrpSpPr>
          <p:grpSpPr>
            <a:xfrm>
              <a:off x="4668252" y="1960745"/>
              <a:ext cx="2855496" cy="2896003"/>
              <a:chOff x="4668252" y="1960745"/>
              <a:chExt cx="2855496" cy="2896003"/>
            </a:xfrm>
          </p:grpSpPr>
          <p:grpSp>
            <p:nvGrpSpPr>
              <p:cNvPr id="438" name="组合 437"/>
              <p:cNvGrpSpPr/>
              <p:nvPr/>
            </p:nvGrpSpPr>
            <p:grpSpPr>
              <a:xfrm>
                <a:off x="4668252" y="2001252"/>
                <a:ext cx="2855496" cy="2855496"/>
                <a:chOff x="4668252" y="2001252"/>
                <a:chExt cx="2855496" cy="2855496"/>
              </a:xfrm>
            </p:grpSpPr>
            <p:sp>
              <p:nvSpPr>
                <p:cNvPr id="419" name="弧形 418"/>
                <p:cNvSpPr/>
                <p:nvPr/>
              </p:nvSpPr>
              <p:spPr>
                <a:xfrm>
                  <a:off x="4668252" y="2001252"/>
                  <a:ext cx="2855496" cy="2855496"/>
                </a:xfrm>
                <a:prstGeom prst="arc">
                  <a:avLst>
                    <a:gd name="adj1" fmla="val 16200000"/>
                    <a:gd name="adj2" fmla="val 2411207"/>
                  </a:avLst>
                </a:prstGeom>
                <a:ln>
                  <a:solidFill>
                    <a:srgbClr val="B0D3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20" name="弧形 419"/>
                <p:cNvSpPr/>
                <p:nvPr/>
              </p:nvSpPr>
              <p:spPr>
                <a:xfrm flipH="1" flipV="1">
                  <a:off x="4668252" y="2001252"/>
                  <a:ext cx="2855496" cy="2855496"/>
                </a:xfrm>
                <a:prstGeom prst="arc">
                  <a:avLst>
                    <a:gd name="adj1" fmla="val 16200000"/>
                    <a:gd name="adj2" fmla="val 1920846"/>
                  </a:avLst>
                </a:prstGeom>
                <a:ln>
                  <a:solidFill>
                    <a:srgbClr val="B0D3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421" name="椭圆 420"/>
              <p:cNvSpPr/>
              <p:nvPr/>
            </p:nvSpPr>
            <p:spPr>
              <a:xfrm>
                <a:off x="6053086" y="1960745"/>
                <a:ext cx="81014" cy="81014"/>
              </a:xfrm>
              <a:prstGeom prst="ellipse">
                <a:avLst/>
              </a:prstGeom>
              <a:solidFill>
                <a:srgbClr val="B0D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2" name="椭圆 421"/>
            <p:cNvSpPr/>
            <p:nvPr/>
          </p:nvSpPr>
          <p:spPr>
            <a:xfrm>
              <a:off x="6053086" y="4818245"/>
              <a:ext cx="81014" cy="81014"/>
            </a:xfrm>
            <a:prstGeom prst="ellipse">
              <a:avLst/>
            </a:prstGeom>
            <a:solidFill>
              <a:srgbClr val="B0D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3" name="组合 432"/>
          <p:cNvGrpSpPr/>
          <p:nvPr/>
        </p:nvGrpSpPr>
        <p:grpSpPr>
          <a:xfrm>
            <a:off x="825667" y="2853203"/>
            <a:ext cx="3515632" cy="465221"/>
            <a:chOff x="825667" y="2853203"/>
            <a:chExt cx="3515632" cy="465221"/>
          </a:xfrm>
        </p:grpSpPr>
        <p:sp>
          <p:nvSpPr>
            <p:cNvPr id="424" name="矩形 423"/>
            <p:cNvSpPr/>
            <p:nvPr/>
          </p:nvSpPr>
          <p:spPr>
            <a:xfrm>
              <a:off x="825667" y="2886969"/>
              <a:ext cx="3456222"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提高供电企业的劳动生产率</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28" name="矩形 427"/>
            <p:cNvSpPr/>
            <p:nvPr/>
          </p:nvSpPr>
          <p:spPr>
            <a:xfrm>
              <a:off x="4245046" y="2853203"/>
              <a:ext cx="96253" cy="465221"/>
            </a:xfrm>
            <a:prstGeom prst="rect">
              <a:avLst/>
            </a:prstGeom>
            <a:gradFill flip="none" rotWithShape="1">
              <a:gsLst>
                <a:gs pos="0">
                  <a:schemeClr val="bg1">
                    <a:lumMod val="95000"/>
                  </a:schemeClr>
                </a:gs>
                <a:gs pos="100000">
                  <a:srgbClr val="22273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2" name="组合 431"/>
          <p:cNvGrpSpPr/>
          <p:nvPr/>
        </p:nvGrpSpPr>
        <p:grpSpPr>
          <a:xfrm>
            <a:off x="6963753" y="1536939"/>
            <a:ext cx="4043843" cy="465221"/>
            <a:chOff x="6963753" y="1536939"/>
            <a:chExt cx="4043843" cy="465221"/>
          </a:xfrm>
        </p:grpSpPr>
        <p:sp>
          <p:nvSpPr>
            <p:cNvPr id="425" name="矩形 424"/>
            <p:cNvSpPr/>
            <p:nvPr/>
          </p:nvSpPr>
          <p:spPr>
            <a:xfrm>
              <a:off x="7047858" y="1570705"/>
              <a:ext cx="3959738"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提高电网和变电所的安全运行水平</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29" name="矩形 428"/>
            <p:cNvSpPr/>
            <p:nvPr/>
          </p:nvSpPr>
          <p:spPr>
            <a:xfrm>
              <a:off x="6963753" y="1536939"/>
              <a:ext cx="96253" cy="465221"/>
            </a:xfrm>
            <a:prstGeom prst="rect">
              <a:avLst/>
            </a:prstGeom>
            <a:gradFill flip="none" rotWithShape="1">
              <a:gsLst>
                <a:gs pos="0">
                  <a:schemeClr val="bg1">
                    <a:lumMod val="95000"/>
                  </a:schemeClr>
                </a:gs>
                <a:gs pos="100000">
                  <a:srgbClr val="22273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5" name="组合 434"/>
          <p:cNvGrpSpPr/>
          <p:nvPr/>
        </p:nvGrpSpPr>
        <p:grpSpPr>
          <a:xfrm>
            <a:off x="7802861" y="3818205"/>
            <a:ext cx="4021529" cy="707886"/>
            <a:chOff x="7802861" y="3818205"/>
            <a:chExt cx="4021529" cy="707886"/>
          </a:xfrm>
        </p:grpSpPr>
        <p:sp>
          <p:nvSpPr>
            <p:cNvPr id="427" name="矩形 426"/>
            <p:cNvSpPr/>
            <p:nvPr/>
          </p:nvSpPr>
          <p:spPr>
            <a:xfrm>
              <a:off x="7909281" y="3818205"/>
              <a:ext cx="3915109" cy="707886"/>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是现代化电网建设的重要组成部分，也是调度管理的发展方向</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30" name="矩形 429"/>
            <p:cNvSpPr/>
            <p:nvPr/>
          </p:nvSpPr>
          <p:spPr>
            <a:xfrm>
              <a:off x="7802861" y="3861945"/>
              <a:ext cx="96253" cy="648000"/>
            </a:xfrm>
            <a:prstGeom prst="rect">
              <a:avLst/>
            </a:prstGeom>
            <a:gradFill flip="none" rotWithShape="1">
              <a:gsLst>
                <a:gs pos="0">
                  <a:schemeClr val="bg1">
                    <a:lumMod val="95000"/>
                  </a:schemeClr>
                </a:gs>
                <a:gs pos="100000">
                  <a:srgbClr val="22273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4" name="组合 433"/>
          <p:cNvGrpSpPr/>
          <p:nvPr/>
        </p:nvGrpSpPr>
        <p:grpSpPr>
          <a:xfrm>
            <a:off x="1082457" y="4865048"/>
            <a:ext cx="3936477" cy="707886"/>
            <a:chOff x="1082457" y="4865048"/>
            <a:chExt cx="3936477" cy="707886"/>
          </a:xfrm>
        </p:grpSpPr>
        <p:sp>
          <p:nvSpPr>
            <p:cNvPr id="426" name="矩形 425"/>
            <p:cNvSpPr/>
            <p:nvPr/>
          </p:nvSpPr>
          <p:spPr>
            <a:xfrm>
              <a:off x="1082457" y="4865048"/>
              <a:ext cx="3775467" cy="707886"/>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降低电网的建设和管理成本等都有直接的经济效益和社会效益</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31" name="矩形 430"/>
            <p:cNvSpPr/>
            <p:nvPr/>
          </p:nvSpPr>
          <p:spPr>
            <a:xfrm>
              <a:off x="4922681" y="4908788"/>
              <a:ext cx="96253" cy="648000"/>
            </a:xfrm>
            <a:prstGeom prst="rect">
              <a:avLst/>
            </a:prstGeom>
            <a:gradFill flip="none" rotWithShape="1">
              <a:gsLst>
                <a:gs pos="0">
                  <a:schemeClr val="bg1">
                    <a:lumMod val="95000"/>
                  </a:schemeClr>
                </a:gs>
                <a:gs pos="100000">
                  <a:srgbClr val="22273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6" name="组合 445"/>
          <p:cNvGrpSpPr/>
          <p:nvPr/>
        </p:nvGrpSpPr>
        <p:grpSpPr>
          <a:xfrm>
            <a:off x="-161312" y="-173889"/>
            <a:ext cx="2234133" cy="1091464"/>
            <a:chOff x="-161312" y="-173889"/>
            <a:chExt cx="2234133" cy="1091464"/>
          </a:xfrm>
        </p:grpSpPr>
        <p:grpSp>
          <p:nvGrpSpPr>
            <p:cNvPr id="436" name="组合 435"/>
            <p:cNvGrpSpPr/>
            <p:nvPr/>
          </p:nvGrpSpPr>
          <p:grpSpPr>
            <a:xfrm>
              <a:off x="-161312" y="-173889"/>
              <a:ext cx="2007258" cy="1091464"/>
              <a:chOff x="-161312" y="-173889"/>
              <a:chExt cx="2007258" cy="1091464"/>
            </a:xfrm>
          </p:grpSpPr>
          <p:pic>
            <p:nvPicPr>
              <p:cNvPr id="28" name="图片 27"/>
              <p:cNvPicPr>
                <a:picLocks noChangeAspect="1"/>
              </p:cNvPicPr>
              <p:nvPr/>
            </p:nvPicPr>
            <p:blipFill>
              <a:blip r:embed="rId1" cstate="print"/>
              <a:stretch>
                <a:fillRect/>
              </a:stretch>
            </p:blipFill>
            <p:spPr>
              <a:xfrm>
                <a:off x="-161312" y="-173889"/>
                <a:ext cx="1193210" cy="1091464"/>
              </a:xfrm>
              <a:prstGeom prst="rect">
                <a:avLst/>
              </a:prstGeom>
            </p:spPr>
          </p:pic>
          <p:sp>
            <p:nvSpPr>
              <p:cNvPr id="30" name="文本框 29"/>
              <p:cNvSpPr txBox="1"/>
              <p:nvPr/>
            </p:nvSpPr>
            <p:spPr>
              <a:xfrm>
                <a:off x="779160" y="171775"/>
                <a:ext cx="1066786"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引言</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31" name="直接连接符 30"/>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45" name="直接连接符 444"/>
            <p:cNvCxnSpPr/>
            <p:nvPr/>
          </p:nvCxnSpPr>
          <p:spPr>
            <a:xfrm flipH="1">
              <a:off x="-22679" y="781050"/>
              <a:ext cx="20955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advTm="4000">
        <p14:ripple/>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446"/>
                                            </p:tgtEl>
                                            <p:attrNameLst>
                                              <p:attrName>style.visibility</p:attrName>
                                            </p:attrNameLst>
                                          </p:cBhvr>
                                          <p:to>
                                            <p:strVal val="visible"/>
                                          </p:to>
                                        </p:set>
                                        <p:anim calcmode="lin" valueType="num" p14:bounceEnd="38000">
                                          <p:cBhvr additive="base">
                                            <p:cTn id="7" dur="500" fill="hold"/>
                                            <p:tgtEl>
                                              <p:spTgt spid="446"/>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446"/>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cBhvr>
                                            <p:cTn id="11" dur="300" fill="hold"/>
                                            <p:tgtEl>
                                              <p:spTgt spid="14"/>
                                            </p:tgtEl>
                                            <p:attrNameLst>
                                              <p:attrName>ppt_w</p:attrName>
                                            </p:attrNameLst>
                                          </p:cBhvr>
                                          <p:tavLst>
                                            <p:tav tm="0">
                                              <p:val>
                                                <p:fltVal val="0"/>
                                              </p:val>
                                            </p:tav>
                                            <p:tav tm="100000">
                                              <p:val>
                                                <p:strVal val="#ppt_w"/>
                                              </p:val>
                                            </p:tav>
                                          </p:tavLst>
                                        </p:anim>
                                        <p:anim calcmode="lin" valueType="num">
                                          <p:cBhvr>
                                            <p:cTn id="12" dur="300" fill="hold"/>
                                            <p:tgtEl>
                                              <p:spTgt spid="14"/>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14"/>
                                            </p:tgtEl>
                                          </p:cBhvr>
                                          <p:by x="110000" y="110000"/>
                                        </p:animScale>
                                      </p:childTnLst>
                                    </p:cTn>
                                  </p:par>
                                  <p:par>
                                    <p:cTn id="15" presetID="23" presetClass="entr" presetSubtype="16" fill="hold" nodeType="withEffect">
                                      <p:stCondLst>
                                        <p:cond delay="550"/>
                                      </p:stCondLst>
                                      <p:childTnLst>
                                        <p:set>
                                          <p:cBhvr>
                                            <p:cTn id="16" dur="1" fill="hold">
                                              <p:stCondLst>
                                                <p:cond delay="0"/>
                                              </p:stCondLst>
                                            </p:cTn>
                                            <p:tgtEl>
                                              <p:spTgt spid="437"/>
                                            </p:tgtEl>
                                            <p:attrNameLst>
                                              <p:attrName>style.visibility</p:attrName>
                                            </p:attrNameLst>
                                          </p:cBhvr>
                                          <p:to>
                                            <p:strVal val="visible"/>
                                          </p:to>
                                        </p:set>
                                        <p:anim calcmode="lin" valueType="num">
                                          <p:cBhvr>
                                            <p:cTn id="17" dur="200" fill="hold"/>
                                            <p:tgtEl>
                                              <p:spTgt spid="437"/>
                                            </p:tgtEl>
                                            <p:attrNameLst>
                                              <p:attrName>ppt_w</p:attrName>
                                            </p:attrNameLst>
                                          </p:cBhvr>
                                          <p:tavLst>
                                            <p:tav tm="0">
                                              <p:val>
                                                <p:fltVal val="0"/>
                                              </p:val>
                                            </p:tav>
                                            <p:tav tm="100000">
                                              <p:val>
                                                <p:strVal val="#ppt_w"/>
                                              </p:val>
                                            </p:tav>
                                          </p:tavLst>
                                        </p:anim>
                                        <p:anim calcmode="lin" valueType="num">
                                          <p:cBhvr>
                                            <p:cTn id="18" dur="200" fill="hold"/>
                                            <p:tgtEl>
                                              <p:spTgt spid="437"/>
                                            </p:tgtEl>
                                            <p:attrNameLst>
                                              <p:attrName>ppt_h</p:attrName>
                                            </p:attrNameLst>
                                          </p:cBhvr>
                                          <p:tavLst>
                                            <p:tav tm="0">
                                              <p:val>
                                                <p:fltVal val="0"/>
                                              </p:val>
                                            </p:tav>
                                            <p:tav tm="100000">
                                              <p:val>
                                                <p:strVal val="#ppt_h"/>
                                              </p:val>
                                            </p:tav>
                                          </p:tavLst>
                                        </p:anim>
                                      </p:childTnLst>
                                    </p:cTn>
                                  </p:par>
                                  <p:par>
                                    <p:cTn id="19" presetID="6" presetClass="emph" presetSubtype="0" autoRev="1" fill="hold" nodeType="withEffect">
                                      <p:stCondLst>
                                        <p:cond delay="800"/>
                                      </p:stCondLst>
                                      <p:childTnLst>
                                        <p:animScale>
                                          <p:cBhvr>
                                            <p:cTn id="20" dur="100" fill="hold"/>
                                            <p:tgtEl>
                                              <p:spTgt spid="437"/>
                                            </p:tgtEl>
                                          </p:cBhvr>
                                          <p:by x="110000" y="100000"/>
                                        </p:animScale>
                                      </p:childTnLst>
                                    </p:cTn>
                                  </p:par>
                                  <p:par>
                                    <p:cTn id="21" presetID="6" presetClass="emph" presetSubtype="0" autoRev="1" fill="hold" nodeType="withEffect">
                                      <p:stCondLst>
                                        <p:cond delay="1000"/>
                                      </p:stCondLst>
                                      <p:childTnLst>
                                        <p:animScale>
                                          <p:cBhvr>
                                            <p:cTn id="22" dur="100" fill="hold"/>
                                            <p:tgtEl>
                                              <p:spTgt spid="437"/>
                                            </p:tgtEl>
                                          </p:cBhvr>
                                          <p:by x="95000" y="100000"/>
                                        </p:animScale>
                                      </p:childTnLst>
                                    </p:cTn>
                                  </p:par>
                                  <p:par>
                                    <p:cTn id="23" presetID="2" presetClass="entr" presetSubtype="2" decel="100000" fill="hold" nodeType="withEffect">
                                      <p:stCondLst>
                                        <p:cond delay="1250"/>
                                      </p:stCondLst>
                                      <p:childTnLst>
                                        <p:set>
                                          <p:cBhvr>
                                            <p:cTn id="24" dur="1" fill="hold">
                                              <p:stCondLst>
                                                <p:cond delay="0"/>
                                              </p:stCondLst>
                                            </p:cTn>
                                            <p:tgtEl>
                                              <p:spTgt spid="432"/>
                                            </p:tgtEl>
                                            <p:attrNameLst>
                                              <p:attrName>style.visibility</p:attrName>
                                            </p:attrNameLst>
                                          </p:cBhvr>
                                          <p:to>
                                            <p:strVal val="visible"/>
                                          </p:to>
                                        </p:set>
                                        <p:anim calcmode="lin" valueType="num">
                                          <p:cBhvr additive="base">
                                            <p:cTn id="25" dur="500" fill="hold"/>
                                            <p:tgtEl>
                                              <p:spTgt spid="432"/>
                                            </p:tgtEl>
                                            <p:attrNameLst>
                                              <p:attrName>ppt_x</p:attrName>
                                            </p:attrNameLst>
                                          </p:cBhvr>
                                          <p:tavLst>
                                            <p:tav tm="0">
                                              <p:val>
                                                <p:strVal val="1+#ppt_w/2"/>
                                              </p:val>
                                            </p:tav>
                                            <p:tav tm="100000">
                                              <p:val>
                                                <p:strVal val="#ppt_x"/>
                                              </p:val>
                                            </p:tav>
                                          </p:tavLst>
                                        </p:anim>
                                        <p:anim calcmode="lin" valueType="num">
                                          <p:cBhvr additive="base">
                                            <p:cTn id="26" dur="500" fill="hold"/>
                                            <p:tgtEl>
                                              <p:spTgt spid="432"/>
                                            </p:tgtEl>
                                            <p:attrNameLst>
                                              <p:attrName>ppt_y</p:attrName>
                                            </p:attrNameLst>
                                          </p:cBhvr>
                                          <p:tavLst>
                                            <p:tav tm="0">
                                              <p:val>
                                                <p:strVal val="#ppt_y"/>
                                              </p:val>
                                            </p:tav>
                                            <p:tav tm="100000">
                                              <p:val>
                                                <p:strVal val="#ppt_y"/>
                                              </p:val>
                                            </p:tav>
                                          </p:tavLst>
                                        </p:anim>
                                      </p:childTnLst>
                                    </p:cTn>
                                  </p:par>
                                  <p:par>
                                    <p:cTn id="27" presetID="2" presetClass="entr" presetSubtype="8" decel="100000" fill="hold" nodeType="withEffect">
                                      <p:stCondLst>
                                        <p:cond delay="1400"/>
                                      </p:stCondLst>
                                      <p:childTnLst>
                                        <p:set>
                                          <p:cBhvr>
                                            <p:cTn id="28" dur="1" fill="hold">
                                              <p:stCondLst>
                                                <p:cond delay="0"/>
                                              </p:stCondLst>
                                            </p:cTn>
                                            <p:tgtEl>
                                              <p:spTgt spid="433"/>
                                            </p:tgtEl>
                                            <p:attrNameLst>
                                              <p:attrName>style.visibility</p:attrName>
                                            </p:attrNameLst>
                                          </p:cBhvr>
                                          <p:to>
                                            <p:strVal val="visible"/>
                                          </p:to>
                                        </p:set>
                                        <p:anim calcmode="lin" valueType="num">
                                          <p:cBhvr additive="base">
                                            <p:cTn id="29" dur="500" fill="hold"/>
                                            <p:tgtEl>
                                              <p:spTgt spid="433"/>
                                            </p:tgtEl>
                                            <p:attrNameLst>
                                              <p:attrName>ppt_x</p:attrName>
                                            </p:attrNameLst>
                                          </p:cBhvr>
                                          <p:tavLst>
                                            <p:tav tm="0">
                                              <p:val>
                                                <p:strVal val="0-#ppt_w/2"/>
                                              </p:val>
                                            </p:tav>
                                            <p:tav tm="100000">
                                              <p:val>
                                                <p:strVal val="#ppt_x"/>
                                              </p:val>
                                            </p:tav>
                                          </p:tavLst>
                                        </p:anim>
                                        <p:anim calcmode="lin" valueType="num">
                                          <p:cBhvr additive="base">
                                            <p:cTn id="30" dur="500" fill="hold"/>
                                            <p:tgtEl>
                                              <p:spTgt spid="433"/>
                                            </p:tgtEl>
                                            <p:attrNameLst>
                                              <p:attrName>ppt_y</p:attrName>
                                            </p:attrNameLst>
                                          </p:cBhvr>
                                          <p:tavLst>
                                            <p:tav tm="0">
                                              <p:val>
                                                <p:strVal val="#ppt_y"/>
                                              </p:val>
                                            </p:tav>
                                            <p:tav tm="100000">
                                              <p:val>
                                                <p:strVal val="#ppt_y"/>
                                              </p:val>
                                            </p:tav>
                                          </p:tavLst>
                                        </p:anim>
                                      </p:childTnLst>
                                    </p:cTn>
                                  </p:par>
                                  <p:par>
                                    <p:cTn id="31" presetID="2" presetClass="entr" presetSubtype="2" decel="100000" fill="hold" nodeType="withEffect">
                                      <p:stCondLst>
                                        <p:cond delay="1500"/>
                                      </p:stCondLst>
                                      <p:childTnLst>
                                        <p:set>
                                          <p:cBhvr>
                                            <p:cTn id="32" dur="1" fill="hold">
                                              <p:stCondLst>
                                                <p:cond delay="0"/>
                                              </p:stCondLst>
                                            </p:cTn>
                                            <p:tgtEl>
                                              <p:spTgt spid="435"/>
                                            </p:tgtEl>
                                            <p:attrNameLst>
                                              <p:attrName>style.visibility</p:attrName>
                                            </p:attrNameLst>
                                          </p:cBhvr>
                                          <p:to>
                                            <p:strVal val="visible"/>
                                          </p:to>
                                        </p:set>
                                        <p:anim calcmode="lin" valueType="num">
                                          <p:cBhvr additive="base">
                                            <p:cTn id="33" dur="500" fill="hold"/>
                                            <p:tgtEl>
                                              <p:spTgt spid="435"/>
                                            </p:tgtEl>
                                            <p:attrNameLst>
                                              <p:attrName>ppt_x</p:attrName>
                                            </p:attrNameLst>
                                          </p:cBhvr>
                                          <p:tavLst>
                                            <p:tav tm="0">
                                              <p:val>
                                                <p:strVal val="1+#ppt_w/2"/>
                                              </p:val>
                                            </p:tav>
                                            <p:tav tm="100000">
                                              <p:val>
                                                <p:strVal val="#ppt_x"/>
                                              </p:val>
                                            </p:tav>
                                          </p:tavLst>
                                        </p:anim>
                                        <p:anim calcmode="lin" valueType="num">
                                          <p:cBhvr additive="base">
                                            <p:cTn id="34" dur="500" fill="hold"/>
                                            <p:tgtEl>
                                              <p:spTgt spid="435"/>
                                            </p:tgtEl>
                                            <p:attrNameLst>
                                              <p:attrName>ppt_y</p:attrName>
                                            </p:attrNameLst>
                                          </p:cBhvr>
                                          <p:tavLst>
                                            <p:tav tm="0">
                                              <p:val>
                                                <p:strVal val="#ppt_y"/>
                                              </p:val>
                                            </p:tav>
                                            <p:tav tm="100000">
                                              <p:val>
                                                <p:strVal val="#ppt_y"/>
                                              </p:val>
                                            </p:tav>
                                          </p:tavLst>
                                        </p:anim>
                                      </p:childTnLst>
                                    </p:cTn>
                                  </p:par>
                                  <p:par>
                                    <p:cTn id="35" presetID="2" presetClass="entr" presetSubtype="8" decel="100000" fill="hold" nodeType="withEffect">
                                      <p:stCondLst>
                                        <p:cond delay="1600"/>
                                      </p:stCondLst>
                                      <p:childTnLst>
                                        <p:set>
                                          <p:cBhvr>
                                            <p:cTn id="36" dur="1" fill="hold">
                                              <p:stCondLst>
                                                <p:cond delay="0"/>
                                              </p:stCondLst>
                                            </p:cTn>
                                            <p:tgtEl>
                                              <p:spTgt spid="434"/>
                                            </p:tgtEl>
                                            <p:attrNameLst>
                                              <p:attrName>style.visibility</p:attrName>
                                            </p:attrNameLst>
                                          </p:cBhvr>
                                          <p:to>
                                            <p:strVal val="visible"/>
                                          </p:to>
                                        </p:set>
                                        <p:anim calcmode="lin" valueType="num">
                                          <p:cBhvr additive="base">
                                            <p:cTn id="37" dur="500" fill="hold"/>
                                            <p:tgtEl>
                                              <p:spTgt spid="434"/>
                                            </p:tgtEl>
                                            <p:attrNameLst>
                                              <p:attrName>ppt_x</p:attrName>
                                            </p:attrNameLst>
                                          </p:cBhvr>
                                          <p:tavLst>
                                            <p:tav tm="0">
                                              <p:val>
                                                <p:strVal val="0-#ppt_w/2"/>
                                              </p:val>
                                            </p:tav>
                                            <p:tav tm="100000">
                                              <p:val>
                                                <p:strVal val="#ppt_x"/>
                                              </p:val>
                                            </p:tav>
                                          </p:tavLst>
                                        </p:anim>
                                        <p:anim calcmode="lin" valueType="num">
                                          <p:cBhvr additive="base">
                                            <p:cTn id="38" dur="500" fill="hold"/>
                                            <p:tgtEl>
                                              <p:spTgt spid="434"/>
                                            </p:tgtEl>
                                            <p:attrNameLst>
                                              <p:attrName>ppt_y</p:attrName>
                                            </p:attrNameLst>
                                          </p:cBhvr>
                                          <p:tavLst>
                                            <p:tav tm="0">
                                              <p:val>
                                                <p:strVal val="#ppt_y"/>
                                              </p:val>
                                            </p:tav>
                                            <p:tav tm="100000">
                                              <p:val>
                                                <p:strVal val="#ppt_y"/>
                                              </p:val>
                                            </p:tav>
                                          </p:tavLst>
                                        </p:anim>
                                      </p:childTnLst>
                                    </p:cTn>
                                  </p:par>
                                  <p:par>
                                    <p:cTn id="39" presetID="49" presetClass="entr" presetSubtype="0" decel="100000" fill="hold" nodeType="withEffect">
                                      <p:stCondLst>
                                        <p:cond delay="1000"/>
                                      </p:stCondLst>
                                      <p:childTnLst>
                                        <p:set>
                                          <p:cBhvr>
                                            <p:cTn id="40" dur="1" fill="hold">
                                              <p:stCondLst>
                                                <p:cond delay="0"/>
                                              </p:stCondLst>
                                            </p:cTn>
                                            <p:tgtEl>
                                              <p:spTgt spid="443"/>
                                            </p:tgtEl>
                                            <p:attrNameLst>
                                              <p:attrName>style.visibility</p:attrName>
                                            </p:attrNameLst>
                                          </p:cBhvr>
                                          <p:to>
                                            <p:strVal val="visible"/>
                                          </p:to>
                                        </p:set>
                                        <p:anim calcmode="lin" valueType="num">
                                          <p:cBhvr>
                                            <p:cTn id="41" dur="500" fill="hold"/>
                                            <p:tgtEl>
                                              <p:spTgt spid="443"/>
                                            </p:tgtEl>
                                            <p:attrNameLst>
                                              <p:attrName>ppt_w</p:attrName>
                                            </p:attrNameLst>
                                          </p:cBhvr>
                                          <p:tavLst>
                                            <p:tav tm="0">
                                              <p:val>
                                                <p:fltVal val="0"/>
                                              </p:val>
                                            </p:tav>
                                            <p:tav tm="100000">
                                              <p:val>
                                                <p:strVal val="#ppt_w"/>
                                              </p:val>
                                            </p:tav>
                                          </p:tavLst>
                                        </p:anim>
                                        <p:anim calcmode="lin" valueType="num">
                                          <p:cBhvr>
                                            <p:cTn id="42" dur="500" fill="hold"/>
                                            <p:tgtEl>
                                              <p:spTgt spid="443"/>
                                            </p:tgtEl>
                                            <p:attrNameLst>
                                              <p:attrName>ppt_h</p:attrName>
                                            </p:attrNameLst>
                                          </p:cBhvr>
                                          <p:tavLst>
                                            <p:tav tm="0">
                                              <p:val>
                                                <p:fltVal val="0"/>
                                              </p:val>
                                            </p:tav>
                                            <p:tav tm="100000">
                                              <p:val>
                                                <p:strVal val="#ppt_h"/>
                                              </p:val>
                                            </p:tav>
                                          </p:tavLst>
                                        </p:anim>
                                        <p:anim calcmode="lin" valueType="num">
                                          <p:cBhvr>
                                            <p:cTn id="43" dur="500" fill="hold"/>
                                            <p:tgtEl>
                                              <p:spTgt spid="443"/>
                                            </p:tgtEl>
                                            <p:attrNameLst>
                                              <p:attrName>style.rotation</p:attrName>
                                            </p:attrNameLst>
                                          </p:cBhvr>
                                          <p:tavLst>
                                            <p:tav tm="0">
                                              <p:val>
                                                <p:fltVal val="360"/>
                                              </p:val>
                                            </p:tav>
                                            <p:tav tm="100000">
                                              <p:val>
                                                <p:fltVal val="0"/>
                                              </p:val>
                                            </p:tav>
                                          </p:tavLst>
                                        </p:anim>
                                        <p:animEffect transition="in" filter="fade">
                                          <p:cBhvr>
                                            <p:cTn id="44" dur="500"/>
                                            <p:tgtEl>
                                              <p:spTgt spid="4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46"/>
                                            </p:tgtEl>
                                            <p:attrNameLst>
                                              <p:attrName>style.visibility</p:attrName>
                                            </p:attrNameLst>
                                          </p:cBhvr>
                                          <p:to>
                                            <p:strVal val="visible"/>
                                          </p:to>
                                        </p:set>
                                        <p:anim calcmode="lin" valueType="num">
                                          <p:cBhvr additive="base">
                                            <p:cTn id="7" dur="500" fill="hold"/>
                                            <p:tgtEl>
                                              <p:spTgt spid="446"/>
                                            </p:tgtEl>
                                            <p:attrNameLst>
                                              <p:attrName>ppt_x</p:attrName>
                                            </p:attrNameLst>
                                          </p:cBhvr>
                                          <p:tavLst>
                                            <p:tav tm="0">
                                              <p:val>
                                                <p:strVal val="0-#ppt_w/2"/>
                                              </p:val>
                                            </p:tav>
                                            <p:tav tm="100000">
                                              <p:val>
                                                <p:strVal val="#ppt_x"/>
                                              </p:val>
                                            </p:tav>
                                          </p:tavLst>
                                        </p:anim>
                                        <p:anim calcmode="lin" valueType="num">
                                          <p:cBhvr additive="base">
                                            <p:cTn id="8" dur="500" fill="hold"/>
                                            <p:tgtEl>
                                              <p:spTgt spid="446"/>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cBhvr>
                                            <p:cTn id="11" dur="300" fill="hold"/>
                                            <p:tgtEl>
                                              <p:spTgt spid="14"/>
                                            </p:tgtEl>
                                            <p:attrNameLst>
                                              <p:attrName>ppt_w</p:attrName>
                                            </p:attrNameLst>
                                          </p:cBhvr>
                                          <p:tavLst>
                                            <p:tav tm="0">
                                              <p:val>
                                                <p:fltVal val="0"/>
                                              </p:val>
                                            </p:tav>
                                            <p:tav tm="100000">
                                              <p:val>
                                                <p:strVal val="#ppt_w"/>
                                              </p:val>
                                            </p:tav>
                                          </p:tavLst>
                                        </p:anim>
                                        <p:anim calcmode="lin" valueType="num">
                                          <p:cBhvr>
                                            <p:cTn id="12" dur="300" fill="hold"/>
                                            <p:tgtEl>
                                              <p:spTgt spid="14"/>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14"/>
                                            </p:tgtEl>
                                          </p:cBhvr>
                                          <p:by x="110000" y="110000"/>
                                        </p:animScale>
                                      </p:childTnLst>
                                    </p:cTn>
                                  </p:par>
                                  <p:par>
                                    <p:cTn id="15" presetID="23" presetClass="entr" presetSubtype="16" fill="hold" nodeType="withEffect">
                                      <p:stCondLst>
                                        <p:cond delay="550"/>
                                      </p:stCondLst>
                                      <p:childTnLst>
                                        <p:set>
                                          <p:cBhvr>
                                            <p:cTn id="16" dur="1" fill="hold">
                                              <p:stCondLst>
                                                <p:cond delay="0"/>
                                              </p:stCondLst>
                                            </p:cTn>
                                            <p:tgtEl>
                                              <p:spTgt spid="437"/>
                                            </p:tgtEl>
                                            <p:attrNameLst>
                                              <p:attrName>style.visibility</p:attrName>
                                            </p:attrNameLst>
                                          </p:cBhvr>
                                          <p:to>
                                            <p:strVal val="visible"/>
                                          </p:to>
                                        </p:set>
                                        <p:anim calcmode="lin" valueType="num">
                                          <p:cBhvr>
                                            <p:cTn id="17" dur="200" fill="hold"/>
                                            <p:tgtEl>
                                              <p:spTgt spid="437"/>
                                            </p:tgtEl>
                                            <p:attrNameLst>
                                              <p:attrName>ppt_w</p:attrName>
                                            </p:attrNameLst>
                                          </p:cBhvr>
                                          <p:tavLst>
                                            <p:tav tm="0">
                                              <p:val>
                                                <p:fltVal val="0"/>
                                              </p:val>
                                            </p:tav>
                                            <p:tav tm="100000">
                                              <p:val>
                                                <p:strVal val="#ppt_w"/>
                                              </p:val>
                                            </p:tav>
                                          </p:tavLst>
                                        </p:anim>
                                        <p:anim calcmode="lin" valueType="num">
                                          <p:cBhvr>
                                            <p:cTn id="18" dur="200" fill="hold"/>
                                            <p:tgtEl>
                                              <p:spTgt spid="437"/>
                                            </p:tgtEl>
                                            <p:attrNameLst>
                                              <p:attrName>ppt_h</p:attrName>
                                            </p:attrNameLst>
                                          </p:cBhvr>
                                          <p:tavLst>
                                            <p:tav tm="0">
                                              <p:val>
                                                <p:fltVal val="0"/>
                                              </p:val>
                                            </p:tav>
                                            <p:tav tm="100000">
                                              <p:val>
                                                <p:strVal val="#ppt_h"/>
                                              </p:val>
                                            </p:tav>
                                          </p:tavLst>
                                        </p:anim>
                                      </p:childTnLst>
                                    </p:cTn>
                                  </p:par>
                                  <p:par>
                                    <p:cTn id="19" presetID="6" presetClass="emph" presetSubtype="0" autoRev="1" fill="hold" nodeType="withEffect">
                                      <p:stCondLst>
                                        <p:cond delay="800"/>
                                      </p:stCondLst>
                                      <p:childTnLst>
                                        <p:animScale>
                                          <p:cBhvr>
                                            <p:cTn id="20" dur="100" fill="hold"/>
                                            <p:tgtEl>
                                              <p:spTgt spid="437"/>
                                            </p:tgtEl>
                                          </p:cBhvr>
                                          <p:by x="110000" y="100000"/>
                                        </p:animScale>
                                      </p:childTnLst>
                                    </p:cTn>
                                  </p:par>
                                  <p:par>
                                    <p:cTn id="21" presetID="6" presetClass="emph" presetSubtype="0" autoRev="1" fill="hold" nodeType="withEffect">
                                      <p:stCondLst>
                                        <p:cond delay="1000"/>
                                      </p:stCondLst>
                                      <p:childTnLst>
                                        <p:animScale>
                                          <p:cBhvr>
                                            <p:cTn id="22" dur="100" fill="hold"/>
                                            <p:tgtEl>
                                              <p:spTgt spid="437"/>
                                            </p:tgtEl>
                                          </p:cBhvr>
                                          <p:by x="95000" y="100000"/>
                                        </p:animScale>
                                      </p:childTnLst>
                                    </p:cTn>
                                  </p:par>
                                  <p:par>
                                    <p:cTn id="23" presetID="2" presetClass="entr" presetSubtype="2" decel="100000" fill="hold" nodeType="withEffect">
                                      <p:stCondLst>
                                        <p:cond delay="1250"/>
                                      </p:stCondLst>
                                      <p:childTnLst>
                                        <p:set>
                                          <p:cBhvr>
                                            <p:cTn id="24" dur="1" fill="hold">
                                              <p:stCondLst>
                                                <p:cond delay="0"/>
                                              </p:stCondLst>
                                            </p:cTn>
                                            <p:tgtEl>
                                              <p:spTgt spid="432"/>
                                            </p:tgtEl>
                                            <p:attrNameLst>
                                              <p:attrName>style.visibility</p:attrName>
                                            </p:attrNameLst>
                                          </p:cBhvr>
                                          <p:to>
                                            <p:strVal val="visible"/>
                                          </p:to>
                                        </p:set>
                                        <p:anim calcmode="lin" valueType="num">
                                          <p:cBhvr additive="base">
                                            <p:cTn id="25" dur="500" fill="hold"/>
                                            <p:tgtEl>
                                              <p:spTgt spid="432"/>
                                            </p:tgtEl>
                                            <p:attrNameLst>
                                              <p:attrName>ppt_x</p:attrName>
                                            </p:attrNameLst>
                                          </p:cBhvr>
                                          <p:tavLst>
                                            <p:tav tm="0">
                                              <p:val>
                                                <p:strVal val="1+#ppt_w/2"/>
                                              </p:val>
                                            </p:tav>
                                            <p:tav tm="100000">
                                              <p:val>
                                                <p:strVal val="#ppt_x"/>
                                              </p:val>
                                            </p:tav>
                                          </p:tavLst>
                                        </p:anim>
                                        <p:anim calcmode="lin" valueType="num">
                                          <p:cBhvr additive="base">
                                            <p:cTn id="26" dur="500" fill="hold"/>
                                            <p:tgtEl>
                                              <p:spTgt spid="432"/>
                                            </p:tgtEl>
                                            <p:attrNameLst>
                                              <p:attrName>ppt_y</p:attrName>
                                            </p:attrNameLst>
                                          </p:cBhvr>
                                          <p:tavLst>
                                            <p:tav tm="0">
                                              <p:val>
                                                <p:strVal val="#ppt_y"/>
                                              </p:val>
                                            </p:tav>
                                            <p:tav tm="100000">
                                              <p:val>
                                                <p:strVal val="#ppt_y"/>
                                              </p:val>
                                            </p:tav>
                                          </p:tavLst>
                                        </p:anim>
                                      </p:childTnLst>
                                    </p:cTn>
                                  </p:par>
                                  <p:par>
                                    <p:cTn id="27" presetID="2" presetClass="entr" presetSubtype="8" decel="100000" fill="hold" nodeType="withEffect">
                                      <p:stCondLst>
                                        <p:cond delay="1400"/>
                                      </p:stCondLst>
                                      <p:childTnLst>
                                        <p:set>
                                          <p:cBhvr>
                                            <p:cTn id="28" dur="1" fill="hold">
                                              <p:stCondLst>
                                                <p:cond delay="0"/>
                                              </p:stCondLst>
                                            </p:cTn>
                                            <p:tgtEl>
                                              <p:spTgt spid="433"/>
                                            </p:tgtEl>
                                            <p:attrNameLst>
                                              <p:attrName>style.visibility</p:attrName>
                                            </p:attrNameLst>
                                          </p:cBhvr>
                                          <p:to>
                                            <p:strVal val="visible"/>
                                          </p:to>
                                        </p:set>
                                        <p:anim calcmode="lin" valueType="num">
                                          <p:cBhvr additive="base">
                                            <p:cTn id="29" dur="500" fill="hold"/>
                                            <p:tgtEl>
                                              <p:spTgt spid="433"/>
                                            </p:tgtEl>
                                            <p:attrNameLst>
                                              <p:attrName>ppt_x</p:attrName>
                                            </p:attrNameLst>
                                          </p:cBhvr>
                                          <p:tavLst>
                                            <p:tav tm="0">
                                              <p:val>
                                                <p:strVal val="0-#ppt_w/2"/>
                                              </p:val>
                                            </p:tav>
                                            <p:tav tm="100000">
                                              <p:val>
                                                <p:strVal val="#ppt_x"/>
                                              </p:val>
                                            </p:tav>
                                          </p:tavLst>
                                        </p:anim>
                                        <p:anim calcmode="lin" valueType="num">
                                          <p:cBhvr additive="base">
                                            <p:cTn id="30" dur="500" fill="hold"/>
                                            <p:tgtEl>
                                              <p:spTgt spid="433"/>
                                            </p:tgtEl>
                                            <p:attrNameLst>
                                              <p:attrName>ppt_y</p:attrName>
                                            </p:attrNameLst>
                                          </p:cBhvr>
                                          <p:tavLst>
                                            <p:tav tm="0">
                                              <p:val>
                                                <p:strVal val="#ppt_y"/>
                                              </p:val>
                                            </p:tav>
                                            <p:tav tm="100000">
                                              <p:val>
                                                <p:strVal val="#ppt_y"/>
                                              </p:val>
                                            </p:tav>
                                          </p:tavLst>
                                        </p:anim>
                                      </p:childTnLst>
                                    </p:cTn>
                                  </p:par>
                                  <p:par>
                                    <p:cTn id="31" presetID="2" presetClass="entr" presetSubtype="2" decel="100000" fill="hold" nodeType="withEffect">
                                      <p:stCondLst>
                                        <p:cond delay="1500"/>
                                      </p:stCondLst>
                                      <p:childTnLst>
                                        <p:set>
                                          <p:cBhvr>
                                            <p:cTn id="32" dur="1" fill="hold">
                                              <p:stCondLst>
                                                <p:cond delay="0"/>
                                              </p:stCondLst>
                                            </p:cTn>
                                            <p:tgtEl>
                                              <p:spTgt spid="435"/>
                                            </p:tgtEl>
                                            <p:attrNameLst>
                                              <p:attrName>style.visibility</p:attrName>
                                            </p:attrNameLst>
                                          </p:cBhvr>
                                          <p:to>
                                            <p:strVal val="visible"/>
                                          </p:to>
                                        </p:set>
                                        <p:anim calcmode="lin" valueType="num">
                                          <p:cBhvr additive="base">
                                            <p:cTn id="33" dur="500" fill="hold"/>
                                            <p:tgtEl>
                                              <p:spTgt spid="435"/>
                                            </p:tgtEl>
                                            <p:attrNameLst>
                                              <p:attrName>ppt_x</p:attrName>
                                            </p:attrNameLst>
                                          </p:cBhvr>
                                          <p:tavLst>
                                            <p:tav tm="0">
                                              <p:val>
                                                <p:strVal val="1+#ppt_w/2"/>
                                              </p:val>
                                            </p:tav>
                                            <p:tav tm="100000">
                                              <p:val>
                                                <p:strVal val="#ppt_x"/>
                                              </p:val>
                                            </p:tav>
                                          </p:tavLst>
                                        </p:anim>
                                        <p:anim calcmode="lin" valueType="num">
                                          <p:cBhvr additive="base">
                                            <p:cTn id="34" dur="500" fill="hold"/>
                                            <p:tgtEl>
                                              <p:spTgt spid="435"/>
                                            </p:tgtEl>
                                            <p:attrNameLst>
                                              <p:attrName>ppt_y</p:attrName>
                                            </p:attrNameLst>
                                          </p:cBhvr>
                                          <p:tavLst>
                                            <p:tav tm="0">
                                              <p:val>
                                                <p:strVal val="#ppt_y"/>
                                              </p:val>
                                            </p:tav>
                                            <p:tav tm="100000">
                                              <p:val>
                                                <p:strVal val="#ppt_y"/>
                                              </p:val>
                                            </p:tav>
                                          </p:tavLst>
                                        </p:anim>
                                      </p:childTnLst>
                                    </p:cTn>
                                  </p:par>
                                  <p:par>
                                    <p:cTn id="35" presetID="2" presetClass="entr" presetSubtype="8" decel="100000" fill="hold" nodeType="withEffect">
                                      <p:stCondLst>
                                        <p:cond delay="1600"/>
                                      </p:stCondLst>
                                      <p:childTnLst>
                                        <p:set>
                                          <p:cBhvr>
                                            <p:cTn id="36" dur="1" fill="hold">
                                              <p:stCondLst>
                                                <p:cond delay="0"/>
                                              </p:stCondLst>
                                            </p:cTn>
                                            <p:tgtEl>
                                              <p:spTgt spid="434"/>
                                            </p:tgtEl>
                                            <p:attrNameLst>
                                              <p:attrName>style.visibility</p:attrName>
                                            </p:attrNameLst>
                                          </p:cBhvr>
                                          <p:to>
                                            <p:strVal val="visible"/>
                                          </p:to>
                                        </p:set>
                                        <p:anim calcmode="lin" valueType="num">
                                          <p:cBhvr additive="base">
                                            <p:cTn id="37" dur="500" fill="hold"/>
                                            <p:tgtEl>
                                              <p:spTgt spid="434"/>
                                            </p:tgtEl>
                                            <p:attrNameLst>
                                              <p:attrName>ppt_x</p:attrName>
                                            </p:attrNameLst>
                                          </p:cBhvr>
                                          <p:tavLst>
                                            <p:tav tm="0">
                                              <p:val>
                                                <p:strVal val="0-#ppt_w/2"/>
                                              </p:val>
                                            </p:tav>
                                            <p:tav tm="100000">
                                              <p:val>
                                                <p:strVal val="#ppt_x"/>
                                              </p:val>
                                            </p:tav>
                                          </p:tavLst>
                                        </p:anim>
                                        <p:anim calcmode="lin" valueType="num">
                                          <p:cBhvr additive="base">
                                            <p:cTn id="38" dur="500" fill="hold"/>
                                            <p:tgtEl>
                                              <p:spTgt spid="434"/>
                                            </p:tgtEl>
                                            <p:attrNameLst>
                                              <p:attrName>ppt_y</p:attrName>
                                            </p:attrNameLst>
                                          </p:cBhvr>
                                          <p:tavLst>
                                            <p:tav tm="0">
                                              <p:val>
                                                <p:strVal val="#ppt_y"/>
                                              </p:val>
                                            </p:tav>
                                            <p:tav tm="100000">
                                              <p:val>
                                                <p:strVal val="#ppt_y"/>
                                              </p:val>
                                            </p:tav>
                                          </p:tavLst>
                                        </p:anim>
                                      </p:childTnLst>
                                    </p:cTn>
                                  </p:par>
                                  <p:par>
                                    <p:cTn id="39" presetID="49" presetClass="entr" presetSubtype="0" decel="100000" fill="hold" nodeType="withEffect">
                                      <p:stCondLst>
                                        <p:cond delay="1000"/>
                                      </p:stCondLst>
                                      <p:childTnLst>
                                        <p:set>
                                          <p:cBhvr>
                                            <p:cTn id="40" dur="1" fill="hold">
                                              <p:stCondLst>
                                                <p:cond delay="0"/>
                                              </p:stCondLst>
                                            </p:cTn>
                                            <p:tgtEl>
                                              <p:spTgt spid="443"/>
                                            </p:tgtEl>
                                            <p:attrNameLst>
                                              <p:attrName>style.visibility</p:attrName>
                                            </p:attrNameLst>
                                          </p:cBhvr>
                                          <p:to>
                                            <p:strVal val="visible"/>
                                          </p:to>
                                        </p:set>
                                        <p:anim calcmode="lin" valueType="num">
                                          <p:cBhvr>
                                            <p:cTn id="41" dur="500" fill="hold"/>
                                            <p:tgtEl>
                                              <p:spTgt spid="443"/>
                                            </p:tgtEl>
                                            <p:attrNameLst>
                                              <p:attrName>ppt_w</p:attrName>
                                            </p:attrNameLst>
                                          </p:cBhvr>
                                          <p:tavLst>
                                            <p:tav tm="0">
                                              <p:val>
                                                <p:fltVal val="0"/>
                                              </p:val>
                                            </p:tav>
                                            <p:tav tm="100000">
                                              <p:val>
                                                <p:strVal val="#ppt_w"/>
                                              </p:val>
                                            </p:tav>
                                          </p:tavLst>
                                        </p:anim>
                                        <p:anim calcmode="lin" valueType="num">
                                          <p:cBhvr>
                                            <p:cTn id="42" dur="500" fill="hold"/>
                                            <p:tgtEl>
                                              <p:spTgt spid="443"/>
                                            </p:tgtEl>
                                            <p:attrNameLst>
                                              <p:attrName>ppt_h</p:attrName>
                                            </p:attrNameLst>
                                          </p:cBhvr>
                                          <p:tavLst>
                                            <p:tav tm="0">
                                              <p:val>
                                                <p:fltVal val="0"/>
                                              </p:val>
                                            </p:tav>
                                            <p:tav tm="100000">
                                              <p:val>
                                                <p:strVal val="#ppt_h"/>
                                              </p:val>
                                            </p:tav>
                                          </p:tavLst>
                                        </p:anim>
                                        <p:anim calcmode="lin" valueType="num">
                                          <p:cBhvr>
                                            <p:cTn id="43" dur="500" fill="hold"/>
                                            <p:tgtEl>
                                              <p:spTgt spid="443"/>
                                            </p:tgtEl>
                                            <p:attrNameLst>
                                              <p:attrName>style.rotation</p:attrName>
                                            </p:attrNameLst>
                                          </p:cBhvr>
                                          <p:tavLst>
                                            <p:tav tm="0">
                                              <p:val>
                                                <p:fltVal val="360"/>
                                              </p:val>
                                            </p:tav>
                                            <p:tav tm="100000">
                                              <p:val>
                                                <p:fltVal val="0"/>
                                              </p:val>
                                            </p:tav>
                                          </p:tavLst>
                                        </p:anim>
                                        <p:animEffect transition="in" filter="fade">
                                          <p:cBhvr>
                                            <p:cTn id="44" dur="500"/>
                                            <p:tgtEl>
                                              <p:spTgt spid="4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17"/>
          <p:cNvSpPr/>
          <p:nvPr/>
        </p:nvSpPr>
        <p:spPr>
          <a:xfrm>
            <a:off x="-2954562" y="-2886316"/>
            <a:ext cx="6760632" cy="6760632"/>
          </a:xfrm>
          <a:prstGeom prst="ellipse">
            <a:avLst/>
          </a:prstGeom>
          <a:gradFill flip="none" rotWithShape="1">
            <a:gsLst>
              <a:gs pos="100000">
                <a:srgbClr val="B0D3F2">
                  <a:alpha val="10000"/>
                </a:srgbClr>
              </a:gs>
              <a:gs pos="79000">
                <a:srgbClr val="2886DC">
                  <a:alpha val="5000"/>
                </a:srgbClr>
              </a:gs>
            </a:gsLst>
            <a:path path="shape">
              <a:fillToRect l="50000" t="50000" r="50000" b="50000"/>
            </a:path>
            <a:tileRect/>
          </a:gradFill>
          <a:ln>
            <a:solidFill>
              <a:schemeClr val="bg1">
                <a:lumMod val="95000"/>
                <a:alpha val="20000"/>
              </a:schemeClr>
            </a:solidFill>
          </a:ln>
          <a:effectLst>
            <a:outerShdw blurRad="571500" dist="25400" dir="2700000" sx="101000" sy="101000" algn="tl" rotWithShape="0">
              <a:srgbClr val="934BC9">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2954562" y="-2886316"/>
            <a:ext cx="8353050" cy="8353050"/>
          </a:xfrm>
          <a:prstGeom prst="ellipse">
            <a:avLst/>
          </a:prstGeom>
          <a:gradFill flip="none" rotWithShape="1">
            <a:gsLst>
              <a:gs pos="100000">
                <a:srgbClr val="B0D3F2">
                  <a:alpha val="10000"/>
                </a:srgbClr>
              </a:gs>
              <a:gs pos="79000">
                <a:srgbClr val="2886DC">
                  <a:alpha val="5000"/>
                </a:srgbClr>
              </a:gs>
            </a:gsLst>
            <a:path path="shape">
              <a:fillToRect l="50000" t="50000" r="50000" b="50000"/>
            </a:path>
            <a:tileRect/>
          </a:gradFill>
          <a:ln>
            <a:solidFill>
              <a:schemeClr val="bg1">
                <a:lumMod val="95000"/>
                <a:alpha val="20000"/>
              </a:schemeClr>
            </a:solidFill>
          </a:ln>
          <a:effectLst>
            <a:outerShdw blurRad="571500" dist="25400" dir="2700000" sx="101000" sy="101000" algn="tl" rotWithShape="0">
              <a:srgbClr val="934BC9">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868962" y="-3419716"/>
            <a:ext cx="11361720" cy="11361720"/>
          </a:xfrm>
          <a:prstGeom prst="ellipse">
            <a:avLst/>
          </a:prstGeom>
          <a:gradFill flip="none" rotWithShape="1">
            <a:gsLst>
              <a:gs pos="100000">
                <a:srgbClr val="B0D3F2">
                  <a:alpha val="10000"/>
                </a:srgbClr>
              </a:gs>
              <a:gs pos="79000">
                <a:srgbClr val="2886DC">
                  <a:alpha val="5000"/>
                </a:srgbClr>
              </a:gs>
            </a:gsLst>
            <a:path path="shape">
              <a:fillToRect l="50000" t="50000" r="50000" b="50000"/>
            </a:path>
            <a:tileRect/>
          </a:gradFill>
          <a:ln>
            <a:solidFill>
              <a:schemeClr val="bg1">
                <a:lumMod val="95000"/>
                <a:alpha val="20000"/>
              </a:schemeClr>
            </a:solidFill>
          </a:ln>
          <a:effectLst>
            <a:outerShdw blurRad="571500" dist="25400" dir="2700000" sx="101000" sy="101000" algn="tl" rotWithShape="0">
              <a:srgbClr val="934BC9">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3868962" y="-3419716"/>
            <a:ext cx="13706716" cy="13706716"/>
          </a:xfrm>
          <a:prstGeom prst="ellipse">
            <a:avLst/>
          </a:prstGeom>
          <a:gradFill flip="none" rotWithShape="1">
            <a:gsLst>
              <a:gs pos="100000">
                <a:srgbClr val="B0D3F2">
                  <a:alpha val="10000"/>
                </a:srgbClr>
              </a:gs>
              <a:gs pos="79000">
                <a:srgbClr val="2886DC">
                  <a:alpha val="5000"/>
                </a:srgbClr>
              </a:gs>
            </a:gsLst>
            <a:path path="shape">
              <a:fillToRect l="50000" t="50000" r="50000" b="50000"/>
            </a:path>
            <a:tileRect/>
          </a:gradFill>
          <a:ln>
            <a:solidFill>
              <a:schemeClr val="bg1">
                <a:lumMod val="95000"/>
                <a:alpha val="20000"/>
              </a:schemeClr>
            </a:solidFill>
          </a:ln>
          <a:effectLst>
            <a:outerShdw blurRad="571500" dist="25400" dir="2700000" sx="101000" sy="101000" algn="tl" rotWithShape="0">
              <a:srgbClr val="934BC9">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3"/>
          <p:cNvGrpSpPr/>
          <p:nvPr/>
        </p:nvGrpSpPr>
        <p:grpSpPr>
          <a:xfrm>
            <a:off x="-161312" y="-173889"/>
            <a:ext cx="2234133" cy="1091464"/>
            <a:chOff x="-161312" y="-173889"/>
            <a:chExt cx="2234133" cy="1091464"/>
          </a:xfrm>
        </p:grpSpPr>
        <p:grpSp>
          <p:nvGrpSpPr>
            <p:cNvPr id="5" name="组合 4"/>
            <p:cNvGrpSpPr/>
            <p:nvPr/>
          </p:nvGrpSpPr>
          <p:grpSpPr>
            <a:xfrm>
              <a:off x="-161312" y="-173889"/>
              <a:ext cx="2007258" cy="1091464"/>
              <a:chOff x="-161312" y="-173889"/>
              <a:chExt cx="2007258" cy="1091464"/>
            </a:xfrm>
          </p:grpSpPr>
          <p:pic>
            <p:nvPicPr>
              <p:cNvPr id="7" name="图片 6"/>
              <p:cNvPicPr>
                <a:picLocks noChangeAspect="1"/>
              </p:cNvPicPr>
              <p:nvPr/>
            </p:nvPicPr>
            <p:blipFill>
              <a:blip r:embed="rId1" cstate="print"/>
              <a:stretch>
                <a:fillRect/>
              </a:stretch>
            </p:blipFill>
            <p:spPr>
              <a:xfrm>
                <a:off x="-161312" y="-173889"/>
                <a:ext cx="1193210" cy="1091464"/>
              </a:xfrm>
              <a:prstGeom prst="rect">
                <a:avLst/>
              </a:prstGeom>
            </p:spPr>
          </p:pic>
          <p:sp>
            <p:nvSpPr>
              <p:cNvPr id="8" name="文本框 7"/>
              <p:cNvSpPr txBox="1"/>
              <p:nvPr/>
            </p:nvSpPr>
            <p:spPr>
              <a:xfrm>
                <a:off x="779160" y="171775"/>
                <a:ext cx="1066786"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引言</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9" name="直接连接符 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6" name="直接连接符 5"/>
            <p:cNvCxnSpPr/>
            <p:nvPr/>
          </p:nvCxnSpPr>
          <p:spPr>
            <a:xfrm flipH="1">
              <a:off x="-22679" y="781050"/>
              <a:ext cx="20955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3524250" y="964519"/>
            <a:ext cx="4453398" cy="523220"/>
            <a:chOff x="3524250" y="964519"/>
            <a:chExt cx="4453398" cy="523220"/>
          </a:xfrm>
        </p:grpSpPr>
        <p:sp>
          <p:nvSpPr>
            <p:cNvPr id="21" name="文本框 20"/>
            <p:cNvSpPr txBox="1"/>
            <p:nvPr/>
          </p:nvSpPr>
          <p:spPr>
            <a:xfrm>
              <a:off x="3878365" y="964519"/>
              <a:ext cx="4099283" cy="523220"/>
            </a:xfrm>
            <a:prstGeom prst="rect">
              <a:avLst/>
            </a:prstGeom>
            <a:noFill/>
          </p:spPr>
          <p:txBody>
            <a:bodyPr vert="horz"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设计原则、依据、目标</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39" name="椭圆 38"/>
            <p:cNvSpPr/>
            <p:nvPr/>
          </p:nvSpPr>
          <p:spPr>
            <a:xfrm>
              <a:off x="3524250" y="1085850"/>
              <a:ext cx="304800" cy="304800"/>
            </a:xfrm>
            <a:prstGeom prst="ellipse">
              <a:avLst/>
            </a:prstGeom>
            <a:solidFill>
              <a:schemeClr val="bg1">
                <a:lumMod val="95000"/>
              </a:schemeClr>
            </a:solidFill>
            <a:ln>
              <a:noFill/>
            </a:ln>
            <a:effectLst>
              <a:outerShdw blurRad="127000" sx="110000" sy="110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914900" y="2610809"/>
            <a:ext cx="2849511" cy="523220"/>
            <a:chOff x="4914900" y="2610809"/>
            <a:chExt cx="2849511" cy="523220"/>
          </a:xfrm>
        </p:grpSpPr>
        <p:sp>
          <p:nvSpPr>
            <p:cNvPr id="30" name="文本框 29"/>
            <p:cNvSpPr txBox="1"/>
            <p:nvPr/>
          </p:nvSpPr>
          <p:spPr>
            <a:xfrm>
              <a:off x="5248504" y="2610809"/>
              <a:ext cx="2515907" cy="523220"/>
            </a:xfrm>
            <a:prstGeom prst="rect">
              <a:avLst/>
            </a:prstGeom>
            <a:noFill/>
          </p:spPr>
          <p:txBody>
            <a:bodyPr vert="horz"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子站系统方案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42" name="椭圆 41"/>
            <p:cNvSpPr/>
            <p:nvPr/>
          </p:nvSpPr>
          <p:spPr>
            <a:xfrm>
              <a:off x="4914900" y="2686050"/>
              <a:ext cx="304800" cy="304800"/>
            </a:xfrm>
            <a:prstGeom prst="ellipse">
              <a:avLst/>
            </a:prstGeom>
            <a:solidFill>
              <a:schemeClr val="bg1">
                <a:lumMod val="95000"/>
              </a:schemeClr>
            </a:solidFill>
            <a:ln>
              <a:noFill/>
            </a:ln>
            <a:effectLst>
              <a:outerShdw blurRad="127000" sx="110000" sy="110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6953250" y="4043859"/>
            <a:ext cx="2891298" cy="523220"/>
            <a:chOff x="6953250" y="4043859"/>
            <a:chExt cx="2891298" cy="523220"/>
          </a:xfrm>
        </p:grpSpPr>
        <p:sp>
          <p:nvSpPr>
            <p:cNvPr id="26" name="文本框 25"/>
            <p:cNvSpPr txBox="1"/>
            <p:nvPr/>
          </p:nvSpPr>
          <p:spPr>
            <a:xfrm>
              <a:off x="7303869" y="4043859"/>
              <a:ext cx="2540679" cy="523220"/>
            </a:xfrm>
            <a:prstGeom prst="rect">
              <a:avLst/>
            </a:prstGeom>
            <a:noFill/>
          </p:spPr>
          <p:txBody>
            <a:bodyPr vert="horz"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主站系统方案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43" name="椭圆 42"/>
            <p:cNvSpPr/>
            <p:nvPr/>
          </p:nvSpPr>
          <p:spPr>
            <a:xfrm>
              <a:off x="6953250" y="4133850"/>
              <a:ext cx="304800" cy="304800"/>
            </a:xfrm>
            <a:prstGeom prst="ellipse">
              <a:avLst/>
            </a:prstGeom>
            <a:solidFill>
              <a:schemeClr val="bg1">
                <a:lumMod val="95000"/>
              </a:schemeClr>
            </a:solidFill>
            <a:ln>
              <a:noFill/>
            </a:ln>
            <a:effectLst>
              <a:outerShdw blurRad="127000" sx="110000" sy="110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9201150" y="5690147"/>
            <a:ext cx="2895600" cy="523220"/>
            <a:chOff x="9201150" y="5690147"/>
            <a:chExt cx="2895600" cy="523220"/>
          </a:xfrm>
        </p:grpSpPr>
        <p:sp>
          <p:nvSpPr>
            <p:cNvPr id="33" name="文本框 32"/>
            <p:cNvSpPr txBox="1"/>
            <p:nvPr/>
          </p:nvSpPr>
          <p:spPr>
            <a:xfrm>
              <a:off x="9517124" y="5690147"/>
              <a:ext cx="2579626" cy="523220"/>
            </a:xfrm>
            <a:prstGeom prst="rect">
              <a:avLst/>
            </a:prstGeom>
            <a:noFill/>
          </p:spPr>
          <p:txBody>
            <a:bodyPr vert="horz" wrap="square" rtlCol="0">
              <a:spAutoFit/>
            </a:bodyPr>
            <a:lstStyle/>
            <a:p>
              <a:r>
                <a:rPr lang="zh-CN" altLang="en-US" sz="2800" dirty="0">
                  <a:solidFill>
                    <a:schemeClr val="bg1"/>
                  </a:solidFill>
                  <a:latin typeface="腾祥嘉丽纤圆繁" panose="01010104010101010101" pitchFamily="2" charset="-122"/>
                  <a:ea typeface="腾祥嘉丽纤圆繁" panose="01010104010101010101" pitchFamily="2" charset="-122"/>
                </a:rPr>
                <a:t>通道系统方案</a:t>
              </a:r>
              <a:endParaRPr lang="zh-CN" altLang="en-US" sz="2800" dirty="0">
                <a:solidFill>
                  <a:schemeClr val="bg1"/>
                </a:solidFill>
                <a:latin typeface="腾祥嘉丽纤圆繁" panose="01010104010101010101" pitchFamily="2" charset="-122"/>
                <a:ea typeface="腾祥嘉丽纤圆繁" panose="01010104010101010101" pitchFamily="2" charset="-122"/>
              </a:endParaRPr>
            </a:p>
          </p:txBody>
        </p:sp>
        <p:sp>
          <p:nvSpPr>
            <p:cNvPr id="44" name="椭圆 43"/>
            <p:cNvSpPr/>
            <p:nvPr/>
          </p:nvSpPr>
          <p:spPr>
            <a:xfrm>
              <a:off x="9201150" y="5753100"/>
              <a:ext cx="304800" cy="304800"/>
            </a:xfrm>
            <a:prstGeom prst="ellipse">
              <a:avLst/>
            </a:prstGeom>
            <a:solidFill>
              <a:schemeClr val="bg1">
                <a:lumMod val="95000"/>
              </a:schemeClr>
            </a:solidFill>
            <a:ln>
              <a:noFill/>
            </a:ln>
            <a:effectLst>
              <a:outerShdw blurRad="127000" sx="110000" sy="110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椭圆 44"/>
          <p:cNvSpPr/>
          <p:nvPr/>
        </p:nvSpPr>
        <p:spPr>
          <a:xfrm>
            <a:off x="2114550" y="5314950"/>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9391650" y="1057275"/>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238500" y="2247900"/>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7410450" y="1885950"/>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6229350" y="5715000"/>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09550" y="3810000"/>
            <a:ext cx="108000" cy="1080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圆角矩形 53"/>
          <p:cNvSpPr>
            <a:spLocks noChangeAspect="1"/>
          </p:cNvSpPr>
          <p:nvPr/>
        </p:nvSpPr>
        <p:spPr>
          <a:xfrm rot="14404110">
            <a:off x="11519485" y="-323781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5" name="圆角矩形 54"/>
          <p:cNvSpPr>
            <a:spLocks noChangeAspect="1"/>
          </p:cNvSpPr>
          <p:nvPr/>
        </p:nvSpPr>
        <p:spPr>
          <a:xfrm rot="14404110">
            <a:off x="14336611" y="169996"/>
            <a:ext cx="69619" cy="1541022"/>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6" name="圆角矩形 55"/>
          <p:cNvSpPr>
            <a:spLocks noChangeAspect="1"/>
          </p:cNvSpPr>
          <p:nvPr/>
        </p:nvSpPr>
        <p:spPr>
          <a:xfrm rot="14404110">
            <a:off x="13550500" y="-1728032"/>
            <a:ext cx="55003" cy="1217493"/>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7" name="圆角矩形 56"/>
          <p:cNvSpPr>
            <a:spLocks noChangeAspect="1"/>
          </p:cNvSpPr>
          <p:nvPr/>
        </p:nvSpPr>
        <p:spPr>
          <a:xfrm rot="14404110" flipH="1">
            <a:off x="8532552" y="-4359125"/>
            <a:ext cx="108852" cy="2409444"/>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8" name="圆角矩形 57"/>
          <p:cNvSpPr>
            <a:spLocks noChangeAspect="1"/>
          </p:cNvSpPr>
          <p:nvPr/>
        </p:nvSpPr>
        <p:spPr>
          <a:xfrm rot="14404110">
            <a:off x="14376985" y="1677085"/>
            <a:ext cx="106544" cy="2358360"/>
          </a:xfrm>
          <a:prstGeom prst="roundRect">
            <a:avLst>
              <a:gd name="adj" fmla="val 50000"/>
            </a:avLst>
          </a:prstGeom>
          <a:gradFill flip="none" rotWithShape="1">
            <a:gsLst>
              <a:gs pos="0">
                <a:srgbClr val="FFFFFF"/>
              </a:gs>
              <a:gs pos="67000">
                <a:srgbClr val="FFFFFF">
                  <a:alpha val="0"/>
                </a:srgbClr>
              </a:gs>
            </a:gsLst>
            <a:lin ang="5400000" scaled="1"/>
            <a:tileRect/>
          </a:gradFill>
          <a:ln w="12700" cap="flat" cmpd="sng" algn="ctr">
            <a:noFill/>
            <a:prstDash val="solid"/>
            <a:miter lim="800000"/>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38000">
                                          <p:cBhvr additive="base">
                                            <p:cTn id="7" dur="500" fill="hold"/>
                                            <p:tgtEl>
                                              <p:spTgt spid="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8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70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0-#ppt_w/2"/>
                                              </p:val>
                                            </p:tav>
                                            <p:tav tm="100000">
                                              <p:val>
                                                <p:strVal val="#ppt_x"/>
                                              </p:val>
                                            </p:tav>
                                          </p:tavLst>
                                        </p:anim>
                                        <p:anim calcmode="lin" valueType="num">
                                          <p:cBhvr additive="base">
                                            <p:cTn id="16" dur="500" fill="hold"/>
                                            <p:tgtEl>
                                              <p:spTgt spid="3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6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fill="hold"/>
                                            <p:tgtEl>
                                              <p:spTgt spid="37"/>
                                            </p:tgtEl>
                                            <p:attrNameLst>
                                              <p:attrName>ppt_x</p:attrName>
                                            </p:attrNameLst>
                                          </p:cBhvr>
                                          <p:tavLst>
                                            <p:tav tm="0">
                                              <p:val>
                                                <p:strVal val="0-#ppt_w/2"/>
                                              </p:val>
                                            </p:tav>
                                            <p:tav tm="100000">
                                              <p:val>
                                                <p:strVal val="#ppt_x"/>
                                              </p:val>
                                            </p:tav>
                                          </p:tavLst>
                                        </p:anim>
                                        <p:anim calcmode="lin" valueType="num">
                                          <p:cBhvr additive="base">
                                            <p:cTn id="20" dur="5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50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500" fill="hold"/>
                                            <p:tgtEl>
                                              <p:spTgt spid="38"/>
                                            </p:tgtEl>
                                            <p:attrNameLst>
                                              <p:attrName>ppt_x</p:attrName>
                                            </p:attrNameLst>
                                          </p:cBhvr>
                                          <p:tavLst>
                                            <p:tav tm="0">
                                              <p:val>
                                                <p:strVal val="0-#ppt_w/2"/>
                                              </p:val>
                                            </p:tav>
                                            <p:tav tm="100000">
                                              <p:val>
                                                <p:strVal val="#ppt_x"/>
                                              </p:val>
                                            </p:tav>
                                          </p:tavLst>
                                        </p:anim>
                                        <p:anim calcmode="lin" valueType="num">
                                          <p:cBhvr additive="base">
                                            <p:cTn id="24" dur="500" fill="hold"/>
                                            <p:tgtEl>
                                              <p:spTgt spid="38"/>
                                            </p:tgtEl>
                                            <p:attrNameLst>
                                              <p:attrName>ppt_y</p:attrName>
                                            </p:attrNameLst>
                                          </p:cBhvr>
                                          <p:tavLst>
                                            <p:tav tm="0">
                                              <p:val>
                                                <p:strVal val="#ppt_y"/>
                                              </p:val>
                                            </p:tav>
                                            <p:tav tm="100000">
                                              <p:val>
                                                <p:strVal val="#ppt_y"/>
                                              </p:val>
                                            </p:tav>
                                          </p:tavLst>
                                        </p:anim>
                                      </p:childTnLst>
                                    </p:cTn>
                                  </p:par>
                                  <p:par>
                                    <p:cTn id="25" presetID="1" presetClass="entr" presetSubtype="0" fill="hold" grpId="0" nodeType="withEffect">
                                      <p:stCondLst>
                                        <p:cond delay="900"/>
                                      </p:stCondLst>
                                      <p:childTnLst>
                                        <p:set>
                                          <p:cBhvr>
                                            <p:cTn id="26" dur="1" fill="hold">
                                              <p:stCondLst>
                                                <p:cond delay="0"/>
                                              </p:stCondLst>
                                            </p:cTn>
                                            <p:tgtEl>
                                              <p:spTgt spid="50"/>
                                            </p:tgtEl>
                                            <p:attrNameLst>
                                              <p:attrName>style.visibility</p:attrName>
                                            </p:attrNameLst>
                                          </p:cBhvr>
                                          <p:to>
                                            <p:strVal val="visible"/>
                                          </p:to>
                                        </p:set>
                                      </p:childTnLst>
                                    </p:cTn>
                                  </p:par>
                                  <p:par>
                                    <p:cTn id="27" presetID="0" presetClass="entr" presetSubtype="0" decel="100000" fill="hold" grpId="1" nodeType="withEffect">
                                      <p:stCondLst>
                                        <p:cond delay="900"/>
                                      </p:stCondLst>
                                      <p:childTnLst>
                                        <p:animMotion origin="layout" path="M -0.09674 -0.92778 C 0.053 -1.03935 0.17787 -0.98634 0.26016 -0.72083 C 0.34245 -0.45579 0.26797 0.02454 -4.16667E-6 1.48148E-6 " pathEditMode="relative" rAng="0" ptsTypes="AAA">
                                          <p:cBhvr>
                                            <p:cTn id="28" dur="1000" fill="hold">
                                              <p:stCondLst>
                                                <p:cond delay="0"/>
                                              </p:stCondLst>
                                            </p:cTn>
                                            <p:tgtEl>
                                              <p:spTgt spid="50"/>
                                            </p:tgtEl>
                                            <p:attrNameLst>
                                              <p:attrName>ppt_x</p:attrName>
                                              <p:attrName>ppt_y</p:attrName>
                                            </p:attrNameLst>
                                          </p:cBhvr>
                                          <p:rCtr x="19427" y="43681"/>
                                        </p:animMotion>
                                      </p:childTnLst>
                                    </p:cTn>
                                  </p:par>
                                  <p:par>
                                    <p:cTn id="29" presetID="1" presetClass="entr" presetSubtype="0" fill="hold" grpId="2" nodeType="withEffect">
                                      <p:stCondLst>
                                        <p:cond delay="1000"/>
                                      </p:stCondLst>
                                      <p:childTnLst>
                                        <p:set>
                                          <p:cBhvr>
                                            <p:cTn id="30" dur="1" fill="hold">
                                              <p:stCondLst>
                                                <p:cond delay="0"/>
                                              </p:stCondLst>
                                            </p:cTn>
                                            <p:tgtEl>
                                              <p:spTgt spid="47"/>
                                            </p:tgtEl>
                                            <p:attrNameLst>
                                              <p:attrName>style.visibility</p:attrName>
                                            </p:attrNameLst>
                                          </p:cBhvr>
                                          <p:to>
                                            <p:strVal val="visible"/>
                                          </p:to>
                                        </p:set>
                                      </p:childTnLst>
                                    </p:cTn>
                                  </p:par>
                                  <p:par>
                                    <p:cTn id="31" presetID="0" presetClass="entr" presetSubtype="0" decel="100000" fill="hold" grpId="0" nodeType="withEffect">
                                      <p:stCondLst>
                                        <p:cond delay="1000"/>
                                      </p:stCondLst>
                                      <p:childTnLst>
                                        <p:animMotion origin="layout" path="M -0.23243 -0.76158 C -0.13099 -0.76158 -0.03737 -0.66181 0.01132 -0.50324 C 0.05976 -0.34514 0.05546 -0.15185 4.58333E-6 1.11111E-6 " pathEditMode="relative" rAng="0" ptsTypes="AAA">
                                          <p:cBhvr>
                                            <p:cTn id="32" dur="1000" fill="hold">
                                              <p:stCondLst>
                                                <p:cond delay="0"/>
                                              </p:stCondLst>
                                            </p:cTn>
                                            <p:tgtEl>
                                              <p:spTgt spid="47"/>
                                            </p:tgtEl>
                                            <p:attrNameLst>
                                              <p:attrName>ppt_x</p:attrName>
                                              <p:attrName>ppt_y</p:attrName>
                                            </p:attrNameLst>
                                          </p:cBhvr>
                                          <p:rCtr x="13867" y="38079"/>
                                        </p:animMotion>
                                      </p:childTnLst>
                                    </p:cTn>
                                  </p:par>
                                  <p:par>
                                    <p:cTn id="33" presetID="1" presetClass="entr" presetSubtype="0" fill="hold" nodeType="withEffect">
                                      <p:stCondLst>
                                        <p:cond delay="1100"/>
                                      </p:stCondLst>
                                      <p:childTnLst>
                                        <p:set>
                                          <p:cBhvr>
                                            <p:cTn id="34" dur="1" fill="hold">
                                              <p:stCondLst>
                                                <p:cond delay="0"/>
                                              </p:stCondLst>
                                            </p:cTn>
                                            <p:tgtEl>
                                              <p:spTgt spid="3"/>
                                            </p:tgtEl>
                                            <p:attrNameLst>
                                              <p:attrName>style.visibility</p:attrName>
                                            </p:attrNameLst>
                                          </p:cBhvr>
                                          <p:to>
                                            <p:strVal val="visible"/>
                                          </p:to>
                                        </p:set>
                                      </p:childTnLst>
                                    </p:cTn>
                                  </p:par>
                                  <p:par>
                                    <p:cTn id="35" presetID="0" presetClass="entr" presetSubtype="0" decel="100000" fill="hold" nodeType="withEffect">
                                      <p:stCondLst>
                                        <p:cond delay="1100"/>
                                      </p:stCondLst>
                                      <p:childTnLst>
                                        <p:animMotion origin="layout" path="M -0.23243 -0.76158 C -0.13099 -0.76158 -0.03737 -0.66181 0.01132 -0.50324 C 0.05976 -0.34514 0.05546 -0.15185 4.58333E-6 1.11111E-6 " pathEditMode="relative" rAng="0" ptsTypes="AAA">
                                          <p:cBhvr>
                                            <p:cTn id="36" dur="1000" fill="hold">
                                              <p:stCondLst>
                                                <p:cond delay="0"/>
                                              </p:stCondLst>
                                            </p:cTn>
                                            <p:tgtEl>
                                              <p:spTgt spid="3"/>
                                            </p:tgtEl>
                                            <p:attrNameLst>
                                              <p:attrName>ppt_x</p:attrName>
                                              <p:attrName>ppt_y</p:attrName>
                                            </p:attrNameLst>
                                          </p:cBhvr>
                                          <p:rCtr x="13867" y="38079"/>
                                        </p:animMotion>
                                      </p:childTnLst>
                                    </p:cTn>
                                  </p:par>
                                  <p:par>
                                    <p:cTn id="37" presetID="1" presetClass="entr" presetSubtype="0" fill="hold" grpId="0" nodeType="withEffect">
                                      <p:stCondLst>
                                        <p:cond delay="1300"/>
                                      </p:stCondLst>
                                      <p:childTnLst>
                                        <p:set>
                                          <p:cBhvr>
                                            <p:cTn id="38" dur="1" fill="hold">
                                              <p:stCondLst>
                                                <p:cond delay="0"/>
                                              </p:stCondLst>
                                            </p:cTn>
                                            <p:tgtEl>
                                              <p:spTgt spid="45"/>
                                            </p:tgtEl>
                                            <p:attrNameLst>
                                              <p:attrName>style.visibility</p:attrName>
                                            </p:attrNameLst>
                                          </p:cBhvr>
                                          <p:to>
                                            <p:strVal val="visible"/>
                                          </p:to>
                                        </p:set>
                                      </p:childTnLst>
                                    </p:cTn>
                                  </p:par>
                                  <p:par>
                                    <p:cTn id="39" presetID="0" presetClass="entr" presetSubtype="0" decel="100000" fill="hold" grpId="1" nodeType="withEffect">
                                      <p:stCondLst>
                                        <p:cond delay="1300"/>
                                      </p:stCondLst>
                                      <p:childTnLst>
                                        <p:animMotion origin="layout" path="M 0.08438 -1.14259 C 0.22409 -0.98403 0.27605 -0.73657 0.26407 -0.56551 C 0.25196 -0.39491 0.22878 -0.13125 -4.58333E-6 -0.00023 " pathEditMode="relative" rAng="0" ptsTypes="AAA">
                                          <p:cBhvr>
                                            <p:cTn id="40" dur="1000" fill="hold">
                                              <p:stCondLst>
                                                <p:cond delay="0"/>
                                              </p:stCondLst>
                                            </p:cTn>
                                            <p:tgtEl>
                                              <p:spTgt spid="45"/>
                                            </p:tgtEl>
                                            <p:attrNameLst>
                                              <p:attrName>ppt_x</p:attrName>
                                              <p:attrName>ppt_y</p:attrName>
                                            </p:attrNameLst>
                                          </p:cBhvr>
                                          <p:rCtr x="4844" y="57106"/>
                                        </p:animMotion>
                                      </p:childTnLst>
                                    </p:cTn>
                                  </p:par>
                                  <p:par>
                                    <p:cTn id="41" presetID="1" presetClass="entr" presetSubtype="0" fill="hold" nodeType="withEffect">
                                      <p:stCondLst>
                                        <p:cond delay="1400"/>
                                      </p:stCondLst>
                                      <p:childTnLst>
                                        <p:set>
                                          <p:cBhvr>
                                            <p:cTn id="42" dur="1" fill="hold">
                                              <p:stCondLst>
                                                <p:cond delay="0"/>
                                              </p:stCondLst>
                                            </p:cTn>
                                            <p:tgtEl>
                                              <p:spTgt spid="14"/>
                                            </p:tgtEl>
                                            <p:attrNameLst>
                                              <p:attrName>style.visibility</p:attrName>
                                            </p:attrNameLst>
                                          </p:cBhvr>
                                          <p:to>
                                            <p:strVal val="visible"/>
                                          </p:to>
                                        </p:set>
                                      </p:childTnLst>
                                    </p:cTn>
                                  </p:par>
                                  <p:par>
                                    <p:cTn id="43" presetID="0" presetClass="entr" presetSubtype="0" decel="100000" fill="hold" nodeType="withEffect">
                                      <p:stCondLst>
                                        <p:cond delay="1400"/>
                                      </p:stCondLst>
                                      <p:childTnLst>
                                        <p:animMotion origin="layout" path="M -0.15833 -0.75532 C -0.03633 -0.70972 0.00912 -0.52292 0.02188 -0.43912 C 0.03503 -0.35532 0.04544 -0.17708 -0.00052 -0.00046 " pathEditMode="relative" rAng="17940000" ptsTypes="AAA">
                                          <p:cBhvr>
                                            <p:cTn id="44" dur="1000" fill="hold">
                                              <p:stCondLst>
                                                <p:cond delay="0"/>
                                              </p:stCondLst>
                                            </p:cTn>
                                            <p:tgtEl>
                                              <p:spTgt spid="14"/>
                                            </p:tgtEl>
                                            <p:attrNameLst>
                                              <p:attrName>ppt_x</p:attrName>
                                              <p:attrName>ppt_y</p:attrName>
                                            </p:attrNameLst>
                                          </p:cBhvr>
                                          <p:rCtr x="8138" y="36944"/>
                                        </p:animMotion>
                                      </p:childTnLst>
                                    </p:cTn>
                                  </p:par>
                                  <p:par>
                                    <p:cTn id="45" presetID="1" presetClass="entr" presetSubtype="0" fill="hold" grpId="0" nodeType="withEffect">
                                      <p:stCondLst>
                                        <p:cond delay="1600"/>
                                      </p:stCondLst>
                                      <p:childTnLst>
                                        <p:set>
                                          <p:cBhvr>
                                            <p:cTn id="46" dur="1" fill="hold">
                                              <p:stCondLst>
                                                <p:cond delay="0"/>
                                              </p:stCondLst>
                                            </p:cTn>
                                            <p:tgtEl>
                                              <p:spTgt spid="49"/>
                                            </p:tgtEl>
                                            <p:attrNameLst>
                                              <p:attrName>style.visibility</p:attrName>
                                            </p:attrNameLst>
                                          </p:cBhvr>
                                          <p:to>
                                            <p:strVal val="visible"/>
                                          </p:to>
                                        </p:set>
                                      </p:childTnLst>
                                    </p:cTn>
                                  </p:par>
                                  <p:par>
                                    <p:cTn id="47" presetID="0" presetClass="entr" presetSubtype="0" decel="100000" fill="hold" grpId="1" nodeType="withEffect">
                                      <p:stCondLst>
                                        <p:cond delay="1600"/>
                                      </p:stCondLst>
                                      <p:childTnLst>
                                        <p:animMotion origin="layout" path="M -0.07682 -1.15926 C 0.05313 -0.98287 0.09428 -0.72361 0.09675 -0.56203 C 0.09922 -0.40046 0.09219 -0.19583 -0.00039 -0.00023 " pathEditMode="relative" rAng="0" ptsTypes="AAA">
                                          <p:cBhvr>
                                            <p:cTn id="48" dur="1000" fill="hold">
                                              <p:stCondLst>
                                                <p:cond delay="0"/>
                                              </p:stCondLst>
                                            </p:cTn>
                                            <p:tgtEl>
                                              <p:spTgt spid="49"/>
                                            </p:tgtEl>
                                            <p:attrNameLst>
                                              <p:attrName>ppt_x</p:attrName>
                                              <p:attrName>ppt_y</p:attrName>
                                            </p:attrNameLst>
                                          </p:cBhvr>
                                          <p:rCtr x="8698" y="57940"/>
                                        </p:animMotion>
                                      </p:childTnLst>
                                    </p:cTn>
                                  </p:par>
                                  <p:par>
                                    <p:cTn id="49" presetID="1" presetClass="entr" presetSubtype="0" fill="hold" nodeType="withEffect">
                                      <p:stCondLst>
                                        <p:cond delay="1700"/>
                                      </p:stCondLst>
                                      <p:childTnLst>
                                        <p:set>
                                          <p:cBhvr>
                                            <p:cTn id="50" dur="1" fill="hold">
                                              <p:stCondLst>
                                                <p:cond delay="0"/>
                                              </p:stCondLst>
                                            </p:cTn>
                                            <p:tgtEl>
                                              <p:spTgt spid="15"/>
                                            </p:tgtEl>
                                            <p:attrNameLst>
                                              <p:attrName>style.visibility</p:attrName>
                                            </p:attrNameLst>
                                          </p:cBhvr>
                                          <p:to>
                                            <p:strVal val="visible"/>
                                          </p:to>
                                        </p:set>
                                      </p:childTnLst>
                                    </p:cTn>
                                  </p:par>
                                  <p:par>
                                    <p:cTn id="51" presetID="0" presetClass="entr" presetSubtype="0" decel="100000" fill="hold" nodeType="withEffect">
                                      <p:stCondLst>
                                        <p:cond delay="1700"/>
                                      </p:stCondLst>
                                      <p:childTnLst>
                                        <p:animMotion origin="layout" path="M -0.22682 -1.04537 C -0.09713 -0.86783 -0.0388 -0.77986 -0.0026 -0.62292 C 0.0336 -0.46528 0.06524 -0.2007 -0.00078 -0.00047 " pathEditMode="relative" rAng="0" ptsTypes="AAA">
                                          <p:cBhvr>
                                            <p:cTn id="52" dur="1000" fill="hold">
                                              <p:stCondLst>
                                                <p:cond delay="0"/>
                                              </p:stCondLst>
                                            </p:cTn>
                                            <p:tgtEl>
                                              <p:spTgt spid="15"/>
                                            </p:tgtEl>
                                            <p:attrNameLst>
                                              <p:attrName>ppt_x</p:attrName>
                                              <p:attrName>ppt_y</p:attrName>
                                            </p:attrNameLst>
                                          </p:cBhvr>
                                          <p:rCtr x="13216" y="52245"/>
                                        </p:animMotion>
                                      </p:childTnLst>
                                    </p:cTn>
                                  </p:par>
                                  <p:par>
                                    <p:cTn id="53" presetID="1" presetClass="entr" presetSubtype="0" fill="hold" grpId="0" nodeType="withEffect">
                                      <p:stCondLst>
                                        <p:cond delay="1800"/>
                                      </p:stCondLst>
                                      <p:childTnLst>
                                        <p:set>
                                          <p:cBhvr>
                                            <p:cTn id="54" dur="1" fill="hold">
                                              <p:stCondLst>
                                                <p:cond delay="0"/>
                                              </p:stCondLst>
                                            </p:cTn>
                                            <p:tgtEl>
                                              <p:spTgt spid="48"/>
                                            </p:tgtEl>
                                            <p:attrNameLst>
                                              <p:attrName>style.visibility</p:attrName>
                                            </p:attrNameLst>
                                          </p:cBhvr>
                                          <p:to>
                                            <p:strVal val="visible"/>
                                          </p:to>
                                        </p:set>
                                      </p:childTnLst>
                                    </p:cTn>
                                  </p:par>
                                  <p:par>
                                    <p:cTn id="55" presetID="0" presetClass="entr" presetSubtype="0" decel="100000" fill="hold" grpId="1" nodeType="withEffect">
                                      <p:stCondLst>
                                        <p:cond delay="1800"/>
                                      </p:stCondLst>
                                      <p:childTnLst>
                                        <p:animMotion origin="layout" path="M -0.14089 -0.55093 C -0.06862 -0.46968 -0.00742 -0.25324 -0.00039 -0.00046 " pathEditMode="relative" rAng="0" ptsTypes="AA">
                                          <p:cBhvr>
                                            <p:cTn id="56" dur="1000" fill="hold">
                                              <p:stCondLst>
                                                <p:cond delay="0"/>
                                              </p:stCondLst>
                                            </p:cTn>
                                            <p:tgtEl>
                                              <p:spTgt spid="48"/>
                                            </p:tgtEl>
                                            <p:attrNameLst>
                                              <p:attrName>ppt_x</p:attrName>
                                              <p:attrName>ppt_y</p:attrName>
                                            </p:attrNameLst>
                                          </p:cBhvr>
                                          <p:rCtr x="7018" y="27523"/>
                                        </p:animMotion>
                                      </p:childTnLst>
                                    </p:cTn>
                                  </p:par>
                                  <p:par>
                                    <p:cTn id="57" presetID="1" presetClass="entr" presetSubtype="0" fill="hold" nodeType="withEffect">
                                      <p:stCondLst>
                                        <p:cond delay="2000"/>
                                      </p:stCondLst>
                                      <p:childTnLst>
                                        <p:set>
                                          <p:cBhvr>
                                            <p:cTn id="58" dur="1" fill="hold">
                                              <p:stCondLst>
                                                <p:cond delay="0"/>
                                              </p:stCondLst>
                                            </p:cTn>
                                            <p:tgtEl>
                                              <p:spTgt spid="16"/>
                                            </p:tgtEl>
                                            <p:attrNameLst>
                                              <p:attrName>style.visibility</p:attrName>
                                            </p:attrNameLst>
                                          </p:cBhvr>
                                          <p:to>
                                            <p:strVal val="visible"/>
                                          </p:to>
                                        </p:set>
                                      </p:childTnLst>
                                    </p:cTn>
                                  </p:par>
                                  <p:par>
                                    <p:cTn id="59" presetID="0" presetClass="entr" presetSubtype="0" decel="100000" fill="hold" nodeType="withEffect">
                                      <p:stCondLst>
                                        <p:cond delay="2000"/>
                                      </p:stCondLst>
                                      <p:childTnLst>
                                        <p:animMotion origin="layout" path="M -0.14089 -1.09537 C -0.01276 -0.96134 0.04401 -0.40856 -0.00065 -0.00046 " pathEditMode="relative" rAng="0" ptsTypes="AA">
                                          <p:cBhvr>
                                            <p:cTn id="60" dur="1000" fill="hold">
                                              <p:stCondLst>
                                                <p:cond delay="0"/>
                                              </p:stCondLst>
                                            </p:cTn>
                                            <p:tgtEl>
                                              <p:spTgt spid="16"/>
                                            </p:tgtEl>
                                            <p:attrNameLst>
                                              <p:attrName>ppt_x</p:attrName>
                                              <p:attrName>ppt_y</p:attrName>
                                            </p:attrNameLst>
                                          </p:cBhvr>
                                          <p:rCtr x="7760" y="54745"/>
                                        </p:animMotion>
                                      </p:childTnLst>
                                    </p:cTn>
                                  </p:par>
                                  <p:par>
                                    <p:cTn id="61" presetID="1" presetClass="entr" presetSubtype="0" fill="hold" grpId="0" nodeType="withEffect">
                                      <p:stCondLst>
                                        <p:cond delay="2100"/>
                                      </p:stCondLst>
                                      <p:childTnLst>
                                        <p:set>
                                          <p:cBhvr>
                                            <p:cTn id="62" dur="1" fill="hold">
                                              <p:stCondLst>
                                                <p:cond delay="0"/>
                                              </p:stCondLst>
                                            </p:cTn>
                                            <p:tgtEl>
                                              <p:spTgt spid="46"/>
                                            </p:tgtEl>
                                            <p:attrNameLst>
                                              <p:attrName>style.visibility</p:attrName>
                                            </p:attrNameLst>
                                          </p:cBhvr>
                                          <p:to>
                                            <p:strVal val="visible"/>
                                          </p:to>
                                        </p:set>
                                      </p:childTnLst>
                                    </p:cTn>
                                  </p:par>
                                  <p:par>
                                    <p:cTn id="63" presetID="0" presetClass="entr" presetSubtype="0" decel="100000" fill="hold" grpId="1" nodeType="withEffect">
                                      <p:stCondLst>
                                        <p:cond delay="2100"/>
                                      </p:stCondLst>
                                      <p:childTnLst>
                                        <p:animMotion origin="layout" path="M -0.18932 -0.44815 C -0.11706 -0.36736 -0.05573 -0.24422 -0.00039 -0.00047 " pathEditMode="relative" rAng="0" ptsTypes="AA">
                                          <p:cBhvr>
                                            <p:cTn id="64" dur="1000" fill="hold">
                                              <p:stCondLst>
                                                <p:cond delay="0"/>
                                              </p:stCondLst>
                                            </p:cTn>
                                            <p:tgtEl>
                                              <p:spTgt spid="46"/>
                                            </p:tgtEl>
                                            <p:attrNameLst>
                                              <p:attrName>ppt_x</p:attrName>
                                              <p:attrName>ppt_y</p:attrName>
                                            </p:attrNameLst>
                                          </p:cBhvr>
                                          <p:rCtr x="9440" y="22384"/>
                                        </p:animMotion>
                                      </p:childTnLst>
                                    </p:cTn>
                                  </p:par>
                                  <p:par>
                                    <p:cTn id="65" presetID="0" presetClass="entr" presetSubtype="0" accel="50000" fill="hold" grpId="0" nodeType="withEffect">
                                      <p:stCondLst>
                                        <p:cond delay="2100"/>
                                      </p:stCondLst>
                                      <p:childTnLst>
                                        <p:animMotion origin="layout" path="M -0.04909 0.07986 L -1.12409 1.18912 " pathEditMode="relative" rAng="0" ptsTypes="AA">
                                          <p:cBhvr>
                                            <p:cTn id="66" dur="2000" fill="hold">
                                              <p:stCondLst>
                                                <p:cond delay="0"/>
                                              </p:stCondLst>
                                            </p:cTn>
                                            <p:tgtEl>
                                              <p:spTgt spid="54"/>
                                            </p:tgtEl>
                                            <p:attrNameLst>
                                              <p:attrName>ppt_x</p:attrName>
                                              <p:attrName>ppt_y</p:attrName>
                                            </p:attrNameLst>
                                          </p:cBhvr>
                                          <p:rCtr x="-53750" y="55463"/>
                                        </p:animMotion>
                                      </p:childTnLst>
                                    </p:cTn>
                                  </p:par>
                                  <p:par>
                                    <p:cTn id="67" presetID="6" presetClass="emph" presetSubtype="0" decel="100000" fill="hold" grpId="1" nodeType="withEffect">
                                      <p:stCondLst>
                                        <p:cond delay="2500"/>
                                      </p:stCondLst>
                                      <p:childTnLst>
                                        <p:animScale>
                                          <p:cBhvr>
                                            <p:cTn id="68" dur="1500" fill="hold"/>
                                            <p:tgtEl>
                                              <p:spTgt spid="54"/>
                                            </p:tgtEl>
                                          </p:cBhvr>
                                          <p:by x="25000" y="25000"/>
                                        </p:animScale>
                                      </p:childTnLst>
                                    </p:cTn>
                                  </p:par>
                                  <p:par>
                                    <p:cTn id="69" presetID="0" presetClass="entr" presetSubtype="0" accel="50000" fill="hold" grpId="0" nodeType="withEffect">
                                      <p:stCondLst>
                                        <p:cond delay="3500"/>
                                      </p:stCondLst>
                                      <p:childTnLst>
                                        <p:animMotion origin="layout" path="M -0.04909 0.07986 L -1.1293 1.25208 " pathEditMode="relative" rAng="0" ptsTypes="AA">
                                          <p:cBhvr>
                                            <p:cTn id="70" dur="2000" fill="hold">
                                              <p:stCondLst>
                                                <p:cond delay="0"/>
                                              </p:stCondLst>
                                            </p:cTn>
                                            <p:tgtEl>
                                              <p:spTgt spid="56"/>
                                            </p:tgtEl>
                                            <p:attrNameLst>
                                              <p:attrName>ppt_x</p:attrName>
                                              <p:attrName>ppt_y</p:attrName>
                                            </p:attrNameLst>
                                          </p:cBhvr>
                                          <p:rCtr x="-54010" y="58611"/>
                                        </p:animMotion>
                                      </p:childTnLst>
                                    </p:cTn>
                                  </p:par>
                                  <p:par>
                                    <p:cTn id="71" presetID="6" presetClass="emph" presetSubtype="0" decel="100000" fill="hold" grpId="1" nodeType="withEffect">
                                      <p:stCondLst>
                                        <p:cond delay="4000"/>
                                      </p:stCondLst>
                                      <p:childTnLst>
                                        <p:animScale>
                                          <p:cBhvr>
                                            <p:cTn id="72" dur="1500" fill="hold"/>
                                            <p:tgtEl>
                                              <p:spTgt spid="56"/>
                                            </p:tgtEl>
                                          </p:cBhvr>
                                          <p:by x="25000" y="25000"/>
                                        </p:animScale>
                                      </p:childTnLst>
                                    </p:cTn>
                                  </p:par>
                                  <p:par>
                                    <p:cTn id="73" presetID="0" presetClass="entr" presetSubtype="0" accel="50000" fill="hold" grpId="0" nodeType="withEffect">
                                      <p:stCondLst>
                                        <p:cond delay="2800"/>
                                      </p:stCondLst>
                                      <p:childTnLst>
                                        <p:animMotion origin="layout" path="M -0.04909 0.07986 L -1.02253 1.06666 " pathEditMode="relative" rAng="0" ptsTypes="AA">
                                          <p:cBhvr>
                                            <p:cTn id="74" dur="2000" fill="hold">
                                              <p:stCondLst>
                                                <p:cond delay="0"/>
                                              </p:stCondLst>
                                            </p:cTn>
                                            <p:tgtEl>
                                              <p:spTgt spid="55"/>
                                            </p:tgtEl>
                                            <p:attrNameLst>
                                              <p:attrName>ppt_x</p:attrName>
                                              <p:attrName>ppt_y</p:attrName>
                                            </p:attrNameLst>
                                          </p:cBhvr>
                                          <p:rCtr x="-48672" y="49329"/>
                                        </p:animMotion>
                                      </p:childTnLst>
                                    </p:cTn>
                                  </p:par>
                                  <p:par>
                                    <p:cTn id="75" presetID="6" presetClass="emph" presetSubtype="0" decel="100000" fill="hold" grpId="1" nodeType="withEffect">
                                      <p:stCondLst>
                                        <p:cond delay="3250"/>
                                      </p:stCondLst>
                                      <p:childTnLst>
                                        <p:animScale>
                                          <p:cBhvr>
                                            <p:cTn id="76" dur="1500" fill="hold"/>
                                            <p:tgtEl>
                                              <p:spTgt spid="55"/>
                                            </p:tgtEl>
                                          </p:cBhvr>
                                          <p:by x="25000" y="25000"/>
                                        </p:animScale>
                                      </p:childTnLst>
                                    </p:cTn>
                                  </p:par>
                                  <p:par>
                                    <p:cTn id="77" presetID="0" presetClass="entr" presetSubtype="0" accel="50000" fill="hold" grpId="0" nodeType="withEffect">
                                      <p:stCondLst>
                                        <p:cond delay="2100"/>
                                      </p:stCondLst>
                                      <p:childTnLst>
                                        <p:animMotion origin="layout" path="M -0.04909 0.07986 L -0.7793 0.83426 " pathEditMode="relative" rAng="0" ptsTypes="AA">
                                          <p:cBhvr>
                                            <p:cTn id="78" dur="2000" fill="hold">
                                              <p:stCondLst>
                                                <p:cond delay="0"/>
                                              </p:stCondLst>
                                            </p:cTn>
                                            <p:tgtEl>
                                              <p:spTgt spid="57"/>
                                            </p:tgtEl>
                                            <p:attrNameLst>
                                              <p:attrName>ppt_x</p:attrName>
                                              <p:attrName>ppt_y</p:attrName>
                                            </p:attrNameLst>
                                          </p:cBhvr>
                                          <p:rCtr x="-36510" y="37731"/>
                                        </p:animMotion>
                                      </p:childTnLst>
                                    </p:cTn>
                                  </p:par>
                                  <p:par>
                                    <p:cTn id="79" presetID="6" presetClass="emph" presetSubtype="0" decel="100000" fill="hold" grpId="1" nodeType="withEffect">
                                      <p:stCondLst>
                                        <p:cond delay="2500"/>
                                      </p:stCondLst>
                                      <p:childTnLst>
                                        <p:animScale>
                                          <p:cBhvr>
                                            <p:cTn id="80" dur="1500" fill="hold"/>
                                            <p:tgtEl>
                                              <p:spTgt spid="57"/>
                                            </p:tgtEl>
                                          </p:cBhvr>
                                          <p:by x="25000" y="25000"/>
                                        </p:animScale>
                                      </p:childTnLst>
                                    </p:cTn>
                                  </p:par>
                                  <p:par>
                                    <p:cTn id="81" presetID="0" presetClass="entr" presetSubtype="0" accel="50000" fill="hold" grpId="0" nodeType="withEffect">
                                      <p:stCondLst>
                                        <p:cond delay="4300"/>
                                      </p:stCondLst>
                                      <p:childTnLst>
                                        <p:animMotion origin="layout" path="M -0.04908 0.07986 L -0.58815 0.63356 " pathEditMode="relative" rAng="0" ptsTypes="AA">
                                          <p:cBhvr>
                                            <p:cTn id="82" dur="2000" fill="hold">
                                              <p:stCondLst>
                                                <p:cond delay="0"/>
                                              </p:stCondLst>
                                            </p:cTn>
                                            <p:tgtEl>
                                              <p:spTgt spid="58"/>
                                            </p:tgtEl>
                                            <p:attrNameLst>
                                              <p:attrName>ppt_x</p:attrName>
                                              <p:attrName>ppt_y</p:attrName>
                                            </p:attrNameLst>
                                          </p:cBhvr>
                                          <p:rCtr x="-26953" y="27685"/>
                                        </p:animMotion>
                                      </p:childTnLst>
                                    </p:cTn>
                                  </p:par>
                                  <p:par>
                                    <p:cTn id="83" presetID="6" presetClass="emph" presetSubtype="0" decel="100000" fill="hold" grpId="1" nodeType="withEffect">
                                      <p:stCondLst>
                                        <p:cond delay="5000"/>
                                      </p:stCondLst>
                                      <p:childTnLst>
                                        <p:animScale>
                                          <p:cBhvr>
                                            <p:cTn id="84" dur="1500" fill="hold"/>
                                            <p:tgtEl>
                                              <p:spTgt spid="58"/>
                                            </p:tgtEl>
                                          </p:cBhvr>
                                          <p:by x="25000" y="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6" grpId="0" animBg="1"/>
          <p:bldP spid="37" grpId="0" animBg="1"/>
          <p:bldP spid="38" grpId="0" animBg="1"/>
          <p:bldP spid="45" grpId="0" animBg="1"/>
          <p:bldP spid="45" grpId="1" animBg="1"/>
          <p:bldP spid="46" grpId="0" animBg="1"/>
          <p:bldP spid="46" grpId="1" animBg="1"/>
          <p:bldP spid="47" grpId="0" animBg="1"/>
          <p:bldP spid="47" grpId="2" animBg="1"/>
          <p:bldP spid="48" grpId="0" animBg="1"/>
          <p:bldP spid="48" grpId="1" animBg="1"/>
          <p:bldP spid="49" grpId="0" animBg="1"/>
          <p:bldP spid="49" grpId="1" animBg="1"/>
          <p:bldP spid="50" grpId="0" animBg="1"/>
          <p:bldP spid="50"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8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70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0-#ppt_w/2"/>
                                              </p:val>
                                            </p:tav>
                                            <p:tav tm="100000">
                                              <p:val>
                                                <p:strVal val="#ppt_x"/>
                                              </p:val>
                                            </p:tav>
                                          </p:tavLst>
                                        </p:anim>
                                        <p:anim calcmode="lin" valueType="num">
                                          <p:cBhvr additive="base">
                                            <p:cTn id="16" dur="500" fill="hold"/>
                                            <p:tgtEl>
                                              <p:spTgt spid="3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6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fill="hold"/>
                                            <p:tgtEl>
                                              <p:spTgt spid="37"/>
                                            </p:tgtEl>
                                            <p:attrNameLst>
                                              <p:attrName>ppt_x</p:attrName>
                                            </p:attrNameLst>
                                          </p:cBhvr>
                                          <p:tavLst>
                                            <p:tav tm="0">
                                              <p:val>
                                                <p:strVal val="0-#ppt_w/2"/>
                                              </p:val>
                                            </p:tav>
                                            <p:tav tm="100000">
                                              <p:val>
                                                <p:strVal val="#ppt_x"/>
                                              </p:val>
                                            </p:tav>
                                          </p:tavLst>
                                        </p:anim>
                                        <p:anim calcmode="lin" valueType="num">
                                          <p:cBhvr additive="base">
                                            <p:cTn id="20" dur="500" fill="hold"/>
                                            <p:tgtEl>
                                              <p:spTgt spid="37"/>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50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500" fill="hold"/>
                                            <p:tgtEl>
                                              <p:spTgt spid="38"/>
                                            </p:tgtEl>
                                            <p:attrNameLst>
                                              <p:attrName>ppt_x</p:attrName>
                                            </p:attrNameLst>
                                          </p:cBhvr>
                                          <p:tavLst>
                                            <p:tav tm="0">
                                              <p:val>
                                                <p:strVal val="0-#ppt_w/2"/>
                                              </p:val>
                                            </p:tav>
                                            <p:tav tm="100000">
                                              <p:val>
                                                <p:strVal val="#ppt_x"/>
                                              </p:val>
                                            </p:tav>
                                          </p:tavLst>
                                        </p:anim>
                                        <p:anim calcmode="lin" valueType="num">
                                          <p:cBhvr additive="base">
                                            <p:cTn id="24" dur="500" fill="hold"/>
                                            <p:tgtEl>
                                              <p:spTgt spid="38"/>
                                            </p:tgtEl>
                                            <p:attrNameLst>
                                              <p:attrName>ppt_y</p:attrName>
                                            </p:attrNameLst>
                                          </p:cBhvr>
                                          <p:tavLst>
                                            <p:tav tm="0">
                                              <p:val>
                                                <p:strVal val="#ppt_y"/>
                                              </p:val>
                                            </p:tav>
                                            <p:tav tm="100000">
                                              <p:val>
                                                <p:strVal val="#ppt_y"/>
                                              </p:val>
                                            </p:tav>
                                          </p:tavLst>
                                        </p:anim>
                                      </p:childTnLst>
                                    </p:cTn>
                                  </p:par>
                                  <p:par>
                                    <p:cTn id="25" presetID="1" presetClass="entr" presetSubtype="0" fill="hold" grpId="0" nodeType="withEffect">
                                      <p:stCondLst>
                                        <p:cond delay="900"/>
                                      </p:stCondLst>
                                      <p:childTnLst>
                                        <p:set>
                                          <p:cBhvr>
                                            <p:cTn id="26" dur="1" fill="hold">
                                              <p:stCondLst>
                                                <p:cond delay="0"/>
                                              </p:stCondLst>
                                            </p:cTn>
                                            <p:tgtEl>
                                              <p:spTgt spid="50"/>
                                            </p:tgtEl>
                                            <p:attrNameLst>
                                              <p:attrName>style.visibility</p:attrName>
                                            </p:attrNameLst>
                                          </p:cBhvr>
                                          <p:to>
                                            <p:strVal val="visible"/>
                                          </p:to>
                                        </p:set>
                                      </p:childTnLst>
                                    </p:cTn>
                                  </p:par>
                                  <p:par>
                                    <p:cTn id="27" presetID="0" presetClass="entr" presetSubtype="0" decel="100000" fill="hold" grpId="1" nodeType="withEffect">
                                      <p:stCondLst>
                                        <p:cond delay="900"/>
                                      </p:stCondLst>
                                      <p:childTnLst>
                                        <p:animMotion origin="layout" path="M -0.09674 -0.92778 C 0.053 -1.03935 0.17787 -0.98634 0.26016 -0.72083 C 0.34245 -0.45579 0.26797 0.02454 -4.16667E-6 1.48148E-6 " pathEditMode="relative" rAng="0" ptsTypes="AAA">
                                          <p:cBhvr>
                                            <p:cTn id="28" dur="1000" fill="hold">
                                              <p:stCondLst>
                                                <p:cond delay="0"/>
                                              </p:stCondLst>
                                            </p:cTn>
                                            <p:tgtEl>
                                              <p:spTgt spid="50"/>
                                            </p:tgtEl>
                                            <p:attrNameLst>
                                              <p:attrName>ppt_x</p:attrName>
                                              <p:attrName>ppt_y</p:attrName>
                                            </p:attrNameLst>
                                          </p:cBhvr>
                                          <p:rCtr x="19427" y="43681"/>
                                        </p:animMotion>
                                      </p:childTnLst>
                                    </p:cTn>
                                  </p:par>
                                  <p:par>
                                    <p:cTn id="29" presetID="1" presetClass="entr" presetSubtype="0" fill="hold" grpId="2" nodeType="withEffect">
                                      <p:stCondLst>
                                        <p:cond delay="1000"/>
                                      </p:stCondLst>
                                      <p:childTnLst>
                                        <p:set>
                                          <p:cBhvr>
                                            <p:cTn id="30" dur="1" fill="hold">
                                              <p:stCondLst>
                                                <p:cond delay="0"/>
                                              </p:stCondLst>
                                            </p:cTn>
                                            <p:tgtEl>
                                              <p:spTgt spid="47"/>
                                            </p:tgtEl>
                                            <p:attrNameLst>
                                              <p:attrName>style.visibility</p:attrName>
                                            </p:attrNameLst>
                                          </p:cBhvr>
                                          <p:to>
                                            <p:strVal val="visible"/>
                                          </p:to>
                                        </p:set>
                                      </p:childTnLst>
                                    </p:cTn>
                                  </p:par>
                                  <p:par>
                                    <p:cTn id="31" presetID="0" presetClass="entr" presetSubtype="0" decel="100000" fill="hold" grpId="0" nodeType="withEffect">
                                      <p:stCondLst>
                                        <p:cond delay="1000"/>
                                      </p:stCondLst>
                                      <p:childTnLst>
                                        <p:animMotion origin="layout" path="M -0.23243 -0.76158 C -0.13099 -0.76158 -0.03737 -0.66181 0.01132 -0.50324 C 0.05976 -0.34514 0.05546 -0.15185 4.58333E-6 1.11111E-6 " pathEditMode="relative" rAng="0" ptsTypes="AAA">
                                          <p:cBhvr>
                                            <p:cTn id="32" dur="1000" fill="hold">
                                              <p:stCondLst>
                                                <p:cond delay="0"/>
                                              </p:stCondLst>
                                            </p:cTn>
                                            <p:tgtEl>
                                              <p:spTgt spid="47"/>
                                            </p:tgtEl>
                                            <p:attrNameLst>
                                              <p:attrName>ppt_x</p:attrName>
                                              <p:attrName>ppt_y</p:attrName>
                                            </p:attrNameLst>
                                          </p:cBhvr>
                                          <p:rCtr x="13867" y="38079"/>
                                        </p:animMotion>
                                      </p:childTnLst>
                                    </p:cTn>
                                  </p:par>
                                  <p:par>
                                    <p:cTn id="33" presetID="1" presetClass="entr" presetSubtype="0" fill="hold" nodeType="withEffect">
                                      <p:stCondLst>
                                        <p:cond delay="1100"/>
                                      </p:stCondLst>
                                      <p:childTnLst>
                                        <p:set>
                                          <p:cBhvr>
                                            <p:cTn id="34" dur="1" fill="hold">
                                              <p:stCondLst>
                                                <p:cond delay="0"/>
                                              </p:stCondLst>
                                            </p:cTn>
                                            <p:tgtEl>
                                              <p:spTgt spid="3"/>
                                            </p:tgtEl>
                                            <p:attrNameLst>
                                              <p:attrName>style.visibility</p:attrName>
                                            </p:attrNameLst>
                                          </p:cBhvr>
                                          <p:to>
                                            <p:strVal val="visible"/>
                                          </p:to>
                                        </p:set>
                                      </p:childTnLst>
                                    </p:cTn>
                                  </p:par>
                                  <p:par>
                                    <p:cTn id="35" presetID="0" presetClass="entr" presetSubtype="0" decel="100000" fill="hold" nodeType="withEffect">
                                      <p:stCondLst>
                                        <p:cond delay="1100"/>
                                      </p:stCondLst>
                                      <p:childTnLst>
                                        <p:animMotion origin="layout" path="M -0.23243 -0.76158 C -0.13099 -0.76158 -0.03737 -0.66181 0.01132 -0.50324 C 0.05976 -0.34514 0.05546 -0.15185 4.58333E-6 1.11111E-6 " pathEditMode="relative" rAng="0" ptsTypes="AAA">
                                          <p:cBhvr>
                                            <p:cTn id="36" dur="1000" fill="hold">
                                              <p:stCondLst>
                                                <p:cond delay="0"/>
                                              </p:stCondLst>
                                            </p:cTn>
                                            <p:tgtEl>
                                              <p:spTgt spid="3"/>
                                            </p:tgtEl>
                                            <p:attrNameLst>
                                              <p:attrName>ppt_x</p:attrName>
                                              <p:attrName>ppt_y</p:attrName>
                                            </p:attrNameLst>
                                          </p:cBhvr>
                                          <p:rCtr x="13867" y="38079"/>
                                        </p:animMotion>
                                      </p:childTnLst>
                                    </p:cTn>
                                  </p:par>
                                  <p:par>
                                    <p:cTn id="37" presetID="1" presetClass="entr" presetSubtype="0" fill="hold" grpId="0" nodeType="withEffect">
                                      <p:stCondLst>
                                        <p:cond delay="1300"/>
                                      </p:stCondLst>
                                      <p:childTnLst>
                                        <p:set>
                                          <p:cBhvr>
                                            <p:cTn id="38" dur="1" fill="hold">
                                              <p:stCondLst>
                                                <p:cond delay="0"/>
                                              </p:stCondLst>
                                            </p:cTn>
                                            <p:tgtEl>
                                              <p:spTgt spid="45"/>
                                            </p:tgtEl>
                                            <p:attrNameLst>
                                              <p:attrName>style.visibility</p:attrName>
                                            </p:attrNameLst>
                                          </p:cBhvr>
                                          <p:to>
                                            <p:strVal val="visible"/>
                                          </p:to>
                                        </p:set>
                                      </p:childTnLst>
                                    </p:cTn>
                                  </p:par>
                                  <p:par>
                                    <p:cTn id="39" presetID="0" presetClass="entr" presetSubtype="0" decel="100000" fill="hold" grpId="1" nodeType="withEffect">
                                      <p:stCondLst>
                                        <p:cond delay="1300"/>
                                      </p:stCondLst>
                                      <p:childTnLst>
                                        <p:animMotion origin="layout" path="M 0.08438 -1.14259 C 0.22409 -0.98403 0.27605 -0.73657 0.26407 -0.56551 C 0.25196 -0.39491 0.22878 -0.13125 -4.58333E-6 -0.00023 " pathEditMode="relative" rAng="0" ptsTypes="AAA">
                                          <p:cBhvr>
                                            <p:cTn id="40" dur="1000" fill="hold">
                                              <p:stCondLst>
                                                <p:cond delay="0"/>
                                              </p:stCondLst>
                                            </p:cTn>
                                            <p:tgtEl>
                                              <p:spTgt spid="45"/>
                                            </p:tgtEl>
                                            <p:attrNameLst>
                                              <p:attrName>ppt_x</p:attrName>
                                              <p:attrName>ppt_y</p:attrName>
                                            </p:attrNameLst>
                                          </p:cBhvr>
                                          <p:rCtr x="4844" y="57106"/>
                                        </p:animMotion>
                                      </p:childTnLst>
                                    </p:cTn>
                                  </p:par>
                                  <p:par>
                                    <p:cTn id="41" presetID="1" presetClass="entr" presetSubtype="0" fill="hold" nodeType="withEffect">
                                      <p:stCondLst>
                                        <p:cond delay="1400"/>
                                      </p:stCondLst>
                                      <p:childTnLst>
                                        <p:set>
                                          <p:cBhvr>
                                            <p:cTn id="42" dur="1" fill="hold">
                                              <p:stCondLst>
                                                <p:cond delay="0"/>
                                              </p:stCondLst>
                                            </p:cTn>
                                            <p:tgtEl>
                                              <p:spTgt spid="14"/>
                                            </p:tgtEl>
                                            <p:attrNameLst>
                                              <p:attrName>style.visibility</p:attrName>
                                            </p:attrNameLst>
                                          </p:cBhvr>
                                          <p:to>
                                            <p:strVal val="visible"/>
                                          </p:to>
                                        </p:set>
                                      </p:childTnLst>
                                    </p:cTn>
                                  </p:par>
                                  <p:par>
                                    <p:cTn id="43" presetID="0" presetClass="entr" presetSubtype="0" decel="100000" fill="hold" nodeType="withEffect">
                                      <p:stCondLst>
                                        <p:cond delay="1400"/>
                                      </p:stCondLst>
                                      <p:childTnLst>
                                        <p:animMotion origin="layout" path="M -0.15833 -0.75532 C -0.03633 -0.70972 0.00912 -0.52292 0.02188 -0.43912 C 0.03503 -0.35532 0.04544 -0.17708 -0.00052 -0.00046 " pathEditMode="relative" rAng="17940000" ptsTypes="AAA">
                                          <p:cBhvr>
                                            <p:cTn id="44" dur="1000" fill="hold">
                                              <p:stCondLst>
                                                <p:cond delay="0"/>
                                              </p:stCondLst>
                                            </p:cTn>
                                            <p:tgtEl>
                                              <p:spTgt spid="14"/>
                                            </p:tgtEl>
                                            <p:attrNameLst>
                                              <p:attrName>ppt_x</p:attrName>
                                              <p:attrName>ppt_y</p:attrName>
                                            </p:attrNameLst>
                                          </p:cBhvr>
                                          <p:rCtr x="8138" y="36944"/>
                                        </p:animMotion>
                                      </p:childTnLst>
                                    </p:cTn>
                                  </p:par>
                                  <p:par>
                                    <p:cTn id="45" presetID="1" presetClass="entr" presetSubtype="0" fill="hold" grpId="0" nodeType="withEffect">
                                      <p:stCondLst>
                                        <p:cond delay="1600"/>
                                      </p:stCondLst>
                                      <p:childTnLst>
                                        <p:set>
                                          <p:cBhvr>
                                            <p:cTn id="46" dur="1" fill="hold">
                                              <p:stCondLst>
                                                <p:cond delay="0"/>
                                              </p:stCondLst>
                                            </p:cTn>
                                            <p:tgtEl>
                                              <p:spTgt spid="49"/>
                                            </p:tgtEl>
                                            <p:attrNameLst>
                                              <p:attrName>style.visibility</p:attrName>
                                            </p:attrNameLst>
                                          </p:cBhvr>
                                          <p:to>
                                            <p:strVal val="visible"/>
                                          </p:to>
                                        </p:set>
                                      </p:childTnLst>
                                    </p:cTn>
                                  </p:par>
                                  <p:par>
                                    <p:cTn id="47" presetID="0" presetClass="entr" presetSubtype="0" decel="100000" fill="hold" grpId="1" nodeType="withEffect">
                                      <p:stCondLst>
                                        <p:cond delay="1600"/>
                                      </p:stCondLst>
                                      <p:childTnLst>
                                        <p:animMotion origin="layout" path="M -0.07682 -1.15926 C 0.05313 -0.98287 0.09428 -0.72361 0.09675 -0.56203 C 0.09922 -0.40046 0.09219 -0.19583 -0.00039 -0.00023 " pathEditMode="relative" rAng="0" ptsTypes="AAA">
                                          <p:cBhvr>
                                            <p:cTn id="48" dur="1000" fill="hold">
                                              <p:stCondLst>
                                                <p:cond delay="0"/>
                                              </p:stCondLst>
                                            </p:cTn>
                                            <p:tgtEl>
                                              <p:spTgt spid="49"/>
                                            </p:tgtEl>
                                            <p:attrNameLst>
                                              <p:attrName>ppt_x</p:attrName>
                                              <p:attrName>ppt_y</p:attrName>
                                            </p:attrNameLst>
                                          </p:cBhvr>
                                          <p:rCtr x="8698" y="57940"/>
                                        </p:animMotion>
                                      </p:childTnLst>
                                    </p:cTn>
                                  </p:par>
                                  <p:par>
                                    <p:cTn id="49" presetID="1" presetClass="entr" presetSubtype="0" fill="hold" nodeType="withEffect">
                                      <p:stCondLst>
                                        <p:cond delay="1700"/>
                                      </p:stCondLst>
                                      <p:childTnLst>
                                        <p:set>
                                          <p:cBhvr>
                                            <p:cTn id="50" dur="1" fill="hold">
                                              <p:stCondLst>
                                                <p:cond delay="0"/>
                                              </p:stCondLst>
                                            </p:cTn>
                                            <p:tgtEl>
                                              <p:spTgt spid="15"/>
                                            </p:tgtEl>
                                            <p:attrNameLst>
                                              <p:attrName>style.visibility</p:attrName>
                                            </p:attrNameLst>
                                          </p:cBhvr>
                                          <p:to>
                                            <p:strVal val="visible"/>
                                          </p:to>
                                        </p:set>
                                      </p:childTnLst>
                                    </p:cTn>
                                  </p:par>
                                  <p:par>
                                    <p:cTn id="51" presetID="0" presetClass="entr" presetSubtype="0" decel="100000" fill="hold" nodeType="withEffect">
                                      <p:stCondLst>
                                        <p:cond delay="1700"/>
                                      </p:stCondLst>
                                      <p:childTnLst>
                                        <p:animMotion origin="layout" path="M -0.22682 -1.04537 C -0.09713 -0.86783 -0.0388 -0.77986 -0.0026 -0.62292 C 0.0336 -0.46528 0.06524 -0.2007 -0.00078 -0.00047 " pathEditMode="relative" rAng="0" ptsTypes="AAA">
                                          <p:cBhvr>
                                            <p:cTn id="52" dur="1000" fill="hold">
                                              <p:stCondLst>
                                                <p:cond delay="0"/>
                                              </p:stCondLst>
                                            </p:cTn>
                                            <p:tgtEl>
                                              <p:spTgt spid="15"/>
                                            </p:tgtEl>
                                            <p:attrNameLst>
                                              <p:attrName>ppt_x</p:attrName>
                                              <p:attrName>ppt_y</p:attrName>
                                            </p:attrNameLst>
                                          </p:cBhvr>
                                          <p:rCtr x="13216" y="52245"/>
                                        </p:animMotion>
                                      </p:childTnLst>
                                    </p:cTn>
                                  </p:par>
                                  <p:par>
                                    <p:cTn id="53" presetID="1" presetClass="entr" presetSubtype="0" fill="hold" grpId="0" nodeType="withEffect">
                                      <p:stCondLst>
                                        <p:cond delay="1800"/>
                                      </p:stCondLst>
                                      <p:childTnLst>
                                        <p:set>
                                          <p:cBhvr>
                                            <p:cTn id="54" dur="1" fill="hold">
                                              <p:stCondLst>
                                                <p:cond delay="0"/>
                                              </p:stCondLst>
                                            </p:cTn>
                                            <p:tgtEl>
                                              <p:spTgt spid="48"/>
                                            </p:tgtEl>
                                            <p:attrNameLst>
                                              <p:attrName>style.visibility</p:attrName>
                                            </p:attrNameLst>
                                          </p:cBhvr>
                                          <p:to>
                                            <p:strVal val="visible"/>
                                          </p:to>
                                        </p:set>
                                      </p:childTnLst>
                                    </p:cTn>
                                  </p:par>
                                  <p:par>
                                    <p:cTn id="55" presetID="0" presetClass="entr" presetSubtype="0" decel="100000" fill="hold" grpId="1" nodeType="withEffect">
                                      <p:stCondLst>
                                        <p:cond delay="1800"/>
                                      </p:stCondLst>
                                      <p:childTnLst>
                                        <p:animMotion origin="layout" path="M -0.14089 -0.55093 C -0.06862 -0.46968 -0.00742 -0.25324 -0.00039 -0.00046 " pathEditMode="relative" rAng="0" ptsTypes="AA">
                                          <p:cBhvr>
                                            <p:cTn id="56" dur="1000" fill="hold">
                                              <p:stCondLst>
                                                <p:cond delay="0"/>
                                              </p:stCondLst>
                                            </p:cTn>
                                            <p:tgtEl>
                                              <p:spTgt spid="48"/>
                                            </p:tgtEl>
                                            <p:attrNameLst>
                                              <p:attrName>ppt_x</p:attrName>
                                              <p:attrName>ppt_y</p:attrName>
                                            </p:attrNameLst>
                                          </p:cBhvr>
                                          <p:rCtr x="7018" y="27523"/>
                                        </p:animMotion>
                                      </p:childTnLst>
                                    </p:cTn>
                                  </p:par>
                                  <p:par>
                                    <p:cTn id="57" presetID="1" presetClass="entr" presetSubtype="0" fill="hold" nodeType="withEffect">
                                      <p:stCondLst>
                                        <p:cond delay="2000"/>
                                      </p:stCondLst>
                                      <p:childTnLst>
                                        <p:set>
                                          <p:cBhvr>
                                            <p:cTn id="58" dur="1" fill="hold">
                                              <p:stCondLst>
                                                <p:cond delay="0"/>
                                              </p:stCondLst>
                                            </p:cTn>
                                            <p:tgtEl>
                                              <p:spTgt spid="16"/>
                                            </p:tgtEl>
                                            <p:attrNameLst>
                                              <p:attrName>style.visibility</p:attrName>
                                            </p:attrNameLst>
                                          </p:cBhvr>
                                          <p:to>
                                            <p:strVal val="visible"/>
                                          </p:to>
                                        </p:set>
                                      </p:childTnLst>
                                    </p:cTn>
                                  </p:par>
                                  <p:par>
                                    <p:cTn id="59" presetID="0" presetClass="entr" presetSubtype="0" decel="100000" fill="hold" nodeType="withEffect">
                                      <p:stCondLst>
                                        <p:cond delay="2000"/>
                                      </p:stCondLst>
                                      <p:childTnLst>
                                        <p:animMotion origin="layout" path="M -0.14089 -1.09537 C -0.01276 -0.96134 0.04401 -0.40856 -0.00065 -0.00046 " pathEditMode="relative" rAng="0" ptsTypes="AA">
                                          <p:cBhvr>
                                            <p:cTn id="60" dur="1000" fill="hold">
                                              <p:stCondLst>
                                                <p:cond delay="0"/>
                                              </p:stCondLst>
                                            </p:cTn>
                                            <p:tgtEl>
                                              <p:spTgt spid="16"/>
                                            </p:tgtEl>
                                            <p:attrNameLst>
                                              <p:attrName>ppt_x</p:attrName>
                                              <p:attrName>ppt_y</p:attrName>
                                            </p:attrNameLst>
                                          </p:cBhvr>
                                          <p:rCtr x="7760" y="54745"/>
                                        </p:animMotion>
                                      </p:childTnLst>
                                    </p:cTn>
                                  </p:par>
                                  <p:par>
                                    <p:cTn id="61" presetID="1" presetClass="entr" presetSubtype="0" fill="hold" grpId="0" nodeType="withEffect">
                                      <p:stCondLst>
                                        <p:cond delay="2100"/>
                                      </p:stCondLst>
                                      <p:childTnLst>
                                        <p:set>
                                          <p:cBhvr>
                                            <p:cTn id="62" dur="1" fill="hold">
                                              <p:stCondLst>
                                                <p:cond delay="0"/>
                                              </p:stCondLst>
                                            </p:cTn>
                                            <p:tgtEl>
                                              <p:spTgt spid="46"/>
                                            </p:tgtEl>
                                            <p:attrNameLst>
                                              <p:attrName>style.visibility</p:attrName>
                                            </p:attrNameLst>
                                          </p:cBhvr>
                                          <p:to>
                                            <p:strVal val="visible"/>
                                          </p:to>
                                        </p:set>
                                      </p:childTnLst>
                                    </p:cTn>
                                  </p:par>
                                  <p:par>
                                    <p:cTn id="63" presetID="0" presetClass="entr" presetSubtype="0" decel="100000" fill="hold" grpId="1" nodeType="withEffect">
                                      <p:stCondLst>
                                        <p:cond delay="2100"/>
                                      </p:stCondLst>
                                      <p:childTnLst>
                                        <p:animMotion origin="layout" path="M -0.18932 -0.44815 C -0.11706 -0.36736 -0.05573 -0.24422 -0.00039 -0.00047 " pathEditMode="relative" rAng="0" ptsTypes="AA">
                                          <p:cBhvr>
                                            <p:cTn id="64" dur="1000" fill="hold">
                                              <p:stCondLst>
                                                <p:cond delay="0"/>
                                              </p:stCondLst>
                                            </p:cTn>
                                            <p:tgtEl>
                                              <p:spTgt spid="46"/>
                                            </p:tgtEl>
                                            <p:attrNameLst>
                                              <p:attrName>ppt_x</p:attrName>
                                              <p:attrName>ppt_y</p:attrName>
                                            </p:attrNameLst>
                                          </p:cBhvr>
                                          <p:rCtr x="9440" y="22384"/>
                                        </p:animMotion>
                                      </p:childTnLst>
                                    </p:cTn>
                                  </p:par>
                                  <p:par>
                                    <p:cTn id="65" presetID="0" presetClass="entr" presetSubtype="0" accel="50000" fill="hold" grpId="0" nodeType="withEffect">
                                      <p:stCondLst>
                                        <p:cond delay="2100"/>
                                      </p:stCondLst>
                                      <p:childTnLst>
                                        <p:animMotion origin="layout" path="M -0.04909 0.07986 L -1.12409 1.18912 " pathEditMode="relative" rAng="0" ptsTypes="AA">
                                          <p:cBhvr>
                                            <p:cTn id="66" dur="2000" fill="hold">
                                              <p:stCondLst>
                                                <p:cond delay="0"/>
                                              </p:stCondLst>
                                            </p:cTn>
                                            <p:tgtEl>
                                              <p:spTgt spid="54"/>
                                            </p:tgtEl>
                                            <p:attrNameLst>
                                              <p:attrName>ppt_x</p:attrName>
                                              <p:attrName>ppt_y</p:attrName>
                                            </p:attrNameLst>
                                          </p:cBhvr>
                                          <p:rCtr x="-53750" y="55463"/>
                                        </p:animMotion>
                                      </p:childTnLst>
                                    </p:cTn>
                                  </p:par>
                                  <p:par>
                                    <p:cTn id="67" presetID="6" presetClass="emph" presetSubtype="0" decel="100000" fill="hold" grpId="1" nodeType="withEffect">
                                      <p:stCondLst>
                                        <p:cond delay="2500"/>
                                      </p:stCondLst>
                                      <p:childTnLst>
                                        <p:animScale>
                                          <p:cBhvr>
                                            <p:cTn id="68" dur="1500" fill="hold"/>
                                            <p:tgtEl>
                                              <p:spTgt spid="54"/>
                                            </p:tgtEl>
                                          </p:cBhvr>
                                          <p:by x="25000" y="25000"/>
                                        </p:animScale>
                                      </p:childTnLst>
                                    </p:cTn>
                                  </p:par>
                                  <p:par>
                                    <p:cTn id="69" presetID="0" presetClass="entr" presetSubtype="0" accel="50000" fill="hold" grpId="0" nodeType="withEffect">
                                      <p:stCondLst>
                                        <p:cond delay="3500"/>
                                      </p:stCondLst>
                                      <p:childTnLst>
                                        <p:animMotion origin="layout" path="M -0.04909 0.07986 L -1.1293 1.25208 " pathEditMode="relative" rAng="0" ptsTypes="AA">
                                          <p:cBhvr>
                                            <p:cTn id="70" dur="2000" fill="hold">
                                              <p:stCondLst>
                                                <p:cond delay="0"/>
                                              </p:stCondLst>
                                            </p:cTn>
                                            <p:tgtEl>
                                              <p:spTgt spid="56"/>
                                            </p:tgtEl>
                                            <p:attrNameLst>
                                              <p:attrName>ppt_x</p:attrName>
                                              <p:attrName>ppt_y</p:attrName>
                                            </p:attrNameLst>
                                          </p:cBhvr>
                                          <p:rCtr x="-54010" y="58611"/>
                                        </p:animMotion>
                                      </p:childTnLst>
                                    </p:cTn>
                                  </p:par>
                                  <p:par>
                                    <p:cTn id="71" presetID="6" presetClass="emph" presetSubtype="0" decel="100000" fill="hold" grpId="1" nodeType="withEffect">
                                      <p:stCondLst>
                                        <p:cond delay="4000"/>
                                      </p:stCondLst>
                                      <p:childTnLst>
                                        <p:animScale>
                                          <p:cBhvr>
                                            <p:cTn id="72" dur="1500" fill="hold"/>
                                            <p:tgtEl>
                                              <p:spTgt spid="56"/>
                                            </p:tgtEl>
                                          </p:cBhvr>
                                          <p:by x="25000" y="25000"/>
                                        </p:animScale>
                                      </p:childTnLst>
                                    </p:cTn>
                                  </p:par>
                                  <p:par>
                                    <p:cTn id="73" presetID="0" presetClass="entr" presetSubtype="0" accel="50000" fill="hold" grpId="0" nodeType="withEffect">
                                      <p:stCondLst>
                                        <p:cond delay="2800"/>
                                      </p:stCondLst>
                                      <p:childTnLst>
                                        <p:animMotion origin="layout" path="M -0.04909 0.07986 L -1.02253 1.06666 " pathEditMode="relative" rAng="0" ptsTypes="AA">
                                          <p:cBhvr>
                                            <p:cTn id="74" dur="2000" fill="hold">
                                              <p:stCondLst>
                                                <p:cond delay="0"/>
                                              </p:stCondLst>
                                            </p:cTn>
                                            <p:tgtEl>
                                              <p:spTgt spid="55"/>
                                            </p:tgtEl>
                                            <p:attrNameLst>
                                              <p:attrName>ppt_x</p:attrName>
                                              <p:attrName>ppt_y</p:attrName>
                                            </p:attrNameLst>
                                          </p:cBhvr>
                                          <p:rCtr x="-48672" y="49329"/>
                                        </p:animMotion>
                                      </p:childTnLst>
                                    </p:cTn>
                                  </p:par>
                                  <p:par>
                                    <p:cTn id="75" presetID="6" presetClass="emph" presetSubtype="0" decel="100000" fill="hold" grpId="1" nodeType="withEffect">
                                      <p:stCondLst>
                                        <p:cond delay="3250"/>
                                      </p:stCondLst>
                                      <p:childTnLst>
                                        <p:animScale>
                                          <p:cBhvr>
                                            <p:cTn id="76" dur="1500" fill="hold"/>
                                            <p:tgtEl>
                                              <p:spTgt spid="55"/>
                                            </p:tgtEl>
                                          </p:cBhvr>
                                          <p:by x="25000" y="25000"/>
                                        </p:animScale>
                                      </p:childTnLst>
                                    </p:cTn>
                                  </p:par>
                                  <p:par>
                                    <p:cTn id="77" presetID="0" presetClass="entr" presetSubtype="0" accel="50000" fill="hold" grpId="0" nodeType="withEffect">
                                      <p:stCondLst>
                                        <p:cond delay="2100"/>
                                      </p:stCondLst>
                                      <p:childTnLst>
                                        <p:animMotion origin="layout" path="M -0.04909 0.07986 L -0.7793 0.83426 " pathEditMode="relative" rAng="0" ptsTypes="AA">
                                          <p:cBhvr>
                                            <p:cTn id="78" dur="2000" fill="hold">
                                              <p:stCondLst>
                                                <p:cond delay="0"/>
                                              </p:stCondLst>
                                            </p:cTn>
                                            <p:tgtEl>
                                              <p:spTgt spid="57"/>
                                            </p:tgtEl>
                                            <p:attrNameLst>
                                              <p:attrName>ppt_x</p:attrName>
                                              <p:attrName>ppt_y</p:attrName>
                                            </p:attrNameLst>
                                          </p:cBhvr>
                                          <p:rCtr x="-36510" y="37731"/>
                                        </p:animMotion>
                                      </p:childTnLst>
                                    </p:cTn>
                                  </p:par>
                                  <p:par>
                                    <p:cTn id="79" presetID="6" presetClass="emph" presetSubtype="0" decel="100000" fill="hold" grpId="1" nodeType="withEffect">
                                      <p:stCondLst>
                                        <p:cond delay="2500"/>
                                      </p:stCondLst>
                                      <p:childTnLst>
                                        <p:animScale>
                                          <p:cBhvr>
                                            <p:cTn id="80" dur="1500" fill="hold"/>
                                            <p:tgtEl>
                                              <p:spTgt spid="57"/>
                                            </p:tgtEl>
                                          </p:cBhvr>
                                          <p:by x="25000" y="25000"/>
                                        </p:animScale>
                                      </p:childTnLst>
                                    </p:cTn>
                                  </p:par>
                                  <p:par>
                                    <p:cTn id="81" presetID="0" presetClass="entr" presetSubtype="0" accel="50000" fill="hold" grpId="0" nodeType="withEffect">
                                      <p:stCondLst>
                                        <p:cond delay="4300"/>
                                      </p:stCondLst>
                                      <p:childTnLst>
                                        <p:animMotion origin="layout" path="M -0.04908 0.07986 L -0.58815 0.63356 " pathEditMode="relative" rAng="0" ptsTypes="AA">
                                          <p:cBhvr>
                                            <p:cTn id="82" dur="2000" fill="hold">
                                              <p:stCondLst>
                                                <p:cond delay="0"/>
                                              </p:stCondLst>
                                            </p:cTn>
                                            <p:tgtEl>
                                              <p:spTgt spid="58"/>
                                            </p:tgtEl>
                                            <p:attrNameLst>
                                              <p:attrName>ppt_x</p:attrName>
                                              <p:attrName>ppt_y</p:attrName>
                                            </p:attrNameLst>
                                          </p:cBhvr>
                                          <p:rCtr x="-26953" y="27685"/>
                                        </p:animMotion>
                                      </p:childTnLst>
                                    </p:cTn>
                                  </p:par>
                                  <p:par>
                                    <p:cTn id="83" presetID="6" presetClass="emph" presetSubtype="0" decel="100000" fill="hold" grpId="1" nodeType="withEffect">
                                      <p:stCondLst>
                                        <p:cond delay="5000"/>
                                      </p:stCondLst>
                                      <p:childTnLst>
                                        <p:animScale>
                                          <p:cBhvr>
                                            <p:cTn id="84" dur="1500" fill="hold"/>
                                            <p:tgtEl>
                                              <p:spTgt spid="58"/>
                                            </p:tgtEl>
                                          </p:cBhvr>
                                          <p:by x="25000" y="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6" grpId="0" animBg="1"/>
          <p:bldP spid="37" grpId="0" animBg="1"/>
          <p:bldP spid="38" grpId="0" animBg="1"/>
          <p:bldP spid="45" grpId="0" animBg="1"/>
          <p:bldP spid="45" grpId="1" animBg="1"/>
          <p:bldP spid="46" grpId="0" animBg="1"/>
          <p:bldP spid="46" grpId="1" animBg="1"/>
          <p:bldP spid="47" grpId="0" animBg="1"/>
          <p:bldP spid="47" grpId="2" animBg="1"/>
          <p:bldP spid="48" grpId="0" animBg="1"/>
          <p:bldP spid="48" grpId="1" animBg="1"/>
          <p:bldP spid="49" grpId="0" animBg="1"/>
          <p:bldP spid="49" grpId="1" animBg="1"/>
          <p:bldP spid="50" grpId="0" animBg="1"/>
          <p:bldP spid="50"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6" name="组合 445"/>
          <p:cNvGrpSpPr/>
          <p:nvPr/>
        </p:nvGrpSpPr>
        <p:grpSpPr>
          <a:xfrm>
            <a:off x="-161312" y="-173889"/>
            <a:ext cx="2234133" cy="1091464"/>
            <a:chOff x="-161312" y="-173889"/>
            <a:chExt cx="2234133" cy="1091464"/>
          </a:xfrm>
        </p:grpSpPr>
        <p:grpSp>
          <p:nvGrpSpPr>
            <p:cNvPr id="436" name="组合 435"/>
            <p:cNvGrpSpPr/>
            <p:nvPr/>
          </p:nvGrpSpPr>
          <p:grpSpPr>
            <a:xfrm>
              <a:off x="-161312" y="-173889"/>
              <a:ext cx="2007258" cy="1091464"/>
              <a:chOff x="-161312" y="-173889"/>
              <a:chExt cx="2007258" cy="1091464"/>
            </a:xfrm>
          </p:grpSpPr>
          <p:pic>
            <p:nvPicPr>
              <p:cNvPr id="28" name="图片 27"/>
              <p:cNvPicPr>
                <a:picLocks noChangeAspect="1"/>
              </p:cNvPicPr>
              <p:nvPr/>
            </p:nvPicPr>
            <p:blipFill>
              <a:blip r:embed="rId1" cstate="print"/>
              <a:stretch>
                <a:fillRect/>
              </a:stretch>
            </p:blipFill>
            <p:spPr>
              <a:xfrm>
                <a:off x="-161312" y="-173889"/>
                <a:ext cx="1193210" cy="1091464"/>
              </a:xfrm>
              <a:prstGeom prst="rect">
                <a:avLst/>
              </a:prstGeom>
            </p:spPr>
          </p:pic>
          <p:sp>
            <p:nvSpPr>
              <p:cNvPr id="30" name="文本框 29"/>
              <p:cNvSpPr txBox="1"/>
              <p:nvPr/>
            </p:nvSpPr>
            <p:spPr>
              <a:xfrm>
                <a:off x="779160" y="171775"/>
                <a:ext cx="1066786"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引言</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31" name="直接连接符 30"/>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45" name="直接连接符 444"/>
            <p:cNvCxnSpPr/>
            <p:nvPr/>
          </p:nvCxnSpPr>
          <p:spPr>
            <a:xfrm flipH="1">
              <a:off x="-22679" y="781050"/>
              <a:ext cx="2095500"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7" name="矩形 6"/>
          <p:cNvSpPr/>
          <p:nvPr/>
        </p:nvSpPr>
        <p:spPr>
          <a:xfrm>
            <a:off x="4278054" y="971033"/>
            <a:ext cx="1849155"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可靠性要求</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8" name="矩形 7"/>
          <p:cNvSpPr/>
          <p:nvPr/>
        </p:nvSpPr>
        <p:spPr>
          <a:xfrm>
            <a:off x="6798186" y="2211401"/>
            <a:ext cx="171563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开放性要求</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9" name="矩形 8"/>
          <p:cNvSpPr/>
          <p:nvPr/>
        </p:nvSpPr>
        <p:spPr>
          <a:xfrm>
            <a:off x="3805219" y="3267644"/>
            <a:ext cx="171563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安全性要求</a:t>
            </a:r>
            <a:endParaRPr lang="zh-CN" altLang="en-US" sz="20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17" name="组合 16"/>
          <p:cNvGrpSpPr/>
          <p:nvPr/>
        </p:nvGrpSpPr>
        <p:grpSpPr>
          <a:xfrm>
            <a:off x="2921165" y="3741243"/>
            <a:ext cx="6349670" cy="6178216"/>
            <a:chOff x="3952284" y="4892202"/>
            <a:chExt cx="4643362" cy="4517982"/>
          </a:xfrm>
        </p:grpSpPr>
        <p:sp>
          <p:nvSpPr>
            <p:cNvPr id="10" name="十二边形 9"/>
            <p:cNvSpPr/>
            <p:nvPr/>
          </p:nvSpPr>
          <p:spPr>
            <a:xfrm rot="21189990">
              <a:off x="4088653" y="4965881"/>
              <a:ext cx="4370624" cy="4370624"/>
            </a:xfrm>
            <a:prstGeom prst="dodecagon">
              <a:avLst/>
            </a:prstGeom>
            <a:ln>
              <a:solidFill>
                <a:srgbClr val="B0D3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nvGrpSpPr>
            <p:cNvPr id="16" name="组合 15"/>
            <p:cNvGrpSpPr/>
            <p:nvPr/>
          </p:nvGrpSpPr>
          <p:grpSpPr>
            <a:xfrm>
              <a:off x="3952284" y="4892202"/>
              <a:ext cx="4643362" cy="4517982"/>
              <a:chOff x="6735839" y="1468726"/>
              <a:chExt cx="4643362" cy="4517982"/>
            </a:xfrm>
          </p:grpSpPr>
          <p:grpSp>
            <p:nvGrpSpPr>
              <p:cNvPr id="46" name="组合 45"/>
              <p:cNvGrpSpPr/>
              <p:nvPr/>
            </p:nvGrpSpPr>
            <p:grpSpPr>
              <a:xfrm>
                <a:off x="6968335" y="1714164"/>
                <a:ext cx="4177158" cy="4177158"/>
                <a:chOff x="4775200" y="2108200"/>
                <a:chExt cx="2641600" cy="2641600"/>
              </a:xfrm>
              <a:effectLst>
                <a:outerShdw blurRad="317500" sx="107000" sy="107000" algn="ctr" rotWithShape="0">
                  <a:srgbClr val="B0D3F2">
                    <a:alpha val="38000"/>
                  </a:srgbClr>
                </a:outerShdw>
              </a:effectLst>
            </p:grpSpPr>
            <p:sp>
              <p:nvSpPr>
                <p:cNvPr id="47" name="椭圆 46"/>
                <p:cNvSpPr/>
                <p:nvPr/>
              </p:nvSpPr>
              <p:spPr>
                <a:xfrm>
                  <a:off x="4775200" y="2108200"/>
                  <a:ext cx="2641600" cy="2641600"/>
                </a:xfrm>
                <a:prstGeom prst="ellipse">
                  <a:avLst/>
                </a:prstGeom>
                <a:solidFill>
                  <a:schemeClr val="bg1">
                    <a:lumMod val="95000"/>
                    <a:alpha val="29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4775200" y="2108200"/>
                  <a:ext cx="2641600" cy="2641600"/>
                  <a:chOff x="4772025" y="2146300"/>
                  <a:chExt cx="2641600" cy="2641600"/>
                </a:xfrm>
              </p:grpSpPr>
              <p:sp>
                <p:nvSpPr>
                  <p:cNvPr id="49" name="闪电形 48"/>
                  <p:cNvSpPr/>
                  <p:nvPr/>
                </p:nvSpPr>
                <p:spPr>
                  <a:xfrm>
                    <a:off x="5146847" y="2521122"/>
                    <a:ext cx="1891957" cy="1891957"/>
                  </a:xfrm>
                  <a:prstGeom prst="lightningBolt">
                    <a:avLst/>
                  </a:prstGeom>
                  <a:gradFill>
                    <a:gsLst>
                      <a:gs pos="0">
                        <a:srgbClr val="B7DDFF">
                          <a:alpha val="80000"/>
                        </a:srgbClr>
                      </a:gs>
                      <a:gs pos="100000">
                        <a:srgbClr val="222730">
                          <a:alpha val="80000"/>
                        </a:srgbClr>
                      </a:gs>
                    </a:gsLst>
                    <a:lin ang="5400000" scaled="1"/>
                  </a:gradFill>
                  <a:ln w="34925">
                    <a:gradFill>
                      <a:gsLst>
                        <a:gs pos="0">
                          <a:srgbClr val="B7DDFF"/>
                        </a:gs>
                        <a:gs pos="100000">
                          <a:srgbClr val="222730">
                            <a:alpha val="8000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0" name="椭圆 49"/>
                  <p:cNvSpPr/>
                  <p:nvPr/>
                </p:nvSpPr>
                <p:spPr>
                  <a:xfrm>
                    <a:off x="4772025" y="2146300"/>
                    <a:ext cx="2641600" cy="2641600"/>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 name="组合 14"/>
              <p:cNvGrpSpPr/>
              <p:nvPr/>
            </p:nvGrpSpPr>
            <p:grpSpPr>
              <a:xfrm>
                <a:off x="6735839" y="1468726"/>
                <a:ext cx="4643362" cy="4517982"/>
                <a:chOff x="420159" y="3285031"/>
                <a:chExt cx="3863522" cy="3759200"/>
              </a:xfrm>
            </p:grpSpPr>
            <p:grpSp>
              <p:nvGrpSpPr>
                <p:cNvPr id="61" name="组合 60"/>
                <p:cNvGrpSpPr/>
                <p:nvPr/>
              </p:nvGrpSpPr>
              <p:grpSpPr>
                <a:xfrm>
                  <a:off x="509027" y="3353436"/>
                  <a:ext cx="3723640" cy="3591560"/>
                  <a:chOff x="619760" y="1587500"/>
                  <a:chExt cx="3723640" cy="3591560"/>
                </a:xfrm>
              </p:grpSpPr>
              <p:grpSp>
                <p:nvGrpSpPr>
                  <p:cNvPr id="80" name="组合 79"/>
                  <p:cNvGrpSpPr/>
                  <p:nvPr/>
                </p:nvGrpSpPr>
                <p:grpSpPr>
                  <a:xfrm>
                    <a:off x="619760" y="1587500"/>
                    <a:ext cx="3723640" cy="3591560"/>
                    <a:chOff x="619760" y="1587500"/>
                    <a:chExt cx="3723640" cy="3591560"/>
                  </a:xfrm>
                </p:grpSpPr>
                <p:grpSp>
                  <p:nvGrpSpPr>
                    <p:cNvPr id="82" name="组合 81"/>
                    <p:cNvGrpSpPr/>
                    <p:nvPr/>
                  </p:nvGrpSpPr>
                  <p:grpSpPr>
                    <a:xfrm>
                      <a:off x="619760" y="1587500"/>
                      <a:ext cx="3723640" cy="3591560"/>
                      <a:chOff x="619760" y="1587500"/>
                      <a:chExt cx="3723640" cy="3591560"/>
                    </a:xfrm>
                  </p:grpSpPr>
                  <p:sp>
                    <p:nvSpPr>
                      <p:cNvPr id="85" name="任意多边形 84"/>
                      <p:cNvSpPr/>
                      <p:nvPr/>
                    </p:nvSpPr>
                    <p:spPr>
                      <a:xfrm>
                        <a:off x="619760" y="1587500"/>
                        <a:ext cx="3723640" cy="3591560"/>
                      </a:xfrm>
                      <a:custGeom>
                        <a:avLst/>
                        <a:gdLst>
                          <a:gd name="connsiteX0" fmla="*/ 2133600 w 3708400"/>
                          <a:gd name="connsiteY0" fmla="*/ 0 h 3568700"/>
                          <a:gd name="connsiteX1" fmla="*/ 3708400 w 3708400"/>
                          <a:gd name="connsiteY1" fmla="*/ 1587500 h 3568700"/>
                          <a:gd name="connsiteX2" fmla="*/ 3225800 w 3708400"/>
                          <a:gd name="connsiteY2" fmla="*/ 3149600 h 3568700"/>
                          <a:gd name="connsiteX3" fmla="*/ 1066800 w 3708400"/>
                          <a:gd name="connsiteY3" fmla="*/ 3568700 h 3568700"/>
                          <a:gd name="connsiteX4" fmla="*/ 0 w 3708400"/>
                          <a:gd name="connsiteY4" fmla="*/ 2286000 h 3568700"/>
                          <a:gd name="connsiteX5" fmla="*/ 457200 w 3708400"/>
                          <a:gd name="connsiteY5" fmla="*/ 622300 h 3568700"/>
                          <a:gd name="connsiteX6" fmla="*/ 2057400 w 3708400"/>
                          <a:gd name="connsiteY6" fmla="*/ 0 h 3568700"/>
                          <a:gd name="connsiteX0-1" fmla="*/ 2133600 w 3708400"/>
                          <a:gd name="connsiteY0-2" fmla="*/ 0 h 3568700"/>
                          <a:gd name="connsiteX1-3" fmla="*/ 3708400 w 3708400"/>
                          <a:gd name="connsiteY1-4" fmla="*/ 1587500 h 3568700"/>
                          <a:gd name="connsiteX2-5" fmla="*/ 3225800 w 3708400"/>
                          <a:gd name="connsiteY2-6" fmla="*/ 3149600 h 3568700"/>
                          <a:gd name="connsiteX3-7" fmla="*/ 1066800 w 3708400"/>
                          <a:gd name="connsiteY3-8" fmla="*/ 3568700 h 3568700"/>
                          <a:gd name="connsiteX4-9" fmla="*/ 0 w 3708400"/>
                          <a:gd name="connsiteY4-10" fmla="*/ 2286000 h 3568700"/>
                          <a:gd name="connsiteX5-11" fmla="*/ 457200 w 3708400"/>
                          <a:gd name="connsiteY5-12" fmla="*/ 622300 h 3568700"/>
                          <a:gd name="connsiteX6-13" fmla="*/ 2118360 w 3708400"/>
                          <a:gd name="connsiteY6-14" fmla="*/ 15240 h 3568700"/>
                          <a:gd name="connsiteX0-15" fmla="*/ 2133600 w 3746500"/>
                          <a:gd name="connsiteY0-16" fmla="*/ 0 h 3568700"/>
                          <a:gd name="connsiteX1-17" fmla="*/ 3746500 w 3746500"/>
                          <a:gd name="connsiteY1-18" fmla="*/ 1640840 h 3568700"/>
                          <a:gd name="connsiteX2-19" fmla="*/ 3225800 w 3746500"/>
                          <a:gd name="connsiteY2-20" fmla="*/ 3149600 h 3568700"/>
                          <a:gd name="connsiteX3-21" fmla="*/ 1066800 w 3746500"/>
                          <a:gd name="connsiteY3-22" fmla="*/ 3568700 h 3568700"/>
                          <a:gd name="connsiteX4-23" fmla="*/ 0 w 3746500"/>
                          <a:gd name="connsiteY4-24" fmla="*/ 2286000 h 3568700"/>
                          <a:gd name="connsiteX5-25" fmla="*/ 457200 w 3746500"/>
                          <a:gd name="connsiteY5-26" fmla="*/ 622300 h 3568700"/>
                          <a:gd name="connsiteX6-27" fmla="*/ 2118360 w 3746500"/>
                          <a:gd name="connsiteY6-28" fmla="*/ 15240 h 3568700"/>
                          <a:gd name="connsiteX0-29" fmla="*/ 2133600 w 3746500"/>
                          <a:gd name="connsiteY0-30" fmla="*/ 0 h 3568700"/>
                          <a:gd name="connsiteX1-31" fmla="*/ 3746500 w 3746500"/>
                          <a:gd name="connsiteY1-32" fmla="*/ 1640840 h 3568700"/>
                          <a:gd name="connsiteX2-33" fmla="*/ 3210560 w 3746500"/>
                          <a:gd name="connsiteY2-34" fmla="*/ 3210560 h 3568700"/>
                          <a:gd name="connsiteX3-35" fmla="*/ 1066800 w 3746500"/>
                          <a:gd name="connsiteY3-36" fmla="*/ 3568700 h 3568700"/>
                          <a:gd name="connsiteX4-37" fmla="*/ 0 w 3746500"/>
                          <a:gd name="connsiteY4-38" fmla="*/ 2286000 h 3568700"/>
                          <a:gd name="connsiteX5-39" fmla="*/ 457200 w 3746500"/>
                          <a:gd name="connsiteY5-40" fmla="*/ 622300 h 3568700"/>
                          <a:gd name="connsiteX6-41" fmla="*/ 2118360 w 3746500"/>
                          <a:gd name="connsiteY6-42" fmla="*/ 15240 h 3568700"/>
                          <a:gd name="connsiteX0-43" fmla="*/ 2133600 w 3746500"/>
                          <a:gd name="connsiteY0-44" fmla="*/ 0 h 3614420"/>
                          <a:gd name="connsiteX1-45" fmla="*/ 3746500 w 3746500"/>
                          <a:gd name="connsiteY1-46" fmla="*/ 1640840 h 3614420"/>
                          <a:gd name="connsiteX2-47" fmla="*/ 3210560 w 3746500"/>
                          <a:gd name="connsiteY2-48" fmla="*/ 3210560 h 3614420"/>
                          <a:gd name="connsiteX3-49" fmla="*/ 1066800 w 3746500"/>
                          <a:gd name="connsiteY3-50" fmla="*/ 3614420 h 3614420"/>
                          <a:gd name="connsiteX4-51" fmla="*/ 0 w 3746500"/>
                          <a:gd name="connsiteY4-52" fmla="*/ 2286000 h 3614420"/>
                          <a:gd name="connsiteX5-53" fmla="*/ 457200 w 3746500"/>
                          <a:gd name="connsiteY5-54" fmla="*/ 622300 h 3614420"/>
                          <a:gd name="connsiteX6-55" fmla="*/ 2118360 w 3746500"/>
                          <a:gd name="connsiteY6-56" fmla="*/ 15240 h 3614420"/>
                          <a:gd name="connsiteX0-57" fmla="*/ 2133600 w 3746500"/>
                          <a:gd name="connsiteY0-58" fmla="*/ 0 h 3591560"/>
                          <a:gd name="connsiteX1-59" fmla="*/ 3746500 w 3746500"/>
                          <a:gd name="connsiteY1-60" fmla="*/ 1640840 h 3591560"/>
                          <a:gd name="connsiteX2-61" fmla="*/ 3210560 w 3746500"/>
                          <a:gd name="connsiteY2-62" fmla="*/ 3210560 h 3591560"/>
                          <a:gd name="connsiteX3-63" fmla="*/ 1059180 w 3746500"/>
                          <a:gd name="connsiteY3-64" fmla="*/ 3591560 h 3591560"/>
                          <a:gd name="connsiteX4-65" fmla="*/ 0 w 3746500"/>
                          <a:gd name="connsiteY4-66" fmla="*/ 2286000 h 3591560"/>
                          <a:gd name="connsiteX5-67" fmla="*/ 457200 w 3746500"/>
                          <a:gd name="connsiteY5-68" fmla="*/ 622300 h 3591560"/>
                          <a:gd name="connsiteX6-69" fmla="*/ 2118360 w 3746500"/>
                          <a:gd name="connsiteY6-70" fmla="*/ 15240 h 3591560"/>
                          <a:gd name="connsiteX0-71" fmla="*/ 2110740 w 3723640"/>
                          <a:gd name="connsiteY0-72" fmla="*/ 0 h 3591560"/>
                          <a:gd name="connsiteX1-73" fmla="*/ 3723640 w 3723640"/>
                          <a:gd name="connsiteY1-74" fmla="*/ 1640840 h 3591560"/>
                          <a:gd name="connsiteX2-75" fmla="*/ 3187700 w 3723640"/>
                          <a:gd name="connsiteY2-76" fmla="*/ 3210560 h 3591560"/>
                          <a:gd name="connsiteX3-77" fmla="*/ 1036320 w 3723640"/>
                          <a:gd name="connsiteY3-78" fmla="*/ 3591560 h 3591560"/>
                          <a:gd name="connsiteX4-79" fmla="*/ 0 w 3723640"/>
                          <a:gd name="connsiteY4-80" fmla="*/ 2324100 h 3591560"/>
                          <a:gd name="connsiteX5-81" fmla="*/ 434340 w 3723640"/>
                          <a:gd name="connsiteY5-82" fmla="*/ 622300 h 3591560"/>
                          <a:gd name="connsiteX6-83" fmla="*/ 2095500 w 3723640"/>
                          <a:gd name="connsiteY6-84" fmla="*/ 15240 h 359156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723640" h="3591560">
                            <a:moveTo>
                              <a:pt x="2110740" y="0"/>
                            </a:moveTo>
                            <a:lnTo>
                              <a:pt x="3723640" y="1640840"/>
                            </a:lnTo>
                            <a:lnTo>
                              <a:pt x="3187700" y="3210560"/>
                            </a:lnTo>
                            <a:lnTo>
                              <a:pt x="1036320" y="3591560"/>
                            </a:lnTo>
                            <a:lnTo>
                              <a:pt x="0" y="2324100"/>
                            </a:lnTo>
                            <a:lnTo>
                              <a:pt x="434340" y="622300"/>
                            </a:lnTo>
                            <a:lnTo>
                              <a:pt x="2095500" y="1524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85"/>
                      <p:cNvSpPr/>
                      <p:nvPr/>
                    </p:nvSpPr>
                    <p:spPr>
                      <a:xfrm>
                        <a:off x="1473200" y="1625600"/>
                        <a:ext cx="1689100" cy="3530600"/>
                      </a:xfrm>
                      <a:custGeom>
                        <a:avLst/>
                        <a:gdLst>
                          <a:gd name="connsiteX0" fmla="*/ 1270000 w 1689100"/>
                          <a:gd name="connsiteY0" fmla="*/ 0 h 3530600"/>
                          <a:gd name="connsiteX1" fmla="*/ 1689100 w 1689100"/>
                          <a:gd name="connsiteY1" fmla="*/ 939800 h 3530600"/>
                          <a:gd name="connsiteX2" fmla="*/ 685800 w 1689100"/>
                          <a:gd name="connsiteY2" fmla="*/ 990600 h 3530600"/>
                          <a:gd name="connsiteX3" fmla="*/ 1054100 w 1689100"/>
                          <a:gd name="connsiteY3" fmla="*/ 1727200 h 3530600"/>
                          <a:gd name="connsiteX4" fmla="*/ 0 w 1689100"/>
                          <a:gd name="connsiteY4" fmla="*/ 2565400 h 3530600"/>
                          <a:gd name="connsiteX5" fmla="*/ 1346200 w 1689100"/>
                          <a:gd name="connsiteY5" fmla="*/ 2857500 h 3530600"/>
                          <a:gd name="connsiteX6" fmla="*/ 203200 w 1689100"/>
                          <a:gd name="connsiteY6" fmla="*/ 3530600 h 3530600"/>
                          <a:gd name="connsiteX0-1" fmla="*/ 1270000 w 1689100"/>
                          <a:gd name="connsiteY0-2" fmla="*/ 0 h 3530600"/>
                          <a:gd name="connsiteX1-3" fmla="*/ 1689100 w 1689100"/>
                          <a:gd name="connsiteY1-4" fmla="*/ 939800 h 3530600"/>
                          <a:gd name="connsiteX2-5" fmla="*/ 685800 w 1689100"/>
                          <a:gd name="connsiteY2-6" fmla="*/ 990600 h 3530600"/>
                          <a:gd name="connsiteX3-7" fmla="*/ 854075 w 1689100"/>
                          <a:gd name="connsiteY3-8" fmla="*/ 1717675 h 3530600"/>
                          <a:gd name="connsiteX4-9" fmla="*/ 0 w 1689100"/>
                          <a:gd name="connsiteY4-10" fmla="*/ 2565400 h 3530600"/>
                          <a:gd name="connsiteX5-11" fmla="*/ 1346200 w 1689100"/>
                          <a:gd name="connsiteY5-12" fmla="*/ 2857500 h 3530600"/>
                          <a:gd name="connsiteX6-13" fmla="*/ 203200 w 1689100"/>
                          <a:gd name="connsiteY6-14" fmla="*/ 3530600 h 3530600"/>
                          <a:gd name="connsiteX0-15" fmla="*/ 1270000 w 1689100"/>
                          <a:gd name="connsiteY0-16" fmla="*/ 0 h 3530600"/>
                          <a:gd name="connsiteX1-17" fmla="*/ 1689100 w 1689100"/>
                          <a:gd name="connsiteY1-18" fmla="*/ 939800 h 3530600"/>
                          <a:gd name="connsiteX2-19" fmla="*/ 685800 w 1689100"/>
                          <a:gd name="connsiteY2-20" fmla="*/ 990600 h 3530600"/>
                          <a:gd name="connsiteX3-21" fmla="*/ 831215 w 1689100"/>
                          <a:gd name="connsiteY3-22" fmla="*/ 1732915 h 3530600"/>
                          <a:gd name="connsiteX4-23" fmla="*/ 0 w 1689100"/>
                          <a:gd name="connsiteY4-24" fmla="*/ 2565400 h 3530600"/>
                          <a:gd name="connsiteX5-25" fmla="*/ 1346200 w 1689100"/>
                          <a:gd name="connsiteY5-26" fmla="*/ 2857500 h 3530600"/>
                          <a:gd name="connsiteX6-27" fmla="*/ 203200 w 1689100"/>
                          <a:gd name="connsiteY6-28" fmla="*/ 3530600 h 3530600"/>
                          <a:gd name="connsiteX0-29" fmla="*/ 1270000 w 1689100"/>
                          <a:gd name="connsiteY0-30" fmla="*/ 0 h 3530600"/>
                          <a:gd name="connsiteX1-31" fmla="*/ 1689100 w 1689100"/>
                          <a:gd name="connsiteY1-32" fmla="*/ 939800 h 3530600"/>
                          <a:gd name="connsiteX2-33" fmla="*/ 685800 w 1689100"/>
                          <a:gd name="connsiteY2-34" fmla="*/ 990600 h 3530600"/>
                          <a:gd name="connsiteX3-35" fmla="*/ 831215 w 1689100"/>
                          <a:gd name="connsiteY3-36" fmla="*/ 1732915 h 3530600"/>
                          <a:gd name="connsiteX4-37" fmla="*/ 0 w 1689100"/>
                          <a:gd name="connsiteY4-38" fmla="*/ 2588260 h 3530600"/>
                          <a:gd name="connsiteX5-39" fmla="*/ 1346200 w 1689100"/>
                          <a:gd name="connsiteY5-40" fmla="*/ 2857500 h 3530600"/>
                          <a:gd name="connsiteX6-41" fmla="*/ 203200 w 1689100"/>
                          <a:gd name="connsiteY6-42" fmla="*/ 3530600 h 3530600"/>
                          <a:gd name="connsiteX0-43" fmla="*/ 1270000 w 1689100"/>
                          <a:gd name="connsiteY0-44" fmla="*/ 0 h 3530600"/>
                          <a:gd name="connsiteX1-45" fmla="*/ 1689100 w 1689100"/>
                          <a:gd name="connsiteY1-46" fmla="*/ 939800 h 3530600"/>
                          <a:gd name="connsiteX2-47" fmla="*/ 685800 w 1689100"/>
                          <a:gd name="connsiteY2-48" fmla="*/ 1021080 h 3530600"/>
                          <a:gd name="connsiteX3-49" fmla="*/ 831215 w 1689100"/>
                          <a:gd name="connsiteY3-50" fmla="*/ 1732915 h 3530600"/>
                          <a:gd name="connsiteX4-51" fmla="*/ 0 w 1689100"/>
                          <a:gd name="connsiteY4-52" fmla="*/ 2588260 h 3530600"/>
                          <a:gd name="connsiteX5-53" fmla="*/ 1346200 w 1689100"/>
                          <a:gd name="connsiteY5-54" fmla="*/ 2857500 h 3530600"/>
                          <a:gd name="connsiteX6-55" fmla="*/ 203200 w 1689100"/>
                          <a:gd name="connsiteY6-56" fmla="*/ 3530600 h 3530600"/>
                          <a:gd name="connsiteX0-57" fmla="*/ 1270000 w 1689100"/>
                          <a:gd name="connsiteY0-58" fmla="*/ 0 h 3530600"/>
                          <a:gd name="connsiteX1-59" fmla="*/ 1689100 w 1689100"/>
                          <a:gd name="connsiteY1-60" fmla="*/ 962660 h 3530600"/>
                          <a:gd name="connsiteX2-61" fmla="*/ 685800 w 1689100"/>
                          <a:gd name="connsiteY2-62" fmla="*/ 1021080 h 3530600"/>
                          <a:gd name="connsiteX3-63" fmla="*/ 831215 w 1689100"/>
                          <a:gd name="connsiteY3-64" fmla="*/ 1732915 h 3530600"/>
                          <a:gd name="connsiteX4-65" fmla="*/ 0 w 1689100"/>
                          <a:gd name="connsiteY4-66" fmla="*/ 2588260 h 3530600"/>
                          <a:gd name="connsiteX5-67" fmla="*/ 1346200 w 1689100"/>
                          <a:gd name="connsiteY5-68" fmla="*/ 2857500 h 3530600"/>
                          <a:gd name="connsiteX6-69" fmla="*/ 203200 w 1689100"/>
                          <a:gd name="connsiteY6-70" fmla="*/ 3530600 h 35306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689100" h="3530600">
                            <a:moveTo>
                              <a:pt x="1270000" y="0"/>
                            </a:moveTo>
                            <a:lnTo>
                              <a:pt x="1689100" y="962660"/>
                            </a:lnTo>
                            <a:lnTo>
                              <a:pt x="685800" y="1021080"/>
                            </a:lnTo>
                            <a:lnTo>
                              <a:pt x="831215" y="1732915"/>
                            </a:lnTo>
                            <a:lnTo>
                              <a:pt x="0" y="2588260"/>
                            </a:lnTo>
                            <a:lnTo>
                              <a:pt x="1346200" y="2857500"/>
                            </a:lnTo>
                            <a:lnTo>
                              <a:pt x="203200" y="353060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86"/>
                      <p:cNvSpPr/>
                      <p:nvPr/>
                    </p:nvSpPr>
                    <p:spPr>
                      <a:xfrm>
                        <a:off x="1041400" y="2209800"/>
                        <a:ext cx="3263900" cy="1724660"/>
                      </a:xfrm>
                      <a:custGeom>
                        <a:avLst/>
                        <a:gdLst>
                          <a:gd name="connsiteX0" fmla="*/ 0 w 3263900"/>
                          <a:gd name="connsiteY0" fmla="*/ 0 h 1701800"/>
                          <a:gd name="connsiteX1" fmla="*/ 1130300 w 3263900"/>
                          <a:gd name="connsiteY1" fmla="*/ 406400 h 1701800"/>
                          <a:gd name="connsiteX2" fmla="*/ 2476500 w 3263900"/>
                          <a:gd name="connsiteY2" fmla="*/ 1701800 h 1701800"/>
                          <a:gd name="connsiteX3" fmla="*/ 3263900 w 3263900"/>
                          <a:gd name="connsiteY3" fmla="*/ 1016000 h 1701800"/>
                          <a:gd name="connsiteX0-1" fmla="*/ 0 w 3263900"/>
                          <a:gd name="connsiteY0-2" fmla="*/ 0 h 1762760"/>
                          <a:gd name="connsiteX1-3" fmla="*/ 1130300 w 3263900"/>
                          <a:gd name="connsiteY1-4" fmla="*/ 406400 h 1762760"/>
                          <a:gd name="connsiteX2-5" fmla="*/ 2438400 w 3263900"/>
                          <a:gd name="connsiteY2-6" fmla="*/ 1762760 h 1762760"/>
                          <a:gd name="connsiteX3-7" fmla="*/ 3263900 w 3263900"/>
                          <a:gd name="connsiteY3-8" fmla="*/ 1016000 h 1762760"/>
                          <a:gd name="connsiteX0-9" fmla="*/ 0 w 3263900"/>
                          <a:gd name="connsiteY0-10" fmla="*/ 0 h 1762760"/>
                          <a:gd name="connsiteX1-11" fmla="*/ 1099820 w 3263900"/>
                          <a:gd name="connsiteY1-12" fmla="*/ 429260 h 1762760"/>
                          <a:gd name="connsiteX2-13" fmla="*/ 2438400 w 3263900"/>
                          <a:gd name="connsiteY2-14" fmla="*/ 1762760 h 1762760"/>
                          <a:gd name="connsiteX3-15" fmla="*/ 3263900 w 3263900"/>
                          <a:gd name="connsiteY3-16" fmla="*/ 1016000 h 1762760"/>
                          <a:gd name="connsiteX0-17" fmla="*/ 0 w 3263900"/>
                          <a:gd name="connsiteY0-18" fmla="*/ 0 h 1724660"/>
                          <a:gd name="connsiteX1-19" fmla="*/ 1099820 w 3263900"/>
                          <a:gd name="connsiteY1-20" fmla="*/ 429260 h 1724660"/>
                          <a:gd name="connsiteX2-21" fmla="*/ 2407920 w 3263900"/>
                          <a:gd name="connsiteY2-22" fmla="*/ 1724660 h 1724660"/>
                          <a:gd name="connsiteX3-23" fmla="*/ 3263900 w 3263900"/>
                          <a:gd name="connsiteY3-24" fmla="*/ 1016000 h 1724660"/>
                        </a:gdLst>
                        <a:ahLst/>
                        <a:cxnLst>
                          <a:cxn ang="0">
                            <a:pos x="connsiteX0-1" y="connsiteY0-2"/>
                          </a:cxn>
                          <a:cxn ang="0">
                            <a:pos x="connsiteX1-3" y="connsiteY1-4"/>
                          </a:cxn>
                          <a:cxn ang="0">
                            <a:pos x="connsiteX2-5" y="connsiteY2-6"/>
                          </a:cxn>
                          <a:cxn ang="0">
                            <a:pos x="connsiteX3-7" y="connsiteY3-8"/>
                          </a:cxn>
                        </a:cxnLst>
                        <a:rect l="l" t="t" r="r" b="b"/>
                        <a:pathLst>
                          <a:path w="3263900" h="1724660">
                            <a:moveTo>
                              <a:pt x="0" y="0"/>
                            </a:moveTo>
                            <a:lnTo>
                              <a:pt x="1099820" y="429260"/>
                            </a:lnTo>
                            <a:lnTo>
                              <a:pt x="2407920" y="1724660"/>
                            </a:lnTo>
                            <a:lnTo>
                              <a:pt x="3263900" y="101600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2298700" y="2573020"/>
                        <a:ext cx="1170940" cy="1945640"/>
                      </a:xfrm>
                      <a:custGeom>
                        <a:avLst/>
                        <a:gdLst>
                          <a:gd name="connsiteX0" fmla="*/ 0 w 927100"/>
                          <a:gd name="connsiteY0" fmla="*/ 787400 h 1905000"/>
                          <a:gd name="connsiteX1" fmla="*/ 304800 w 927100"/>
                          <a:gd name="connsiteY1" fmla="*/ 1905000 h 1905000"/>
                          <a:gd name="connsiteX2" fmla="*/ 927100 w 927100"/>
                          <a:gd name="connsiteY2" fmla="*/ 1346200 h 1905000"/>
                          <a:gd name="connsiteX3" fmla="*/ 635000 w 927100"/>
                          <a:gd name="connsiteY3" fmla="*/ 12700 h 1905000"/>
                          <a:gd name="connsiteX4" fmla="*/ 635000 w 927100"/>
                          <a:gd name="connsiteY4" fmla="*/ 0 h 1905000"/>
                          <a:gd name="connsiteX0-1" fmla="*/ 0 w 1193800"/>
                          <a:gd name="connsiteY0-2" fmla="*/ 777875 h 1905000"/>
                          <a:gd name="connsiteX1-3" fmla="*/ 571500 w 1193800"/>
                          <a:gd name="connsiteY1-4" fmla="*/ 1905000 h 1905000"/>
                          <a:gd name="connsiteX2-5" fmla="*/ 1193800 w 1193800"/>
                          <a:gd name="connsiteY2-6" fmla="*/ 1346200 h 1905000"/>
                          <a:gd name="connsiteX3-7" fmla="*/ 901700 w 1193800"/>
                          <a:gd name="connsiteY3-8" fmla="*/ 12700 h 1905000"/>
                          <a:gd name="connsiteX4-9" fmla="*/ 901700 w 1193800"/>
                          <a:gd name="connsiteY4-10" fmla="*/ 0 h 1905000"/>
                          <a:gd name="connsiteX0-11" fmla="*/ 0 w 1193800"/>
                          <a:gd name="connsiteY0-12" fmla="*/ 770255 h 1897380"/>
                          <a:gd name="connsiteX1-13" fmla="*/ 571500 w 1193800"/>
                          <a:gd name="connsiteY1-14" fmla="*/ 1897380 h 1897380"/>
                          <a:gd name="connsiteX2-15" fmla="*/ 1193800 w 1193800"/>
                          <a:gd name="connsiteY2-16" fmla="*/ 1338580 h 1897380"/>
                          <a:gd name="connsiteX3-17" fmla="*/ 901700 w 1193800"/>
                          <a:gd name="connsiteY3-18" fmla="*/ 5080 h 1897380"/>
                          <a:gd name="connsiteX4-19" fmla="*/ 863600 w 1193800"/>
                          <a:gd name="connsiteY4-20" fmla="*/ 0 h 1897380"/>
                          <a:gd name="connsiteX0-21" fmla="*/ 0 w 1193800"/>
                          <a:gd name="connsiteY0-22" fmla="*/ 765175 h 1892300"/>
                          <a:gd name="connsiteX1-23" fmla="*/ 571500 w 1193800"/>
                          <a:gd name="connsiteY1-24" fmla="*/ 1892300 h 1892300"/>
                          <a:gd name="connsiteX2-25" fmla="*/ 1193800 w 1193800"/>
                          <a:gd name="connsiteY2-26" fmla="*/ 1333500 h 1892300"/>
                          <a:gd name="connsiteX3-27" fmla="*/ 901700 w 1193800"/>
                          <a:gd name="connsiteY3-28" fmla="*/ 0 h 1892300"/>
                          <a:gd name="connsiteX4-29" fmla="*/ 810260 w 1193800"/>
                          <a:gd name="connsiteY4-30" fmla="*/ 55880 h 1892300"/>
                          <a:gd name="connsiteX0-31" fmla="*/ 0 w 1193800"/>
                          <a:gd name="connsiteY0-32" fmla="*/ 765175 h 1892300"/>
                          <a:gd name="connsiteX1-33" fmla="*/ 571500 w 1193800"/>
                          <a:gd name="connsiteY1-34" fmla="*/ 1892300 h 1892300"/>
                          <a:gd name="connsiteX2-35" fmla="*/ 1193800 w 1193800"/>
                          <a:gd name="connsiteY2-36" fmla="*/ 1333500 h 1892300"/>
                          <a:gd name="connsiteX3-37" fmla="*/ 901700 w 1193800"/>
                          <a:gd name="connsiteY3-38" fmla="*/ 0 h 1892300"/>
                          <a:gd name="connsiteX0-39" fmla="*/ 0 w 1193800"/>
                          <a:gd name="connsiteY0-40" fmla="*/ 757555 h 1884680"/>
                          <a:gd name="connsiteX1-41" fmla="*/ 571500 w 1193800"/>
                          <a:gd name="connsiteY1-42" fmla="*/ 1884680 h 1884680"/>
                          <a:gd name="connsiteX2-43" fmla="*/ 1193800 w 1193800"/>
                          <a:gd name="connsiteY2-44" fmla="*/ 1325880 h 1884680"/>
                          <a:gd name="connsiteX3-45" fmla="*/ 871220 w 1193800"/>
                          <a:gd name="connsiteY3-46" fmla="*/ 0 h 1884680"/>
                          <a:gd name="connsiteX0-47" fmla="*/ 0 w 1193800"/>
                          <a:gd name="connsiteY0-48" fmla="*/ 795655 h 1884680"/>
                          <a:gd name="connsiteX1-49" fmla="*/ 571500 w 1193800"/>
                          <a:gd name="connsiteY1-50" fmla="*/ 1884680 h 1884680"/>
                          <a:gd name="connsiteX2-51" fmla="*/ 1193800 w 1193800"/>
                          <a:gd name="connsiteY2-52" fmla="*/ 1325880 h 1884680"/>
                          <a:gd name="connsiteX3-53" fmla="*/ 871220 w 1193800"/>
                          <a:gd name="connsiteY3-54" fmla="*/ 0 h 1884680"/>
                          <a:gd name="connsiteX0-55" fmla="*/ 0 w 1193800"/>
                          <a:gd name="connsiteY0-56" fmla="*/ 795655 h 1945640"/>
                          <a:gd name="connsiteX1-57" fmla="*/ 518160 w 1193800"/>
                          <a:gd name="connsiteY1-58" fmla="*/ 1945640 h 1945640"/>
                          <a:gd name="connsiteX2-59" fmla="*/ 1193800 w 1193800"/>
                          <a:gd name="connsiteY2-60" fmla="*/ 1325880 h 1945640"/>
                          <a:gd name="connsiteX3-61" fmla="*/ 871220 w 1193800"/>
                          <a:gd name="connsiteY3-62" fmla="*/ 0 h 1945640"/>
                          <a:gd name="connsiteX0-63" fmla="*/ 0 w 1170940"/>
                          <a:gd name="connsiteY0-64" fmla="*/ 795655 h 1945640"/>
                          <a:gd name="connsiteX1-65" fmla="*/ 518160 w 1170940"/>
                          <a:gd name="connsiteY1-66" fmla="*/ 1945640 h 1945640"/>
                          <a:gd name="connsiteX2-67" fmla="*/ 1170940 w 1170940"/>
                          <a:gd name="connsiteY2-68" fmla="*/ 1356360 h 1945640"/>
                          <a:gd name="connsiteX3-69" fmla="*/ 871220 w 1170940"/>
                          <a:gd name="connsiteY3-70" fmla="*/ 0 h 1945640"/>
                        </a:gdLst>
                        <a:ahLst/>
                        <a:cxnLst>
                          <a:cxn ang="0">
                            <a:pos x="connsiteX0-1" y="connsiteY0-2"/>
                          </a:cxn>
                          <a:cxn ang="0">
                            <a:pos x="connsiteX1-3" y="connsiteY1-4"/>
                          </a:cxn>
                          <a:cxn ang="0">
                            <a:pos x="connsiteX2-5" y="connsiteY2-6"/>
                          </a:cxn>
                          <a:cxn ang="0">
                            <a:pos x="connsiteX3-7" y="connsiteY3-8"/>
                          </a:cxn>
                        </a:cxnLst>
                        <a:rect l="l" t="t" r="r" b="b"/>
                        <a:pathLst>
                          <a:path w="1170940" h="1945640">
                            <a:moveTo>
                              <a:pt x="0" y="795655"/>
                            </a:moveTo>
                            <a:lnTo>
                              <a:pt x="518160" y="1945640"/>
                            </a:lnTo>
                            <a:lnTo>
                              <a:pt x="1170940" y="1356360"/>
                            </a:lnTo>
                            <a:lnTo>
                              <a:pt x="871220" y="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任意多边形 88"/>
                      <p:cNvSpPr/>
                      <p:nvPr/>
                    </p:nvSpPr>
                    <p:spPr>
                      <a:xfrm>
                        <a:off x="1333500" y="2628900"/>
                        <a:ext cx="825500" cy="2540000"/>
                      </a:xfrm>
                      <a:custGeom>
                        <a:avLst/>
                        <a:gdLst>
                          <a:gd name="connsiteX0" fmla="*/ 825500 w 825500"/>
                          <a:gd name="connsiteY0" fmla="*/ 0 h 2540000"/>
                          <a:gd name="connsiteX1" fmla="*/ 0 w 825500"/>
                          <a:gd name="connsiteY1" fmla="*/ 749300 h 2540000"/>
                          <a:gd name="connsiteX2" fmla="*/ 127000 w 825500"/>
                          <a:gd name="connsiteY2" fmla="*/ 1549400 h 2540000"/>
                          <a:gd name="connsiteX3" fmla="*/ 330200 w 825500"/>
                          <a:gd name="connsiteY3" fmla="*/ 2540000 h 2540000"/>
                          <a:gd name="connsiteX0-1" fmla="*/ 825500 w 825500"/>
                          <a:gd name="connsiteY0-2" fmla="*/ 0 h 2540000"/>
                          <a:gd name="connsiteX1-3" fmla="*/ 0 w 825500"/>
                          <a:gd name="connsiteY1-4" fmla="*/ 749300 h 2540000"/>
                          <a:gd name="connsiteX2-5" fmla="*/ 157480 w 825500"/>
                          <a:gd name="connsiteY2-6" fmla="*/ 1587500 h 2540000"/>
                          <a:gd name="connsiteX3-7" fmla="*/ 330200 w 825500"/>
                          <a:gd name="connsiteY3-8" fmla="*/ 2540000 h 2540000"/>
                        </a:gdLst>
                        <a:ahLst/>
                        <a:cxnLst>
                          <a:cxn ang="0">
                            <a:pos x="connsiteX0-1" y="connsiteY0-2"/>
                          </a:cxn>
                          <a:cxn ang="0">
                            <a:pos x="connsiteX1-3" y="connsiteY1-4"/>
                          </a:cxn>
                          <a:cxn ang="0">
                            <a:pos x="connsiteX2-5" y="connsiteY2-6"/>
                          </a:cxn>
                          <a:cxn ang="0">
                            <a:pos x="connsiteX3-7" y="connsiteY3-8"/>
                          </a:cxn>
                        </a:cxnLst>
                        <a:rect l="l" t="t" r="r" b="b"/>
                        <a:pathLst>
                          <a:path w="825500" h="2540000">
                            <a:moveTo>
                              <a:pt x="825500" y="0"/>
                            </a:moveTo>
                            <a:lnTo>
                              <a:pt x="0" y="749300"/>
                            </a:lnTo>
                            <a:lnTo>
                              <a:pt x="157480" y="1587500"/>
                            </a:lnTo>
                            <a:lnTo>
                              <a:pt x="330200" y="254000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89"/>
                      <p:cNvSpPr/>
                      <p:nvPr/>
                    </p:nvSpPr>
                    <p:spPr>
                      <a:xfrm>
                        <a:off x="647700" y="2197100"/>
                        <a:ext cx="711200" cy="1701800"/>
                      </a:xfrm>
                      <a:custGeom>
                        <a:avLst/>
                        <a:gdLst>
                          <a:gd name="connsiteX0" fmla="*/ 444500 w 711200"/>
                          <a:gd name="connsiteY0" fmla="*/ 0 h 1701800"/>
                          <a:gd name="connsiteX1" fmla="*/ 711200 w 711200"/>
                          <a:gd name="connsiteY1" fmla="*/ 1168400 h 1701800"/>
                          <a:gd name="connsiteX2" fmla="*/ 0 w 711200"/>
                          <a:gd name="connsiteY2" fmla="*/ 1701800 h 1701800"/>
                        </a:gdLst>
                        <a:ahLst/>
                        <a:cxnLst>
                          <a:cxn ang="0">
                            <a:pos x="connsiteX0" y="connsiteY0"/>
                          </a:cxn>
                          <a:cxn ang="0">
                            <a:pos x="connsiteX1" y="connsiteY1"/>
                          </a:cxn>
                          <a:cxn ang="0">
                            <a:pos x="connsiteX2" y="connsiteY2"/>
                          </a:cxn>
                        </a:cxnLst>
                        <a:rect l="l" t="t" r="r" b="b"/>
                        <a:pathLst>
                          <a:path w="711200" h="1701800">
                            <a:moveTo>
                              <a:pt x="444500" y="0"/>
                            </a:moveTo>
                            <a:lnTo>
                              <a:pt x="711200" y="1168400"/>
                            </a:lnTo>
                            <a:lnTo>
                              <a:pt x="0" y="170180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90"/>
                      <p:cNvSpPr/>
                      <p:nvPr/>
                    </p:nvSpPr>
                    <p:spPr>
                      <a:xfrm>
                        <a:off x="2806700" y="3873500"/>
                        <a:ext cx="1016000" cy="863600"/>
                      </a:xfrm>
                      <a:custGeom>
                        <a:avLst/>
                        <a:gdLst>
                          <a:gd name="connsiteX0" fmla="*/ 673100 w 1016000"/>
                          <a:gd name="connsiteY0" fmla="*/ 0 h 863600"/>
                          <a:gd name="connsiteX1" fmla="*/ 1016000 w 1016000"/>
                          <a:gd name="connsiteY1" fmla="*/ 863600 h 863600"/>
                          <a:gd name="connsiteX2" fmla="*/ 0 w 1016000"/>
                          <a:gd name="connsiteY2" fmla="*/ 596900 h 863600"/>
                        </a:gdLst>
                        <a:ahLst/>
                        <a:cxnLst>
                          <a:cxn ang="0">
                            <a:pos x="connsiteX0" y="connsiteY0"/>
                          </a:cxn>
                          <a:cxn ang="0">
                            <a:pos x="connsiteX1" y="connsiteY1"/>
                          </a:cxn>
                          <a:cxn ang="0">
                            <a:pos x="connsiteX2" y="connsiteY2"/>
                          </a:cxn>
                        </a:cxnLst>
                        <a:rect l="l" t="t" r="r" b="b"/>
                        <a:pathLst>
                          <a:path w="1016000" h="863600">
                            <a:moveTo>
                              <a:pt x="673100" y="0"/>
                            </a:moveTo>
                            <a:lnTo>
                              <a:pt x="1016000" y="863600"/>
                            </a:lnTo>
                            <a:lnTo>
                              <a:pt x="0" y="59690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任意多边形 82"/>
                    <p:cNvSpPr/>
                    <p:nvPr/>
                  </p:nvSpPr>
                  <p:spPr>
                    <a:xfrm>
                      <a:off x="3163303" y="2601829"/>
                      <a:ext cx="1142331" cy="632660"/>
                    </a:xfrm>
                    <a:custGeom>
                      <a:avLst/>
                      <a:gdLst>
                        <a:gd name="connsiteX0" fmla="*/ 0 w 1155031"/>
                        <a:gd name="connsiteY0" fmla="*/ 0 h 689810"/>
                        <a:gd name="connsiteX1" fmla="*/ 1155031 w 1155031"/>
                        <a:gd name="connsiteY1" fmla="*/ 689810 h 689810"/>
                        <a:gd name="connsiteX0-1" fmla="*/ 0 w 1161381"/>
                        <a:gd name="connsiteY0-2" fmla="*/ 0 h 651710"/>
                        <a:gd name="connsiteX1-3" fmla="*/ 1161381 w 1161381"/>
                        <a:gd name="connsiteY1-4" fmla="*/ 651710 h 651710"/>
                        <a:gd name="connsiteX0-5" fmla="*/ 0 w 1142331"/>
                        <a:gd name="connsiteY0-6" fmla="*/ 0 h 632660"/>
                        <a:gd name="connsiteX1-7" fmla="*/ 1142331 w 1142331"/>
                        <a:gd name="connsiteY1-8" fmla="*/ 632660 h 632660"/>
                      </a:gdLst>
                      <a:ahLst/>
                      <a:cxnLst>
                        <a:cxn ang="0">
                          <a:pos x="connsiteX0-1" y="connsiteY0-2"/>
                        </a:cxn>
                        <a:cxn ang="0">
                          <a:pos x="connsiteX1-3" y="connsiteY1-4"/>
                        </a:cxn>
                      </a:cxnLst>
                      <a:rect l="l" t="t" r="r" b="b"/>
                      <a:pathLst>
                        <a:path w="1142331" h="632660">
                          <a:moveTo>
                            <a:pt x="0" y="0"/>
                          </a:moveTo>
                          <a:lnTo>
                            <a:pt x="1142331" y="63266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625642" y="3962400"/>
                      <a:ext cx="802105" cy="256674"/>
                    </a:xfrm>
                    <a:custGeom>
                      <a:avLst/>
                      <a:gdLst>
                        <a:gd name="connsiteX0" fmla="*/ 802105 w 802105"/>
                        <a:gd name="connsiteY0" fmla="*/ 256674 h 256674"/>
                        <a:gd name="connsiteX1" fmla="*/ 0 w 802105"/>
                        <a:gd name="connsiteY1" fmla="*/ 0 h 256674"/>
                      </a:gdLst>
                      <a:ahLst/>
                      <a:cxnLst>
                        <a:cxn ang="0">
                          <a:pos x="connsiteX0" y="connsiteY0"/>
                        </a:cxn>
                        <a:cxn ang="0">
                          <a:pos x="connsiteX1" y="connsiteY1"/>
                        </a:cxn>
                      </a:cxnLst>
                      <a:rect l="l" t="t" r="r" b="b"/>
                      <a:pathLst>
                        <a:path w="802105" h="256674">
                          <a:moveTo>
                            <a:pt x="802105" y="256674"/>
                          </a:moveTo>
                          <a:lnTo>
                            <a:pt x="0" y="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任意多边形 80"/>
                  <p:cNvSpPr/>
                  <p:nvPr/>
                </p:nvSpPr>
                <p:spPr>
                  <a:xfrm>
                    <a:off x="2152650" y="1619250"/>
                    <a:ext cx="571500" cy="1047750"/>
                  </a:xfrm>
                  <a:custGeom>
                    <a:avLst/>
                    <a:gdLst>
                      <a:gd name="connsiteX0" fmla="*/ 571500 w 571500"/>
                      <a:gd name="connsiteY0" fmla="*/ 0 h 1047750"/>
                      <a:gd name="connsiteX1" fmla="*/ 0 w 571500"/>
                      <a:gd name="connsiteY1" fmla="*/ 1047750 h 1047750"/>
                    </a:gdLst>
                    <a:ahLst/>
                    <a:cxnLst>
                      <a:cxn ang="0">
                        <a:pos x="connsiteX0" y="connsiteY0"/>
                      </a:cxn>
                      <a:cxn ang="0">
                        <a:pos x="connsiteX1" y="connsiteY1"/>
                      </a:cxn>
                    </a:cxnLst>
                    <a:rect l="l" t="t" r="r" b="b"/>
                    <a:pathLst>
                      <a:path w="571500" h="1047750">
                        <a:moveTo>
                          <a:pt x="571500" y="0"/>
                        </a:moveTo>
                        <a:lnTo>
                          <a:pt x="0" y="1047750"/>
                        </a:lnTo>
                      </a:path>
                    </a:pathLst>
                  </a:custGeom>
                  <a:noFill/>
                  <a:ln>
                    <a:solidFill>
                      <a:srgbClr val="B0D3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3" name="组合 62"/>
                <p:cNvGrpSpPr/>
                <p:nvPr/>
              </p:nvGrpSpPr>
              <p:grpSpPr>
                <a:xfrm>
                  <a:off x="420159" y="3285031"/>
                  <a:ext cx="3863522" cy="3759200"/>
                  <a:chOff x="531586" y="1485900"/>
                  <a:chExt cx="3863522" cy="3759200"/>
                </a:xfrm>
                <a:solidFill>
                  <a:schemeClr val="bg1">
                    <a:lumMod val="95000"/>
                  </a:schemeClr>
                </a:solidFill>
              </p:grpSpPr>
              <p:sp>
                <p:nvSpPr>
                  <p:cNvPr id="64" name="椭圆 63"/>
                  <p:cNvSpPr/>
                  <p:nvPr/>
                </p:nvSpPr>
                <p:spPr>
                  <a:xfrm>
                    <a:off x="2654300" y="1485900"/>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1587500" y="5092700"/>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4242708" y="3124200"/>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531586" y="3810000"/>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976086" y="2130760"/>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3730152" y="46710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3095152" y="24866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3387252" y="38328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2739552" y="44043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1418752" y="41122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1279052" y="32867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2214884" y="32613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2079152" y="2562854"/>
                    <a:ext cx="152400" cy="15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99" name="组合 98"/>
          <p:cNvGrpSpPr/>
          <p:nvPr/>
        </p:nvGrpSpPr>
        <p:grpSpPr>
          <a:xfrm>
            <a:off x="3914396" y="5201034"/>
            <a:ext cx="4465232" cy="822959"/>
            <a:chOff x="4788166" y="3188369"/>
            <a:chExt cx="2611254" cy="481263"/>
          </a:xfrm>
        </p:grpSpPr>
        <p:grpSp>
          <p:nvGrpSpPr>
            <p:cNvPr id="100" name="组合 99"/>
            <p:cNvGrpSpPr/>
            <p:nvPr/>
          </p:nvGrpSpPr>
          <p:grpSpPr>
            <a:xfrm>
              <a:off x="4792580" y="3188369"/>
              <a:ext cx="2606840" cy="481263"/>
              <a:chOff x="4471458" y="3197226"/>
              <a:chExt cx="3302000" cy="609600"/>
            </a:xfrm>
          </p:grpSpPr>
          <p:sp>
            <p:nvSpPr>
              <p:cNvPr id="102" name="矩形 101"/>
              <p:cNvSpPr/>
              <p:nvPr/>
            </p:nvSpPr>
            <p:spPr>
              <a:xfrm>
                <a:off x="4471458" y="3197226"/>
                <a:ext cx="3302000" cy="609600"/>
              </a:xfrm>
              <a:prstGeom prst="rect">
                <a:avLst/>
              </a:prstGeom>
              <a:solidFill>
                <a:srgbClr val="222730">
                  <a:alpha val="65000"/>
                </a:srgbClr>
              </a:solidFill>
              <a:ln>
                <a:noFill/>
              </a:ln>
              <a:effectLst>
                <a:outerShdw blurRad="241300" dist="50800" dir="16200000"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4471458" y="3197226"/>
                <a:ext cx="3302000" cy="609600"/>
              </a:xfrm>
              <a:prstGeom prst="rect">
                <a:avLst/>
              </a:prstGeom>
              <a:solidFill>
                <a:srgbClr val="222730">
                  <a:alpha val="65000"/>
                </a:srgbClr>
              </a:solidFill>
              <a:ln>
                <a:noFill/>
              </a:ln>
              <a:effectLst>
                <a:outerShdw blurRad="241300" dist="50800" dir="5400000" algn="t"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矩形 100"/>
            <p:cNvSpPr/>
            <p:nvPr/>
          </p:nvSpPr>
          <p:spPr>
            <a:xfrm>
              <a:off x="4788166" y="3210467"/>
              <a:ext cx="2610854" cy="449966"/>
            </a:xfrm>
            <a:prstGeom prst="rect">
              <a:avLst/>
            </a:prstGeom>
            <a:noFill/>
          </p:spPr>
          <p:txBody>
            <a:bodyPr wrap="square" rtlCol="0">
              <a:spAutoFit/>
            </a:bodyPr>
            <a:lstStyle/>
            <a:p>
              <a:pPr algn="dist"/>
              <a:r>
                <a:rPr lang="zh-CN" altLang="en-US" sz="4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系统总要求</a:t>
              </a:r>
              <a:endParaRPr lang="zh-CN" altLang="en-US" sz="44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grpSp>
      <p:grpSp>
        <p:nvGrpSpPr>
          <p:cNvPr id="23" name="组合 22"/>
          <p:cNvGrpSpPr/>
          <p:nvPr/>
        </p:nvGrpSpPr>
        <p:grpSpPr>
          <a:xfrm>
            <a:off x="1946242" y="2654710"/>
            <a:ext cx="8271114" cy="8271114"/>
            <a:chOff x="1946242" y="2654710"/>
            <a:chExt cx="8271114" cy="8271114"/>
          </a:xfrm>
        </p:grpSpPr>
        <p:sp>
          <p:nvSpPr>
            <p:cNvPr id="18" name="椭圆 17"/>
            <p:cNvSpPr/>
            <p:nvPr/>
          </p:nvSpPr>
          <p:spPr>
            <a:xfrm rot="21096714">
              <a:off x="1946242" y="2654710"/>
              <a:ext cx="8271114" cy="8271114"/>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565525" y="3394075"/>
              <a:ext cx="146050" cy="14605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952091" y="1660559"/>
            <a:ext cx="10259416" cy="10259416"/>
            <a:chOff x="952091" y="1660559"/>
            <a:chExt cx="10259416" cy="10259416"/>
          </a:xfrm>
        </p:grpSpPr>
        <p:sp>
          <p:nvSpPr>
            <p:cNvPr id="105" name="椭圆 104"/>
            <p:cNvSpPr/>
            <p:nvPr/>
          </p:nvSpPr>
          <p:spPr>
            <a:xfrm rot="21287918">
              <a:off x="952091" y="1660559"/>
              <a:ext cx="10259416" cy="10259416"/>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8632825" y="2314575"/>
              <a:ext cx="146050" cy="14605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8195" y="716663"/>
            <a:ext cx="12147208" cy="12147208"/>
            <a:chOff x="8195" y="716663"/>
            <a:chExt cx="12147208" cy="12147208"/>
          </a:xfrm>
        </p:grpSpPr>
        <p:sp>
          <p:nvSpPr>
            <p:cNvPr id="106" name="椭圆 105"/>
            <p:cNvSpPr/>
            <p:nvPr/>
          </p:nvSpPr>
          <p:spPr>
            <a:xfrm rot="452723">
              <a:off x="8195" y="716663"/>
              <a:ext cx="12147208" cy="12147208"/>
            </a:xfrm>
            <a:prstGeom prst="ellipse">
              <a:avLst/>
            </a:prstGeom>
            <a:noFill/>
            <a:ln>
              <a:gradFill flip="none" rotWithShape="1">
                <a:gsLst>
                  <a:gs pos="100000">
                    <a:srgbClr val="A2ADC2"/>
                  </a:gs>
                  <a:gs pos="0">
                    <a:srgbClr val="1C212A"/>
                  </a:gs>
                  <a:gs pos="46000">
                    <a:schemeClr val="accent5">
                      <a:lumMod val="60000"/>
                      <a:lumOff val="40000"/>
                    </a:schemeClr>
                  </a:gs>
                </a:gsLst>
                <a:lin ang="10800000" scaled="1"/>
                <a:tileRect/>
              </a:gradFill>
            </a:ln>
            <a:effectLst>
              <a:glow rad="25400">
                <a:srgbClr val="B7DDFF">
                  <a:alpha val="13725"/>
                </a:srgbClr>
              </a:glow>
              <a:outerShdw blurRad="127000" algn="ctr" rotWithShape="0">
                <a:srgbClr val="B0D3F2">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4035425" y="993775"/>
              <a:ext cx="146050" cy="14605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0">
        <p14:switch dir="r"/>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446"/>
                                            </p:tgtEl>
                                            <p:attrNameLst>
                                              <p:attrName>style.visibility</p:attrName>
                                            </p:attrNameLst>
                                          </p:cBhvr>
                                          <p:to>
                                            <p:strVal val="visible"/>
                                          </p:to>
                                        </p:set>
                                        <p:anim calcmode="lin" valueType="num" p14:bounceEnd="38000">
                                          <p:cBhvr additive="base">
                                            <p:cTn id="7" dur="500" fill="hold"/>
                                            <p:tgtEl>
                                              <p:spTgt spid="446"/>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446"/>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p:cTn id="11" dur="300" fill="hold"/>
                                            <p:tgtEl>
                                              <p:spTgt spid="17"/>
                                            </p:tgtEl>
                                            <p:attrNameLst>
                                              <p:attrName>ppt_w</p:attrName>
                                            </p:attrNameLst>
                                          </p:cBhvr>
                                          <p:tavLst>
                                            <p:tav tm="0">
                                              <p:val>
                                                <p:fltVal val="0"/>
                                              </p:val>
                                            </p:tav>
                                            <p:tav tm="100000">
                                              <p:val>
                                                <p:strVal val="#ppt_w"/>
                                              </p:val>
                                            </p:tav>
                                          </p:tavLst>
                                        </p:anim>
                                        <p:anim calcmode="lin" valueType="num">
                                          <p:cBhvr>
                                            <p:cTn id="12" dur="300" fill="hold"/>
                                            <p:tgtEl>
                                              <p:spTgt spid="17"/>
                                            </p:tgtEl>
                                            <p:attrNameLst>
                                              <p:attrName>ppt_h</p:attrName>
                                            </p:attrNameLst>
                                          </p:cBhvr>
                                          <p:tavLst>
                                            <p:tav tm="0">
                                              <p:val>
                                                <p:fltVal val="0"/>
                                              </p:val>
                                            </p:tav>
                                            <p:tav tm="100000">
                                              <p:val>
                                                <p:strVal val="#ppt_h"/>
                                              </p:val>
                                            </p:tav>
                                          </p:tavLst>
                                        </p:anim>
                                      </p:childTnLst>
                                    </p:cTn>
                                  </p:par>
                                  <p:par>
                                    <p:cTn id="13" presetID="8" presetClass="emph" presetSubtype="0" fill="hold" nodeType="withEffect">
                                      <p:stCondLst>
                                        <p:cond delay="250"/>
                                      </p:stCondLst>
                                      <p:childTnLst>
                                        <p:animRot by="5400000">
                                          <p:cBhvr>
                                            <p:cTn id="14" dur="5000" fill="hold"/>
                                            <p:tgtEl>
                                              <p:spTgt spid="17"/>
                                            </p:tgtEl>
                                            <p:attrNameLst>
                                              <p:attrName>r</p:attrName>
                                            </p:attrNameLst>
                                          </p:cBhvr>
                                        </p:animRot>
                                      </p:childTnLst>
                                    </p:cTn>
                                  </p:par>
                                  <p:par>
                                    <p:cTn id="15" presetID="6" presetClass="emph" presetSubtype="0" autoRev="1" fill="hold" nodeType="withEffect">
                                      <p:stCondLst>
                                        <p:cond delay="550"/>
                                      </p:stCondLst>
                                      <p:childTnLst>
                                        <p:animScale>
                                          <p:cBhvr>
                                            <p:cTn id="16" dur="150" fill="hold"/>
                                            <p:tgtEl>
                                              <p:spTgt spid="17"/>
                                            </p:tgtEl>
                                          </p:cBhvr>
                                          <p:by x="110000" y="110000"/>
                                        </p:animScale>
                                      </p:childTnLst>
                                    </p:cTn>
                                  </p:par>
                                  <p:par>
                                    <p:cTn id="17" presetID="23" presetClass="entr" presetSubtype="16" fill="hold" nodeType="withEffect">
                                      <p:stCondLst>
                                        <p:cond delay="550"/>
                                      </p:stCondLst>
                                      <p:childTnLst>
                                        <p:set>
                                          <p:cBhvr>
                                            <p:cTn id="18" dur="1" fill="hold">
                                              <p:stCondLst>
                                                <p:cond delay="0"/>
                                              </p:stCondLst>
                                            </p:cTn>
                                            <p:tgtEl>
                                              <p:spTgt spid="99"/>
                                            </p:tgtEl>
                                            <p:attrNameLst>
                                              <p:attrName>style.visibility</p:attrName>
                                            </p:attrNameLst>
                                          </p:cBhvr>
                                          <p:to>
                                            <p:strVal val="visible"/>
                                          </p:to>
                                        </p:set>
                                        <p:anim calcmode="lin" valueType="num">
                                          <p:cBhvr>
                                            <p:cTn id="19" dur="200" fill="hold"/>
                                            <p:tgtEl>
                                              <p:spTgt spid="99"/>
                                            </p:tgtEl>
                                            <p:attrNameLst>
                                              <p:attrName>ppt_w</p:attrName>
                                            </p:attrNameLst>
                                          </p:cBhvr>
                                          <p:tavLst>
                                            <p:tav tm="0">
                                              <p:val>
                                                <p:fltVal val="0"/>
                                              </p:val>
                                            </p:tav>
                                            <p:tav tm="100000">
                                              <p:val>
                                                <p:strVal val="#ppt_w"/>
                                              </p:val>
                                            </p:tav>
                                          </p:tavLst>
                                        </p:anim>
                                        <p:anim calcmode="lin" valueType="num">
                                          <p:cBhvr>
                                            <p:cTn id="20" dur="200" fill="hold"/>
                                            <p:tgtEl>
                                              <p:spTgt spid="99"/>
                                            </p:tgtEl>
                                            <p:attrNameLst>
                                              <p:attrName>ppt_h</p:attrName>
                                            </p:attrNameLst>
                                          </p:cBhvr>
                                          <p:tavLst>
                                            <p:tav tm="0">
                                              <p:val>
                                                <p:fltVal val="0"/>
                                              </p:val>
                                            </p:tav>
                                            <p:tav tm="100000">
                                              <p:val>
                                                <p:strVal val="#ppt_h"/>
                                              </p:val>
                                            </p:tav>
                                          </p:tavLst>
                                        </p:anim>
                                      </p:childTnLst>
                                    </p:cTn>
                                  </p:par>
                                  <p:par>
                                    <p:cTn id="21" presetID="6" presetClass="emph" presetSubtype="0" autoRev="1" fill="hold" nodeType="withEffect">
                                      <p:stCondLst>
                                        <p:cond delay="800"/>
                                      </p:stCondLst>
                                      <p:childTnLst>
                                        <p:animScale>
                                          <p:cBhvr>
                                            <p:cTn id="22" dur="100" fill="hold"/>
                                            <p:tgtEl>
                                              <p:spTgt spid="99"/>
                                            </p:tgtEl>
                                          </p:cBhvr>
                                          <p:by x="110000" y="100000"/>
                                        </p:animScale>
                                      </p:childTnLst>
                                    </p:cTn>
                                  </p:par>
                                  <p:par>
                                    <p:cTn id="23" presetID="6" presetClass="emph" presetSubtype="0" autoRev="1" fill="hold" nodeType="withEffect">
                                      <p:stCondLst>
                                        <p:cond delay="1000"/>
                                      </p:stCondLst>
                                      <p:childTnLst>
                                        <p:animScale>
                                          <p:cBhvr>
                                            <p:cTn id="24" dur="100" fill="hold"/>
                                            <p:tgtEl>
                                              <p:spTgt spid="99"/>
                                            </p:tgtEl>
                                          </p:cBhvr>
                                          <p:by x="95000" y="100000"/>
                                        </p:animScale>
                                      </p:childTnLst>
                                    </p:cTn>
                                  </p:par>
                                  <p:par>
                                    <p:cTn id="25" presetID="31" presetClass="entr" presetSubtype="0" fill="hold" nodeType="withEffect">
                                      <p:stCondLst>
                                        <p:cond delay="1000"/>
                                      </p:stCondLst>
                                      <p:childTnLst>
                                        <p:set>
                                          <p:cBhvr>
                                            <p:cTn id="26" dur="1" fill="hold">
                                              <p:stCondLst>
                                                <p:cond delay="0"/>
                                              </p:stCondLst>
                                            </p:cTn>
                                            <p:tgtEl>
                                              <p:spTgt spid="23"/>
                                            </p:tgtEl>
                                            <p:attrNameLst>
                                              <p:attrName>style.visibility</p:attrName>
                                            </p:attrNameLst>
                                          </p:cBhvr>
                                          <p:to>
                                            <p:strVal val="visible"/>
                                          </p:to>
                                        </p:set>
                                        <p:anim calcmode="lin" valueType="num">
                                          <p:cBhvr>
                                            <p:cTn id="27" dur="1000" fill="hold"/>
                                            <p:tgtEl>
                                              <p:spTgt spid="23"/>
                                            </p:tgtEl>
                                            <p:attrNameLst>
                                              <p:attrName>ppt_w</p:attrName>
                                            </p:attrNameLst>
                                          </p:cBhvr>
                                          <p:tavLst>
                                            <p:tav tm="0">
                                              <p:val>
                                                <p:fltVal val="0"/>
                                              </p:val>
                                            </p:tav>
                                            <p:tav tm="100000">
                                              <p:val>
                                                <p:strVal val="#ppt_w"/>
                                              </p:val>
                                            </p:tav>
                                          </p:tavLst>
                                        </p:anim>
                                        <p:anim calcmode="lin" valueType="num">
                                          <p:cBhvr>
                                            <p:cTn id="28" dur="1000" fill="hold"/>
                                            <p:tgtEl>
                                              <p:spTgt spid="23"/>
                                            </p:tgtEl>
                                            <p:attrNameLst>
                                              <p:attrName>ppt_h</p:attrName>
                                            </p:attrNameLst>
                                          </p:cBhvr>
                                          <p:tavLst>
                                            <p:tav tm="0">
                                              <p:val>
                                                <p:fltVal val="0"/>
                                              </p:val>
                                            </p:tav>
                                            <p:tav tm="100000">
                                              <p:val>
                                                <p:strVal val="#ppt_h"/>
                                              </p:val>
                                            </p:tav>
                                          </p:tavLst>
                                        </p:anim>
                                        <p:anim calcmode="lin" valueType="num">
                                          <p:cBhvr>
                                            <p:cTn id="29" dur="1000" fill="hold"/>
                                            <p:tgtEl>
                                              <p:spTgt spid="23"/>
                                            </p:tgtEl>
                                            <p:attrNameLst>
                                              <p:attrName>style.rotation</p:attrName>
                                            </p:attrNameLst>
                                          </p:cBhvr>
                                          <p:tavLst>
                                            <p:tav tm="0">
                                              <p:val>
                                                <p:fltVal val="90"/>
                                              </p:val>
                                            </p:tav>
                                            <p:tav tm="100000">
                                              <p:val>
                                                <p:fltVal val="0"/>
                                              </p:val>
                                            </p:tav>
                                          </p:tavLst>
                                        </p:anim>
                                        <p:animEffect transition="in" filter="fade">
                                          <p:cBhvr>
                                            <p:cTn id="30" dur="1000"/>
                                            <p:tgtEl>
                                              <p:spTgt spid="23"/>
                                            </p:tgtEl>
                                          </p:cBhvr>
                                        </p:animEffect>
                                      </p:childTnLst>
                                    </p:cTn>
                                  </p:par>
                                  <p:par>
                                    <p:cTn id="31" presetID="17" presetClass="entr" presetSubtype="8" fill="hold" grpId="0" nodeType="withEffect">
                                      <p:stCondLst>
                                        <p:cond delay="2000"/>
                                      </p:stCondLst>
                                      <p:iterate type="lt">
                                        <p:tmPct val="25000"/>
                                      </p:iterate>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ppt_x</p:attrName>
                                            </p:attrNameLst>
                                          </p:cBhvr>
                                          <p:tavLst>
                                            <p:tav tm="0">
                                              <p:val>
                                                <p:strVal val="#ppt_x-#ppt_w/2"/>
                                              </p:val>
                                            </p:tav>
                                            <p:tav tm="100000">
                                              <p:val>
                                                <p:strVal val="#ppt_x"/>
                                              </p:val>
                                            </p:tav>
                                          </p:tavLst>
                                        </p:anim>
                                        <p:anim calcmode="lin" valueType="num">
                                          <p:cBhvr>
                                            <p:cTn id="34" dur="500" fill="hold"/>
                                            <p:tgtEl>
                                              <p:spTgt spid="7"/>
                                            </p:tgtEl>
                                            <p:attrNameLst>
                                              <p:attrName>ppt_y</p:attrName>
                                            </p:attrNameLst>
                                          </p:cBhvr>
                                          <p:tavLst>
                                            <p:tav tm="0">
                                              <p:val>
                                                <p:strVal val="#ppt_y"/>
                                              </p:val>
                                            </p:tav>
                                            <p:tav tm="100000">
                                              <p:val>
                                                <p:strVal val="#ppt_y"/>
                                              </p:val>
                                            </p:tav>
                                          </p:tavLst>
                                        </p:anim>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strVal val="#ppt_h"/>
                                              </p:val>
                                            </p:tav>
                                            <p:tav tm="100000">
                                              <p:val>
                                                <p:strVal val="#ppt_h"/>
                                              </p:val>
                                            </p:tav>
                                          </p:tavLst>
                                        </p:anim>
                                      </p:childTnLst>
                                    </p:cTn>
                                  </p:par>
                                  <p:par>
                                    <p:cTn id="37" presetID="31" presetClass="entr" presetSubtype="0" fill="hold" nodeType="withEffect">
                                      <p:stCondLst>
                                        <p:cond delay="1100"/>
                                      </p:stCondLst>
                                      <p:childTnLst>
                                        <p:set>
                                          <p:cBhvr>
                                            <p:cTn id="38" dur="1" fill="hold">
                                              <p:stCondLst>
                                                <p:cond delay="0"/>
                                              </p:stCondLst>
                                            </p:cTn>
                                            <p:tgtEl>
                                              <p:spTgt spid="22"/>
                                            </p:tgtEl>
                                            <p:attrNameLst>
                                              <p:attrName>style.visibility</p:attrName>
                                            </p:attrNameLst>
                                          </p:cBhvr>
                                          <p:to>
                                            <p:strVal val="visible"/>
                                          </p:to>
                                        </p:set>
                                        <p:anim calcmode="lin" valueType="num">
                                          <p:cBhvr>
                                            <p:cTn id="39" dur="1000" fill="hold"/>
                                            <p:tgtEl>
                                              <p:spTgt spid="22"/>
                                            </p:tgtEl>
                                            <p:attrNameLst>
                                              <p:attrName>ppt_w</p:attrName>
                                            </p:attrNameLst>
                                          </p:cBhvr>
                                          <p:tavLst>
                                            <p:tav tm="0">
                                              <p:val>
                                                <p:fltVal val="0"/>
                                              </p:val>
                                            </p:tav>
                                            <p:tav tm="100000">
                                              <p:val>
                                                <p:strVal val="#ppt_w"/>
                                              </p:val>
                                            </p:tav>
                                          </p:tavLst>
                                        </p:anim>
                                        <p:anim calcmode="lin" valueType="num">
                                          <p:cBhvr>
                                            <p:cTn id="40" dur="1000" fill="hold"/>
                                            <p:tgtEl>
                                              <p:spTgt spid="22"/>
                                            </p:tgtEl>
                                            <p:attrNameLst>
                                              <p:attrName>ppt_h</p:attrName>
                                            </p:attrNameLst>
                                          </p:cBhvr>
                                          <p:tavLst>
                                            <p:tav tm="0">
                                              <p:val>
                                                <p:fltVal val="0"/>
                                              </p:val>
                                            </p:tav>
                                            <p:tav tm="100000">
                                              <p:val>
                                                <p:strVal val="#ppt_h"/>
                                              </p:val>
                                            </p:tav>
                                          </p:tavLst>
                                        </p:anim>
                                        <p:anim calcmode="lin" valueType="num">
                                          <p:cBhvr>
                                            <p:cTn id="41" dur="1000" fill="hold"/>
                                            <p:tgtEl>
                                              <p:spTgt spid="22"/>
                                            </p:tgtEl>
                                            <p:attrNameLst>
                                              <p:attrName>style.rotation</p:attrName>
                                            </p:attrNameLst>
                                          </p:cBhvr>
                                          <p:tavLst>
                                            <p:tav tm="0">
                                              <p:val>
                                                <p:fltVal val="90"/>
                                              </p:val>
                                            </p:tav>
                                            <p:tav tm="100000">
                                              <p:val>
                                                <p:fltVal val="0"/>
                                              </p:val>
                                            </p:tav>
                                          </p:tavLst>
                                        </p:anim>
                                        <p:animEffect transition="in" filter="fade">
                                          <p:cBhvr>
                                            <p:cTn id="42" dur="1000"/>
                                            <p:tgtEl>
                                              <p:spTgt spid="22"/>
                                            </p:tgtEl>
                                          </p:cBhvr>
                                        </p:animEffect>
                                      </p:childTnLst>
                                    </p:cTn>
                                  </p:par>
                                  <p:par>
                                    <p:cTn id="43" presetID="31" presetClass="entr" presetSubtype="0" fill="hold" nodeType="withEffect">
                                      <p:stCondLst>
                                        <p:cond delay="1200"/>
                                      </p:stCondLst>
                                      <p:childTnLst>
                                        <p:set>
                                          <p:cBhvr>
                                            <p:cTn id="44" dur="1" fill="hold">
                                              <p:stCondLst>
                                                <p:cond delay="0"/>
                                              </p:stCondLst>
                                            </p:cTn>
                                            <p:tgtEl>
                                              <p:spTgt spid="20"/>
                                            </p:tgtEl>
                                            <p:attrNameLst>
                                              <p:attrName>style.visibility</p:attrName>
                                            </p:attrNameLst>
                                          </p:cBhvr>
                                          <p:to>
                                            <p:strVal val="visible"/>
                                          </p:to>
                                        </p:set>
                                        <p:anim calcmode="lin" valueType="num">
                                          <p:cBhvr>
                                            <p:cTn id="45" dur="1000" fill="hold"/>
                                            <p:tgtEl>
                                              <p:spTgt spid="20"/>
                                            </p:tgtEl>
                                            <p:attrNameLst>
                                              <p:attrName>ppt_w</p:attrName>
                                            </p:attrNameLst>
                                          </p:cBhvr>
                                          <p:tavLst>
                                            <p:tav tm="0">
                                              <p:val>
                                                <p:fltVal val="0"/>
                                              </p:val>
                                            </p:tav>
                                            <p:tav tm="100000">
                                              <p:val>
                                                <p:strVal val="#ppt_w"/>
                                              </p:val>
                                            </p:tav>
                                          </p:tavLst>
                                        </p:anim>
                                        <p:anim calcmode="lin" valueType="num">
                                          <p:cBhvr>
                                            <p:cTn id="46" dur="1000" fill="hold"/>
                                            <p:tgtEl>
                                              <p:spTgt spid="20"/>
                                            </p:tgtEl>
                                            <p:attrNameLst>
                                              <p:attrName>ppt_h</p:attrName>
                                            </p:attrNameLst>
                                          </p:cBhvr>
                                          <p:tavLst>
                                            <p:tav tm="0">
                                              <p:val>
                                                <p:fltVal val="0"/>
                                              </p:val>
                                            </p:tav>
                                            <p:tav tm="100000">
                                              <p:val>
                                                <p:strVal val="#ppt_h"/>
                                              </p:val>
                                            </p:tav>
                                          </p:tavLst>
                                        </p:anim>
                                        <p:anim calcmode="lin" valueType="num">
                                          <p:cBhvr>
                                            <p:cTn id="47" dur="1000" fill="hold"/>
                                            <p:tgtEl>
                                              <p:spTgt spid="20"/>
                                            </p:tgtEl>
                                            <p:attrNameLst>
                                              <p:attrName>style.rotation</p:attrName>
                                            </p:attrNameLst>
                                          </p:cBhvr>
                                          <p:tavLst>
                                            <p:tav tm="0">
                                              <p:val>
                                                <p:fltVal val="90"/>
                                              </p:val>
                                            </p:tav>
                                            <p:tav tm="100000">
                                              <p:val>
                                                <p:fltVal val="0"/>
                                              </p:val>
                                            </p:tav>
                                          </p:tavLst>
                                        </p:anim>
                                        <p:animEffect transition="in" filter="fade">
                                          <p:cBhvr>
                                            <p:cTn id="48" dur="1000"/>
                                            <p:tgtEl>
                                              <p:spTgt spid="20"/>
                                            </p:tgtEl>
                                          </p:cBhvr>
                                        </p:animEffect>
                                      </p:childTnLst>
                                    </p:cTn>
                                  </p:par>
                                  <p:par>
                                    <p:cTn id="49" presetID="17" presetClass="entr" presetSubtype="2" fill="hold" grpId="0" nodeType="withEffect">
                                      <p:stCondLst>
                                        <p:cond delay="2100"/>
                                      </p:stCondLst>
                                      <p:iterate type="lt">
                                        <p:tmPct val="25000"/>
                                      </p:iterate>
                                      <p:childTnLst>
                                        <p:set>
                                          <p:cBhvr>
                                            <p:cTn id="50" dur="1" fill="hold">
                                              <p:stCondLst>
                                                <p:cond delay="0"/>
                                              </p:stCondLst>
                                            </p:cTn>
                                            <p:tgtEl>
                                              <p:spTgt spid="8"/>
                                            </p:tgtEl>
                                            <p:attrNameLst>
                                              <p:attrName>style.visibility</p:attrName>
                                            </p:attrNameLst>
                                          </p:cBhvr>
                                          <p:to>
                                            <p:strVal val="visible"/>
                                          </p:to>
                                        </p:set>
                                        <p:anim calcmode="lin" valueType="num">
                                          <p:cBhvr>
                                            <p:cTn id="51" dur="500" fill="hold"/>
                                            <p:tgtEl>
                                              <p:spTgt spid="8"/>
                                            </p:tgtEl>
                                            <p:attrNameLst>
                                              <p:attrName>ppt_x</p:attrName>
                                            </p:attrNameLst>
                                          </p:cBhvr>
                                          <p:tavLst>
                                            <p:tav tm="0">
                                              <p:val>
                                                <p:strVal val="#ppt_x+#ppt_w/2"/>
                                              </p:val>
                                            </p:tav>
                                            <p:tav tm="100000">
                                              <p:val>
                                                <p:strVal val="#ppt_x"/>
                                              </p:val>
                                            </p:tav>
                                          </p:tavLst>
                                        </p:anim>
                                        <p:anim calcmode="lin" valueType="num">
                                          <p:cBhvr>
                                            <p:cTn id="52" dur="500" fill="hold"/>
                                            <p:tgtEl>
                                              <p:spTgt spid="8"/>
                                            </p:tgtEl>
                                            <p:attrNameLst>
                                              <p:attrName>ppt_y</p:attrName>
                                            </p:attrNameLst>
                                          </p:cBhvr>
                                          <p:tavLst>
                                            <p:tav tm="0">
                                              <p:val>
                                                <p:strVal val="#ppt_y"/>
                                              </p:val>
                                            </p:tav>
                                            <p:tav tm="100000">
                                              <p:val>
                                                <p:strVal val="#ppt_y"/>
                                              </p:val>
                                            </p:tav>
                                          </p:tavLst>
                                        </p:anim>
                                        <p:anim calcmode="lin" valueType="num">
                                          <p:cBhvr>
                                            <p:cTn id="53" dur="500" fill="hold"/>
                                            <p:tgtEl>
                                              <p:spTgt spid="8"/>
                                            </p:tgtEl>
                                            <p:attrNameLst>
                                              <p:attrName>ppt_w</p:attrName>
                                            </p:attrNameLst>
                                          </p:cBhvr>
                                          <p:tavLst>
                                            <p:tav tm="0">
                                              <p:val>
                                                <p:fltVal val="0"/>
                                              </p:val>
                                            </p:tav>
                                            <p:tav tm="100000">
                                              <p:val>
                                                <p:strVal val="#ppt_w"/>
                                              </p:val>
                                            </p:tav>
                                          </p:tavLst>
                                        </p:anim>
                                        <p:anim calcmode="lin" valueType="num">
                                          <p:cBhvr>
                                            <p:cTn id="54" dur="500" fill="hold"/>
                                            <p:tgtEl>
                                              <p:spTgt spid="8"/>
                                            </p:tgtEl>
                                            <p:attrNameLst>
                                              <p:attrName>ppt_h</p:attrName>
                                            </p:attrNameLst>
                                          </p:cBhvr>
                                          <p:tavLst>
                                            <p:tav tm="0">
                                              <p:val>
                                                <p:strVal val="#ppt_h"/>
                                              </p:val>
                                            </p:tav>
                                            <p:tav tm="100000">
                                              <p:val>
                                                <p:strVal val="#ppt_h"/>
                                              </p:val>
                                            </p:tav>
                                          </p:tavLst>
                                        </p:anim>
                                      </p:childTnLst>
                                    </p:cTn>
                                  </p:par>
                                  <p:par>
                                    <p:cTn id="55" presetID="17" presetClass="entr" presetSubtype="8" fill="hold" grpId="0" nodeType="withEffect">
                                      <p:stCondLst>
                                        <p:cond delay="2200"/>
                                      </p:stCondLst>
                                      <p:iterate type="lt">
                                        <p:tmPct val="25000"/>
                                      </p:iterate>
                                      <p:childTnLst>
                                        <p:set>
                                          <p:cBhvr>
                                            <p:cTn id="56" dur="1" fill="hold">
                                              <p:stCondLst>
                                                <p:cond delay="0"/>
                                              </p:stCondLst>
                                            </p:cTn>
                                            <p:tgtEl>
                                              <p:spTgt spid="9"/>
                                            </p:tgtEl>
                                            <p:attrNameLst>
                                              <p:attrName>style.visibility</p:attrName>
                                            </p:attrNameLst>
                                          </p:cBhvr>
                                          <p:to>
                                            <p:strVal val="visible"/>
                                          </p:to>
                                        </p:set>
                                        <p:anim calcmode="lin" valueType="num">
                                          <p:cBhvr>
                                            <p:cTn id="57" dur="500" fill="hold"/>
                                            <p:tgtEl>
                                              <p:spTgt spid="9"/>
                                            </p:tgtEl>
                                            <p:attrNameLst>
                                              <p:attrName>ppt_x</p:attrName>
                                            </p:attrNameLst>
                                          </p:cBhvr>
                                          <p:tavLst>
                                            <p:tav tm="0">
                                              <p:val>
                                                <p:strVal val="#ppt_x-#ppt_w/2"/>
                                              </p:val>
                                            </p:tav>
                                            <p:tav tm="100000">
                                              <p:val>
                                                <p:strVal val="#ppt_x"/>
                                              </p:val>
                                            </p:tav>
                                          </p:tavLst>
                                        </p:anim>
                                        <p:anim calcmode="lin" valueType="num">
                                          <p:cBhvr>
                                            <p:cTn id="58" dur="500" fill="hold"/>
                                            <p:tgtEl>
                                              <p:spTgt spid="9"/>
                                            </p:tgtEl>
                                            <p:attrNameLst>
                                              <p:attrName>ppt_y</p:attrName>
                                            </p:attrNameLst>
                                          </p:cBhvr>
                                          <p:tavLst>
                                            <p:tav tm="0">
                                              <p:val>
                                                <p:strVal val="#ppt_y"/>
                                              </p:val>
                                            </p:tav>
                                            <p:tav tm="100000">
                                              <p:val>
                                                <p:strVal val="#ppt_y"/>
                                              </p:val>
                                            </p:tav>
                                          </p:tavLst>
                                        </p:anim>
                                        <p:anim calcmode="lin" valueType="num">
                                          <p:cBhvr>
                                            <p:cTn id="59" dur="500" fill="hold"/>
                                            <p:tgtEl>
                                              <p:spTgt spid="9"/>
                                            </p:tgtEl>
                                            <p:attrNameLst>
                                              <p:attrName>ppt_w</p:attrName>
                                            </p:attrNameLst>
                                          </p:cBhvr>
                                          <p:tavLst>
                                            <p:tav tm="0">
                                              <p:val>
                                                <p:fltVal val="0"/>
                                              </p:val>
                                            </p:tav>
                                            <p:tav tm="100000">
                                              <p:val>
                                                <p:strVal val="#ppt_w"/>
                                              </p:val>
                                            </p:tav>
                                          </p:tavLst>
                                        </p:anim>
                                        <p:anim calcmode="lin" valueType="num">
                                          <p:cBhvr>
                                            <p:cTn id="60"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46"/>
                                            </p:tgtEl>
                                            <p:attrNameLst>
                                              <p:attrName>style.visibility</p:attrName>
                                            </p:attrNameLst>
                                          </p:cBhvr>
                                          <p:to>
                                            <p:strVal val="visible"/>
                                          </p:to>
                                        </p:set>
                                        <p:anim calcmode="lin" valueType="num">
                                          <p:cBhvr additive="base">
                                            <p:cTn id="7" dur="500" fill="hold"/>
                                            <p:tgtEl>
                                              <p:spTgt spid="446"/>
                                            </p:tgtEl>
                                            <p:attrNameLst>
                                              <p:attrName>ppt_x</p:attrName>
                                            </p:attrNameLst>
                                          </p:cBhvr>
                                          <p:tavLst>
                                            <p:tav tm="0">
                                              <p:val>
                                                <p:strVal val="0-#ppt_w/2"/>
                                              </p:val>
                                            </p:tav>
                                            <p:tav tm="100000">
                                              <p:val>
                                                <p:strVal val="#ppt_x"/>
                                              </p:val>
                                            </p:tav>
                                          </p:tavLst>
                                        </p:anim>
                                        <p:anim calcmode="lin" valueType="num">
                                          <p:cBhvr additive="base">
                                            <p:cTn id="8" dur="500" fill="hold"/>
                                            <p:tgtEl>
                                              <p:spTgt spid="446"/>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p:cTn id="11" dur="300" fill="hold"/>
                                            <p:tgtEl>
                                              <p:spTgt spid="17"/>
                                            </p:tgtEl>
                                            <p:attrNameLst>
                                              <p:attrName>ppt_w</p:attrName>
                                            </p:attrNameLst>
                                          </p:cBhvr>
                                          <p:tavLst>
                                            <p:tav tm="0">
                                              <p:val>
                                                <p:fltVal val="0"/>
                                              </p:val>
                                            </p:tav>
                                            <p:tav tm="100000">
                                              <p:val>
                                                <p:strVal val="#ppt_w"/>
                                              </p:val>
                                            </p:tav>
                                          </p:tavLst>
                                        </p:anim>
                                        <p:anim calcmode="lin" valueType="num">
                                          <p:cBhvr>
                                            <p:cTn id="12" dur="300" fill="hold"/>
                                            <p:tgtEl>
                                              <p:spTgt spid="17"/>
                                            </p:tgtEl>
                                            <p:attrNameLst>
                                              <p:attrName>ppt_h</p:attrName>
                                            </p:attrNameLst>
                                          </p:cBhvr>
                                          <p:tavLst>
                                            <p:tav tm="0">
                                              <p:val>
                                                <p:fltVal val="0"/>
                                              </p:val>
                                            </p:tav>
                                            <p:tav tm="100000">
                                              <p:val>
                                                <p:strVal val="#ppt_h"/>
                                              </p:val>
                                            </p:tav>
                                          </p:tavLst>
                                        </p:anim>
                                      </p:childTnLst>
                                    </p:cTn>
                                  </p:par>
                                  <p:par>
                                    <p:cTn id="13" presetID="8" presetClass="emph" presetSubtype="0" fill="hold" nodeType="withEffect">
                                      <p:stCondLst>
                                        <p:cond delay="250"/>
                                      </p:stCondLst>
                                      <p:childTnLst>
                                        <p:animRot by="5400000">
                                          <p:cBhvr>
                                            <p:cTn id="14" dur="5000" fill="hold"/>
                                            <p:tgtEl>
                                              <p:spTgt spid="17"/>
                                            </p:tgtEl>
                                            <p:attrNameLst>
                                              <p:attrName>r</p:attrName>
                                            </p:attrNameLst>
                                          </p:cBhvr>
                                        </p:animRot>
                                      </p:childTnLst>
                                    </p:cTn>
                                  </p:par>
                                  <p:par>
                                    <p:cTn id="15" presetID="6" presetClass="emph" presetSubtype="0" autoRev="1" fill="hold" nodeType="withEffect">
                                      <p:stCondLst>
                                        <p:cond delay="550"/>
                                      </p:stCondLst>
                                      <p:childTnLst>
                                        <p:animScale>
                                          <p:cBhvr>
                                            <p:cTn id="16" dur="150" fill="hold"/>
                                            <p:tgtEl>
                                              <p:spTgt spid="17"/>
                                            </p:tgtEl>
                                          </p:cBhvr>
                                          <p:by x="110000" y="110000"/>
                                        </p:animScale>
                                      </p:childTnLst>
                                    </p:cTn>
                                  </p:par>
                                  <p:par>
                                    <p:cTn id="17" presetID="23" presetClass="entr" presetSubtype="16" fill="hold" nodeType="withEffect">
                                      <p:stCondLst>
                                        <p:cond delay="550"/>
                                      </p:stCondLst>
                                      <p:childTnLst>
                                        <p:set>
                                          <p:cBhvr>
                                            <p:cTn id="18" dur="1" fill="hold">
                                              <p:stCondLst>
                                                <p:cond delay="0"/>
                                              </p:stCondLst>
                                            </p:cTn>
                                            <p:tgtEl>
                                              <p:spTgt spid="99"/>
                                            </p:tgtEl>
                                            <p:attrNameLst>
                                              <p:attrName>style.visibility</p:attrName>
                                            </p:attrNameLst>
                                          </p:cBhvr>
                                          <p:to>
                                            <p:strVal val="visible"/>
                                          </p:to>
                                        </p:set>
                                        <p:anim calcmode="lin" valueType="num">
                                          <p:cBhvr>
                                            <p:cTn id="19" dur="200" fill="hold"/>
                                            <p:tgtEl>
                                              <p:spTgt spid="99"/>
                                            </p:tgtEl>
                                            <p:attrNameLst>
                                              <p:attrName>ppt_w</p:attrName>
                                            </p:attrNameLst>
                                          </p:cBhvr>
                                          <p:tavLst>
                                            <p:tav tm="0">
                                              <p:val>
                                                <p:fltVal val="0"/>
                                              </p:val>
                                            </p:tav>
                                            <p:tav tm="100000">
                                              <p:val>
                                                <p:strVal val="#ppt_w"/>
                                              </p:val>
                                            </p:tav>
                                          </p:tavLst>
                                        </p:anim>
                                        <p:anim calcmode="lin" valueType="num">
                                          <p:cBhvr>
                                            <p:cTn id="20" dur="200" fill="hold"/>
                                            <p:tgtEl>
                                              <p:spTgt spid="99"/>
                                            </p:tgtEl>
                                            <p:attrNameLst>
                                              <p:attrName>ppt_h</p:attrName>
                                            </p:attrNameLst>
                                          </p:cBhvr>
                                          <p:tavLst>
                                            <p:tav tm="0">
                                              <p:val>
                                                <p:fltVal val="0"/>
                                              </p:val>
                                            </p:tav>
                                            <p:tav tm="100000">
                                              <p:val>
                                                <p:strVal val="#ppt_h"/>
                                              </p:val>
                                            </p:tav>
                                          </p:tavLst>
                                        </p:anim>
                                      </p:childTnLst>
                                    </p:cTn>
                                  </p:par>
                                  <p:par>
                                    <p:cTn id="21" presetID="6" presetClass="emph" presetSubtype="0" autoRev="1" fill="hold" nodeType="withEffect">
                                      <p:stCondLst>
                                        <p:cond delay="800"/>
                                      </p:stCondLst>
                                      <p:childTnLst>
                                        <p:animScale>
                                          <p:cBhvr>
                                            <p:cTn id="22" dur="100" fill="hold"/>
                                            <p:tgtEl>
                                              <p:spTgt spid="99"/>
                                            </p:tgtEl>
                                          </p:cBhvr>
                                          <p:by x="110000" y="100000"/>
                                        </p:animScale>
                                      </p:childTnLst>
                                    </p:cTn>
                                  </p:par>
                                  <p:par>
                                    <p:cTn id="23" presetID="6" presetClass="emph" presetSubtype="0" autoRev="1" fill="hold" nodeType="withEffect">
                                      <p:stCondLst>
                                        <p:cond delay="1000"/>
                                      </p:stCondLst>
                                      <p:childTnLst>
                                        <p:animScale>
                                          <p:cBhvr>
                                            <p:cTn id="24" dur="100" fill="hold"/>
                                            <p:tgtEl>
                                              <p:spTgt spid="99"/>
                                            </p:tgtEl>
                                          </p:cBhvr>
                                          <p:by x="95000" y="100000"/>
                                        </p:animScale>
                                      </p:childTnLst>
                                    </p:cTn>
                                  </p:par>
                                  <p:par>
                                    <p:cTn id="25" presetID="31" presetClass="entr" presetSubtype="0" fill="hold" nodeType="withEffect">
                                      <p:stCondLst>
                                        <p:cond delay="1000"/>
                                      </p:stCondLst>
                                      <p:childTnLst>
                                        <p:set>
                                          <p:cBhvr>
                                            <p:cTn id="26" dur="1" fill="hold">
                                              <p:stCondLst>
                                                <p:cond delay="0"/>
                                              </p:stCondLst>
                                            </p:cTn>
                                            <p:tgtEl>
                                              <p:spTgt spid="23"/>
                                            </p:tgtEl>
                                            <p:attrNameLst>
                                              <p:attrName>style.visibility</p:attrName>
                                            </p:attrNameLst>
                                          </p:cBhvr>
                                          <p:to>
                                            <p:strVal val="visible"/>
                                          </p:to>
                                        </p:set>
                                        <p:anim calcmode="lin" valueType="num">
                                          <p:cBhvr>
                                            <p:cTn id="27" dur="1000" fill="hold"/>
                                            <p:tgtEl>
                                              <p:spTgt spid="23"/>
                                            </p:tgtEl>
                                            <p:attrNameLst>
                                              <p:attrName>ppt_w</p:attrName>
                                            </p:attrNameLst>
                                          </p:cBhvr>
                                          <p:tavLst>
                                            <p:tav tm="0">
                                              <p:val>
                                                <p:fltVal val="0"/>
                                              </p:val>
                                            </p:tav>
                                            <p:tav tm="100000">
                                              <p:val>
                                                <p:strVal val="#ppt_w"/>
                                              </p:val>
                                            </p:tav>
                                          </p:tavLst>
                                        </p:anim>
                                        <p:anim calcmode="lin" valueType="num">
                                          <p:cBhvr>
                                            <p:cTn id="28" dur="1000" fill="hold"/>
                                            <p:tgtEl>
                                              <p:spTgt spid="23"/>
                                            </p:tgtEl>
                                            <p:attrNameLst>
                                              <p:attrName>ppt_h</p:attrName>
                                            </p:attrNameLst>
                                          </p:cBhvr>
                                          <p:tavLst>
                                            <p:tav tm="0">
                                              <p:val>
                                                <p:fltVal val="0"/>
                                              </p:val>
                                            </p:tav>
                                            <p:tav tm="100000">
                                              <p:val>
                                                <p:strVal val="#ppt_h"/>
                                              </p:val>
                                            </p:tav>
                                          </p:tavLst>
                                        </p:anim>
                                        <p:anim calcmode="lin" valueType="num">
                                          <p:cBhvr>
                                            <p:cTn id="29" dur="1000" fill="hold"/>
                                            <p:tgtEl>
                                              <p:spTgt spid="23"/>
                                            </p:tgtEl>
                                            <p:attrNameLst>
                                              <p:attrName>style.rotation</p:attrName>
                                            </p:attrNameLst>
                                          </p:cBhvr>
                                          <p:tavLst>
                                            <p:tav tm="0">
                                              <p:val>
                                                <p:fltVal val="90"/>
                                              </p:val>
                                            </p:tav>
                                            <p:tav tm="100000">
                                              <p:val>
                                                <p:fltVal val="0"/>
                                              </p:val>
                                            </p:tav>
                                          </p:tavLst>
                                        </p:anim>
                                        <p:animEffect transition="in" filter="fade">
                                          <p:cBhvr>
                                            <p:cTn id="30" dur="1000"/>
                                            <p:tgtEl>
                                              <p:spTgt spid="23"/>
                                            </p:tgtEl>
                                          </p:cBhvr>
                                        </p:animEffect>
                                      </p:childTnLst>
                                    </p:cTn>
                                  </p:par>
                                  <p:par>
                                    <p:cTn id="31" presetID="17" presetClass="entr" presetSubtype="8" fill="hold" grpId="0" nodeType="withEffect">
                                      <p:stCondLst>
                                        <p:cond delay="2000"/>
                                      </p:stCondLst>
                                      <p:iterate type="lt">
                                        <p:tmPct val="25000"/>
                                      </p:iterate>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ppt_x</p:attrName>
                                            </p:attrNameLst>
                                          </p:cBhvr>
                                          <p:tavLst>
                                            <p:tav tm="0">
                                              <p:val>
                                                <p:strVal val="#ppt_x-#ppt_w/2"/>
                                              </p:val>
                                            </p:tav>
                                            <p:tav tm="100000">
                                              <p:val>
                                                <p:strVal val="#ppt_x"/>
                                              </p:val>
                                            </p:tav>
                                          </p:tavLst>
                                        </p:anim>
                                        <p:anim calcmode="lin" valueType="num">
                                          <p:cBhvr>
                                            <p:cTn id="34" dur="500" fill="hold"/>
                                            <p:tgtEl>
                                              <p:spTgt spid="7"/>
                                            </p:tgtEl>
                                            <p:attrNameLst>
                                              <p:attrName>ppt_y</p:attrName>
                                            </p:attrNameLst>
                                          </p:cBhvr>
                                          <p:tavLst>
                                            <p:tav tm="0">
                                              <p:val>
                                                <p:strVal val="#ppt_y"/>
                                              </p:val>
                                            </p:tav>
                                            <p:tav tm="100000">
                                              <p:val>
                                                <p:strVal val="#ppt_y"/>
                                              </p:val>
                                            </p:tav>
                                          </p:tavLst>
                                        </p:anim>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strVal val="#ppt_h"/>
                                              </p:val>
                                            </p:tav>
                                            <p:tav tm="100000">
                                              <p:val>
                                                <p:strVal val="#ppt_h"/>
                                              </p:val>
                                            </p:tav>
                                          </p:tavLst>
                                        </p:anim>
                                      </p:childTnLst>
                                    </p:cTn>
                                  </p:par>
                                  <p:par>
                                    <p:cTn id="37" presetID="31" presetClass="entr" presetSubtype="0" fill="hold" nodeType="withEffect">
                                      <p:stCondLst>
                                        <p:cond delay="1100"/>
                                      </p:stCondLst>
                                      <p:childTnLst>
                                        <p:set>
                                          <p:cBhvr>
                                            <p:cTn id="38" dur="1" fill="hold">
                                              <p:stCondLst>
                                                <p:cond delay="0"/>
                                              </p:stCondLst>
                                            </p:cTn>
                                            <p:tgtEl>
                                              <p:spTgt spid="22"/>
                                            </p:tgtEl>
                                            <p:attrNameLst>
                                              <p:attrName>style.visibility</p:attrName>
                                            </p:attrNameLst>
                                          </p:cBhvr>
                                          <p:to>
                                            <p:strVal val="visible"/>
                                          </p:to>
                                        </p:set>
                                        <p:anim calcmode="lin" valueType="num">
                                          <p:cBhvr>
                                            <p:cTn id="39" dur="1000" fill="hold"/>
                                            <p:tgtEl>
                                              <p:spTgt spid="22"/>
                                            </p:tgtEl>
                                            <p:attrNameLst>
                                              <p:attrName>ppt_w</p:attrName>
                                            </p:attrNameLst>
                                          </p:cBhvr>
                                          <p:tavLst>
                                            <p:tav tm="0">
                                              <p:val>
                                                <p:fltVal val="0"/>
                                              </p:val>
                                            </p:tav>
                                            <p:tav tm="100000">
                                              <p:val>
                                                <p:strVal val="#ppt_w"/>
                                              </p:val>
                                            </p:tav>
                                          </p:tavLst>
                                        </p:anim>
                                        <p:anim calcmode="lin" valueType="num">
                                          <p:cBhvr>
                                            <p:cTn id="40" dur="1000" fill="hold"/>
                                            <p:tgtEl>
                                              <p:spTgt spid="22"/>
                                            </p:tgtEl>
                                            <p:attrNameLst>
                                              <p:attrName>ppt_h</p:attrName>
                                            </p:attrNameLst>
                                          </p:cBhvr>
                                          <p:tavLst>
                                            <p:tav tm="0">
                                              <p:val>
                                                <p:fltVal val="0"/>
                                              </p:val>
                                            </p:tav>
                                            <p:tav tm="100000">
                                              <p:val>
                                                <p:strVal val="#ppt_h"/>
                                              </p:val>
                                            </p:tav>
                                          </p:tavLst>
                                        </p:anim>
                                        <p:anim calcmode="lin" valueType="num">
                                          <p:cBhvr>
                                            <p:cTn id="41" dur="1000" fill="hold"/>
                                            <p:tgtEl>
                                              <p:spTgt spid="22"/>
                                            </p:tgtEl>
                                            <p:attrNameLst>
                                              <p:attrName>style.rotation</p:attrName>
                                            </p:attrNameLst>
                                          </p:cBhvr>
                                          <p:tavLst>
                                            <p:tav tm="0">
                                              <p:val>
                                                <p:fltVal val="90"/>
                                              </p:val>
                                            </p:tav>
                                            <p:tav tm="100000">
                                              <p:val>
                                                <p:fltVal val="0"/>
                                              </p:val>
                                            </p:tav>
                                          </p:tavLst>
                                        </p:anim>
                                        <p:animEffect transition="in" filter="fade">
                                          <p:cBhvr>
                                            <p:cTn id="42" dur="1000"/>
                                            <p:tgtEl>
                                              <p:spTgt spid="22"/>
                                            </p:tgtEl>
                                          </p:cBhvr>
                                        </p:animEffect>
                                      </p:childTnLst>
                                    </p:cTn>
                                  </p:par>
                                  <p:par>
                                    <p:cTn id="43" presetID="31" presetClass="entr" presetSubtype="0" fill="hold" nodeType="withEffect">
                                      <p:stCondLst>
                                        <p:cond delay="1200"/>
                                      </p:stCondLst>
                                      <p:childTnLst>
                                        <p:set>
                                          <p:cBhvr>
                                            <p:cTn id="44" dur="1" fill="hold">
                                              <p:stCondLst>
                                                <p:cond delay="0"/>
                                              </p:stCondLst>
                                            </p:cTn>
                                            <p:tgtEl>
                                              <p:spTgt spid="20"/>
                                            </p:tgtEl>
                                            <p:attrNameLst>
                                              <p:attrName>style.visibility</p:attrName>
                                            </p:attrNameLst>
                                          </p:cBhvr>
                                          <p:to>
                                            <p:strVal val="visible"/>
                                          </p:to>
                                        </p:set>
                                        <p:anim calcmode="lin" valueType="num">
                                          <p:cBhvr>
                                            <p:cTn id="45" dur="1000" fill="hold"/>
                                            <p:tgtEl>
                                              <p:spTgt spid="20"/>
                                            </p:tgtEl>
                                            <p:attrNameLst>
                                              <p:attrName>ppt_w</p:attrName>
                                            </p:attrNameLst>
                                          </p:cBhvr>
                                          <p:tavLst>
                                            <p:tav tm="0">
                                              <p:val>
                                                <p:fltVal val="0"/>
                                              </p:val>
                                            </p:tav>
                                            <p:tav tm="100000">
                                              <p:val>
                                                <p:strVal val="#ppt_w"/>
                                              </p:val>
                                            </p:tav>
                                          </p:tavLst>
                                        </p:anim>
                                        <p:anim calcmode="lin" valueType="num">
                                          <p:cBhvr>
                                            <p:cTn id="46" dur="1000" fill="hold"/>
                                            <p:tgtEl>
                                              <p:spTgt spid="20"/>
                                            </p:tgtEl>
                                            <p:attrNameLst>
                                              <p:attrName>ppt_h</p:attrName>
                                            </p:attrNameLst>
                                          </p:cBhvr>
                                          <p:tavLst>
                                            <p:tav tm="0">
                                              <p:val>
                                                <p:fltVal val="0"/>
                                              </p:val>
                                            </p:tav>
                                            <p:tav tm="100000">
                                              <p:val>
                                                <p:strVal val="#ppt_h"/>
                                              </p:val>
                                            </p:tav>
                                          </p:tavLst>
                                        </p:anim>
                                        <p:anim calcmode="lin" valueType="num">
                                          <p:cBhvr>
                                            <p:cTn id="47" dur="1000" fill="hold"/>
                                            <p:tgtEl>
                                              <p:spTgt spid="20"/>
                                            </p:tgtEl>
                                            <p:attrNameLst>
                                              <p:attrName>style.rotation</p:attrName>
                                            </p:attrNameLst>
                                          </p:cBhvr>
                                          <p:tavLst>
                                            <p:tav tm="0">
                                              <p:val>
                                                <p:fltVal val="90"/>
                                              </p:val>
                                            </p:tav>
                                            <p:tav tm="100000">
                                              <p:val>
                                                <p:fltVal val="0"/>
                                              </p:val>
                                            </p:tav>
                                          </p:tavLst>
                                        </p:anim>
                                        <p:animEffect transition="in" filter="fade">
                                          <p:cBhvr>
                                            <p:cTn id="48" dur="1000"/>
                                            <p:tgtEl>
                                              <p:spTgt spid="20"/>
                                            </p:tgtEl>
                                          </p:cBhvr>
                                        </p:animEffect>
                                      </p:childTnLst>
                                    </p:cTn>
                                  </p:par>
                                  <p:par>
                                    <p:cTn id="49" presetID="17" presetClass="entr" presetSubtype="2" fill="hold" grpId="0" nodeType="withEffect">
                                      <p:stCondLst>
                                        <p:cond delay="2100"/>
                                      </p:stCondLst>
                                      <p:iterate type="lt">
                                        <p:tmPct val="25000"/>
                                      </p:iterate>
                                      <p:childTnLst>
                                        <p:set>
                                          <p:cBhvr>
                                            <p:cTn id="50" dur="1" fill="hold">
                                              <p:stCondLst>
                                                <p:cond delay="0"/>
                                              </p:stCondLst>
                                            </p:cTn>
                                            <p:tgtEl>
                                              <p:spTgt spid="8"/>
                                            </p:tgtEl>
                                            <p:attrNameLst>
                                              <p:attrName>style.visibility</p:attrName>
                                            </p:attrNameLst>
                                          </p:cBhvr>
                                          <p:to>
                                            <p:strVal val="visible"/>
                                          </p:to>
                                        </p:set>
                                        <p:anim calcmode="lin" valueType="num">
                                          <p:cBhvr>
                                            <p:cTn id="51" dur="500" fill="hold"/>
                                            <p:tgtEl>
                                              <p:spTgt spid="8"/>
                                            </p:tgtEl>
                                            <p:attrNameLst>
                                              <p:attrName>ppt_x</p:attrName>
                                            </p:attrNameLst>
                                          </p:cBhvr>
                                          <p:tavLst>
                                            <p:tav tm="0">
                                              <p:val>
                                                <p:strVal val="#ppt_x+#ppt_w/2"/>
                                              </p:val>
                                            </p:tav>
                                            <p:tav tm="100000">
                                              <p:val>
                                                <p:strVal val="#ppt_x"/>
                                              </p:val>
                                            </p:tav>
                                          </p:tavLst>
                                        </p:anim>
                                        <p:anim calcmode="lin" valueType="num">
                                          <p:cBhvr>
                                            <p:cTn id="52" dur="500" fill="hold"/>
                                            <p:tgtEl>
                                              <p:spTgt spid="8"/>
                                            </p:tgtEl>
                                            <p:attrNameLst>
                                              <p:attrName>ppt_y</p:attrName>
                                            </p:attrNameLst>
                                          </p:cBhvr>
                                          <p:tavLst>
                                            <p:tav tm="0">
                                              <p:val>
                                                <p:strVal val="#ppt_y"/>
                                              </p:val>
                                            </p:tav>
                                            <p:tav tm="100000">
                                              <p:val>
                                                <p:strVal val="#ppt_y"/>
                                              </p:val>
                                            </p:tav>
                                          </p:tavLst>
                                        </p:anim>
                                        <p:anim calcmode="lin" valueType="num">
                                          <p:cBhvr>
                                            <p:cTn id="53" dur="500" fill="hold"/>
                                            <p:tgtEl>
                                              <p:spTgt spid="8"/>
                                            </p:tgtEl>
                                            <p:attrNameLst>
                                              <p:attrName>ppt_w</p:attrName>
                                            </p:attrNameLst>
                                          </p:cBhvr>
                                          <p:tavLst>
                                            <p:tav tm="0">
                                              <p:val>
                                                <p:fltVal val="0"/>
                                              </p:val>
                                            </p:tav>
                                            <p:tav tm="100000">
                                              <p:val>
                                                <p:strVal val="#ppt_w"/>
                                              </p:val>
                                            </p:tav>
                                          </p:tavLst>
                                        </p:anim>
                                        <p:anim calcmode="lin" valueType="num">
                                          <p:cBhvr>
                                            <p:cTn id="54" dur="500" fill="hold"/>
                                            <p:tgtEl>
                                              <p:spTgt spid="8"/>
                                            </p:tgtEl>
                                            <p:attrNameLst>
                                              <p:attrName>ppt_h</p:attrName>
                                            </p:attrNameLst>
                                          </p:cBhvr>
                                          <p:tavLst>
                                            <p:tav tm="0">
                                              <p:val>
                                                <p:strVal val="#ppt_h"/>
                                              </p:val>
                                            </p:tav>
                                            <p:tav tm="100000">
                                              <p:val>
                                                <p:strVal val="#ppt_h"/>
                                              </p:val>
                                            </p:tav>
                                          </p:tavLst>
                                        </p:anim>
                                      </p:childTnLst>
                                    </p:cTn>
                                  </p:par>
                                  <p:par>
                                    <p:cTn id="55" presetID="17" presetClass="entr" presetSubtype="8" fill="hold" grpId="0" nodeType="withEffect">
                                      <p:stCondLst>
                                        <p:cond delay="2200"/>
                                      </p:stCondLst>
                                      <p:iterate type="lt">
                                        <p:tmPct val="25000"/>
                                      </p:iterate>
                                      <p:childTnLst>
                                        <p:set>
                                          <p:cBhvr>
                                            <p:cTn id="56" dur="1" fill="hold">
                                              <p:stCondLst>
                                                <p:cond delay="0"/>
                                              </p:stCondLst>
                                            </p:cTn>
                                            <p:tgtEl>
                                              <p:spTgt spid="9"/>
                                            </p:tgtEl>
                                            <p:attrNameLst>
                                              <p:attrName>style.visibility</p:attrName>
                                            </p:attrNameLst>
                                          </p:cBhvr>
                                          <p:to>
                                            <p:strVal val="visible"/>
                                          </p:to>
                                        </p:set>
                                        <p:anim calcmode="lin" valueType="num">
                                          <p:cBhvr>
                                            <p:cTn id="57" dur="500" fill="hold"/>
                                            <p:tgtEl>
                                              <p:spTgt spid="9"/>
                                            </p:tgtEl>
                                            <p:attrNameLst>
                                              <p:attrName>ppt_x</p:attrName>
                                            </p:attrNameLst>
                                          </p:cBhvr>
                                          <p:tavLst>
                                            <p:tav tm="0">
                                              <p:val>
                                                <p:strVal val="#ppt_x-#ppt_w/2"/>
                                              </p:val>
                                            </p:tav>
                                            <p:tav tm="100000">
                                              <p:val>
                                                <p:strVal val="#ppt_x"/>
                                              </p:val>
                                            </p:tav>
                                          </p:tavLst>
                                        </p:anim>
                                        <p:anim calcmode="lin" valueType="num">
                                          <p:cBhvr>
                                            <p:cTn id="58" dur="500" fill="hold"/>
                                            <p:tgtEl>
                                              <p:spTgt spid="9"/>
                                            </p:tgtEl>
                                            <p:attrNameLst>
                                              <p:attrName>ppt_y</p:attrName>
                                            </p:attrNameLst>
                                          </p:cBhvr>
                                          <p:tavLst>
                                            <p:tav tm="0">
                                              <p:val>
                                                <p:strVal val="#ppt_y"/>
                                              </p:val>
                                            </p:tav>
                                            <p:tav tm="100000">
                                              <p:val>
                                                <p:strVal val="#ppt_y"/>
                                              </p:val>
                                            </p:tav>
                                          </p:tavLst>
                                        </p:anim>
                                        <p:anim calcmode="lin" valueType="num">
                                          <p:cBhvr>
                                            <p:cTn id="59" dur="500" fill="hold"/>
                                            <p:tgtEl>
                                              <p:spTgt spid="9"/>
                                            </p:tgtEl>
                                            <p:attrNameLst>
                                              <p:attrName>ppt_w</p:attrName>
                                            </p:attrNameLst>
                                          </p:cBhvr>
                                          <p:tavLst>
                                            <p:tav tm="0">
                                              <p:val>
                                                <p:fltVal val="0"/>
                                              </p:val>
                                            </p:tav>
                                            <p:tav tm="100000">
                                              <p:val>
                                                <p:strVal val="#ppt_w"/>
                                              </p:val>
                                            </p:tav>
                                          </p:tavLst>
                                        </p:anim>
                                        <p:anim calcmode="lin" valueType="num">
                                          <p:cBhvr>
                                            <p:cTn id="60"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矩形 120"/>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sp>
        <p:nvSpPr>
          <p:cNvPr id="122" name="矩形 121"/>
          <p:cNvSpPr/>
          <p:nvPr/>
        </p:nvSpPr>
        <p:spPr>
          <a:xfrm>
            <a:off x="5882958" y="4650168"/>
            <a:ext cx="210228" cy="226404"/>
          </a:xfrm>
          <a:prstGeom prst="rect">
            <a:avLst/>
          </a:prstGeom>
        </p:spPr>
        <p:txBody>
          <a:bodyPr wrap="square">
            <a:prstTxWarp prst="textPlain">
              <a:avLst/>
            </a:prstTxWarp>
            <a:spAutoFit/>
          </a:bodyPr>
          <a:lstStyle/>
          <a:p>
            <a:pPr algn="ctr"/>
            <a:r>
              <a:rPr lang="zh-CN" altLang="en-US" spc="-10000" baseline="-25000" dirty="0">
                <a:gradFill>
                  <a:gsLst>
                    <a:gs pos="0">
                      <a:schemeClr val="bg1">
                        <a:alpha val="70000"/>
                      </a:schemeClr>
                    </a:gs>
                    <a:gs pos="76000">
                      <a:schemeClr val="bg1">
                        <a:alpha val="0"/>
                      </a:schemeClr>
                    </a:gs>
                  </a:gsLst>
                  <a:path path="circle">
                    <a:fillToRect l="50000" t="50000" r="50000" b="50000"/>
                  </a:path>
                </a:gradFill>
              </a:rPr>
              <a:t>●●●●●●●●●●●●●●●●●●●●●●●●●●●●●●</a:t>
            </a:r>
            <a:endParaRPr lang="zh-CN" altLang="en-US" spc="-10000" baseline="-25000" dirty="0">
              <a:gradFill>
                <a:gsLst>
                  <a:gs pos="0">
                    <a:schemeClr val="bg1">
                      <a:alpha val="70000"/>
                    </a:schemeClr>
                  </a:gs>
                  <a:gs pos="76000">
                    <a:schemeClr val="bg1">
                      <a:alpha val="0"/>
                    </a:schemeClr>
                  </a:gs>
                </a:gsLst>
                <a:path path="circle">
                  <a:fillToRect l="50000" t="50000" r="50000" b="50000"/>
                </a:path>
              </a:gradFill>
            </a:endParaRPr>
          </a:p>
        </p:txBody>
      </p:sp>
      <p:pic>
        <p:nvPicPr>
          <p:cNvPr id="134" name="图片 133"/>
          <p:cNvPicPr/>
          <p:nvPr/>
        </p:nvPicPr>
        <p:blipFill>
          <a:blip r:embed="rId1" cstate="print">
            <a:extLst>
              <a:ext uri="{28A0092B-C50C-407E-A947-70E740481C1C}">
                <a14:useLocalDpi xmlns:a14="http://schemas.microsoft.com/office/drawing/2010/main" val="0"/>
              </a:ext>
            </a:extLst>
          </a:blip>
          <a:stretch>
            <a:fillRect/>
          </a:stretch>
        </p:blipFill>
        <p:spPr>
          <a:xfrm>
            <a:off x="3317543" y="-261839"/>
            <a:ext cx="5177528" cy="5177528"/>
          </a:xfrm>
          <a:prstGeom prst="rect">
            <a:avLst/>
          </a:prstGeom>
        </p:spPr>
      </p:pic>
      <p:sp>
        <p:nvSpPr>
          <p:cNvPr id="22" name="任意多边形 21"/>
          <p:cNvSpPr/>
          <p:nvPr/>
        </p:nvSpPr>
        <p:spPr>
          <a:xfrm>
            <a:off x="4806628" y="190500"/>
            <a:ext cx="1185231" cy="787400"/>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20031 w 1185231"/>
              <a:gd name="connsiteY0-8" fmla="*/ 787400 h 787400"/>
              <a:gd name="connsiteX1-9" fmla="*/ 67631 w 1185231"/>
              <a:gd name="connsiteY1-10" fmla="*/ 647700 h 787400"/>
              <a:gd name="connsiteX2-11" fmla="*/ 1185231 w 1185231"/>
              <a:gd name="connsiteY2-12" fmla="*/ 0 h 787400"/>
              <a:gd name="connsiteX0-13" fmla="*/ 220031 w 1185231"/>
              <a:gd name="connsiteY0-14" fmla="*/ 787400 h 787400"/>
              <a:gd name="connsiteX1-15" fmla="*/ 67631 w 1185231"/>
              <a:gd name="connsiteY1-16" fmla="*/ 647700 h 787400"/>
              <a:gd name="connsiteX2-17" fmla="*/ 1185231 w 1185231"/>
              <a:gd name="connsiteY2-18" fmla="*/ 0 h 787400"/>
            </a:gdLst>
            <a:ahLst/>
            <a:cxnLst>
              <a:cxn ang="0">
                <a:pos x="connsiteX0-1" y="connsiteY0-2"/>
              </a:cxn>
              <a:cxn ang="0">
                <a:pos x="connsiteX1-3" y="connsiteY1-4"/>
              </a:cxn>
              <a:cxn ang="0">
                <a:pos x="connsiteX2-5" y="connsiteY2-6"/>
              </a:cxn>
            </a:cxnLst>
            <a:rect l="l" t="t" r="r" b="b"/>
            <a:pathLst>
              <a:path w="1185231" h="787400">
                <a:moveTo>
                  <a:pt x="220031" y="787400"/>
                </a:moveTo>
                <a:cubicBezTo>
                  <a:pt x="63397" y="783166"/>
                  <a:pt x="-93236" y="778933"/>
                  <a:pt x="67631" y="647700"/>
                </a:cubicBezTo>
                <a:cubicBezTo>
                  <a:pt x="228498" y="516467"/>
                  <a:pt x="956631" y="121073"/>
                  <a:pt x="1185231" y="0"/>
                </a:cubicBezTo>
              </a:path>
            </a:pathLst>
          </a:custGeom>
          <a:noFill/>
          <a:ln>
            <a:gradFill>
              <a:gsLst>
                <a:gs pos="100000">
                  <a:srgbClr val="A2ADC2"/>
                </a:gs>
                <a:gs pos="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58" hidden="1"/>
          <p:cNvSpPr>
            <a:spLocks noChangeAspect="1"/>
          </p:cNvSpPr>
          <p:nvPr>
            <p:custDataLst>
              <p:tags r:id="rId2"/>
            </p:custDataLst>
          </p:nvPr>
        </p:nvSpPr>
        <p:spPr>
          <a:xfrm>
            <a:off x="4457700" y="3469156"/>
            <a:ext cx="3104031" cy="1303431"/>
          </a:xfrm>
          <a:custGeom>
            <a:avLst/>
            <a:gdLst>
              <a:gd name="connsiteX0" fmla="*/ 3082366 w 3104031"/>
              <a:gd name="connsiteY0" fmla="*/ 1220881 h 1303431"/>
              <a:gd name="connsiteX1" fmla="*/ 3104031 w 3104031"/>
              <a:gd name="connsiteY1" fmla="*/ 1242546 h 1303431"/>
              <a:gd name="connsiteX2" fmla="*/ 3082366 w 3104031"/>
              <a:gd name="connsiteY2" fmla="*/ 1264211 h 1303431"/>
              <a:gd name="connsiteX3" fmla="*/ 3060701 w 3104031"/>
              <a:gd name="connsiteY3" fmla="*/ 1242546 h 1303431"/>
              <a:gd name="connsiteX4" fmla="*/ 3082366 w 3104031"/>
              <a:gd name="connsiteY4" fmla="*/ 1220881 h 1303431"/>
              <a:gd name="connsiteX5" fmla="*/ 1241612 w 3104031"/>
              <a:gd name="connsiteY5" fmla="*/ 1207432 h 1303431"/>
              <a:gd name="connsiteX6" fmla="*/ 1289424 w 3104031"/>
              <a:gd name="connsiteY6" fmla="*/ 1255244 h 1303431"/>
              <a:gd name="connsiteX7" fmla="*/ 1241612 w 3104031"/>
              <a:gd name="connsiteY7" fmla="*/ 1303056 h 1303431"/>
              <a:gd name="connsiteX8" fmla="*/ 1193800 w 3104031"/>
              <a:gd name="connsiteY8" fmla="*/ 1255244 h 1303431"/>
              <a:gd name="connsiteX9" fmla="*/ 1241612 w 3104031"/>
              <a:gd name="connsiteY9" fmla="*/ 1207432 h 1303431"/>
              <a:gd name="connsiteX10" fmla="*/ 932891 w 3104031"/>
              <a:gd name="connsiteY10" fmla="*/ 1185956 h 1303431"/>
              <a:gd name="connsiteX11" fmla="*/ 976781 w 3104031"/>
              <a:gd name="connsiteY11" fmla="*/ 1229846 h 1303431"/>
              <a:gd name="connsiteX12" fmla="*/ 932891 w 3104031"/>
              <a:gd name="connsiteY12" fmla="*/ 1273736 h 1303431"/>
              <a:gd name="connsiteX13" fmla="*/ 889001 w 3104031"/>
              <a:gd name="connsiteY13" fmla="*/ 1229846 h 1303431"/>
              <a:gd name="connsiteX14" fmla="*/ 932891 w 3104031"/>
              <a:gd name="connsiteY14" fmla="*/ 1185956 h 1303431"/>
              <a:gd name="connsiteX15" fmla="*/ 2029386 w 3104031"/>
              <a:gd name="connsiteY15" fmla="*/ 1181659 h 1303431"/>
              <a:gd name="connsiteX16" fmla="*/ 2090272 w 3104031"/>
              <a:gd name="connsiteY16" fmla="*/ 1242545 h 1303431"/>
              <a:gd name="connsiteX17" fmla="*/ 2029386 w 3104031"/>
              <a:gd name="connsiteY17" fmla="*/ 1303431 h 1303431"/>
              <a:gd name="connsiteX18" fmla="*/ 1968500 w 3104031"/>
              <a:gd name="connsiteY18" fmla="*/ 1242545 h 1303431"/>
              <a:gd name="connsiteX19" fmla="*/ 2029386 w 3104031"/>
              <a:gd name="connsiteY19" fmla="*/ 1181659 h 1303431"/>
              <a:gd name="connsiteX20" fmla="*/ 3002616 w 3104031"/>
              <a:gd name="connsiteY20" fmla="*/ 1148228 h 1303431"/>
              <a:gd name="connsiteX21" fmla="*/ 3033432 w 3104031"/>
              <a:gd name="connsiteY21" fmla="*/ 1179044 h 1303431"/>
              <a:gd name="connsiteX22" fmla="*/ 3002616 w 3104031"/>
              <a:gd name="connsiteY22" fmla="*/ 1209860 h 1303431"/>
              <a:gd name="connsiteX23" fmla="*/ 2971800 w 3104031"/>
              <a:gd name="connsiteY23" fmla="*/ 1179044 h 1303431"/>
              <a:gd name="connsiteX24" fmla="*/ 3002616 w 3104031"/>
              <a:gd name="connsiteY24" fmla="*/ 1148228 h 1303431"/>
              <a:gd name="connsiteX25" fmla="*/ 58459 w 3104031"/>
              <a:gd name="connsiteY25" fmla="*/ 1120587 h 1303431"/>
              <a:gd name="connsiteX26" fmla="*/ 78817 w 3104031"/>
              <a:gd name="connsiteY26" fmla="*/ 1140945 h 1303431"/>
              <a:gd name="connsiteX27" fmla="*/ 58459 w 3104031"/>
              <a:gd name="connsiteY27" fmla="*/ 1161303 h 1303431"/>
              <a:gd name="connsiteX28" fmla="*/ 38101 w 3104031"/>
              <a:gd name="connsiteY28" fmla="*/ 1140945 h 1303431"/>
              <a:gd name="connsiteX29" fmla="*/ 58459 w 3104031"/>
              <a:gd name="connsiteY29" fmla="*/ 1120587 h 1303431"/>
              <a:gd name="connsiteX30" fmla="*/ 2686797 w 3104031"/>
              <a:gd name="connsiteY30" fmla="*/ 987797 h 1303431"/>
              <a:gd name="connsiteX31" fmla="*/ 2731994 w 3104031"/>
              <a:gd name="connsiteY31" fmla="*/ 1032994 h 1303431"/>
              <a:gd name="connsiteX32" fmla="*/ 2686797 w 3104031"/>
              <a:gd name="connsiteY32" fmla="*/ 1078191 h 1303431"/>
              <a:gd name="connsiteX33" fmla="*/ 2641600 w 3104031"/>
              <a:gd name="connsiteY33" fmla="*/ 1032994 h 1303431"/>
              <a:gd name="connsiteX34" fmla="*/ 2686797 w 3104031"/>
              <a:gd name="connsiteY34" fmla="*/ 987797 h 1303431"/>
              <a:gd name="connsiteX35" fmla="*/ 2061509 w 3104031"/>
              <a:gd name="connsiteY35" fmla="*/ 844735 h 1303431"/>
              <a:gd name="connsiteX36" fmla="*/ 2091018 w 3104031"/>
              <a:gd name="connsiteY36" fmla="*/ 874244 h 1303431"/>
              <a:gd name="connsiteX37" fmla="*/ 2061509 w 3104031"/>
              <a:gd name="connsiteY37" fmla="*/ 903753 h 1303431"/>
              <a:gd name="connsiteX38" fmla="*/ 2032000 w 3104031"/>
              <a:gd name="connsiteY38" fmla="*/ 874244 h 1303431"/>
              <a:gd name="connsiteX39" fmla="*/ 2061509 w 3104031"/>
              <a:gd name="connsiteY39" fmla="*/ 844735 h 1303431"/>
              <a:gd name="connsiteX40" fmla="*/ 2881594 w 3104031"/>
              <a:gd name="connsiteY40" fmla="*/ 786653 h 1303431"/>
              <a:gd name="connsiteX41" fmla="*/ 2943787 w 3104031"/>
              <a:gd name="connsiteY41" fmla="*/ 848846 h 1303431"/>
              <a:gd name="connsiteX42" fmla="*/ 2881594 w 3104031"/>
              <a:gd name="connsiteY42" fmla="*/ 911039 h 1303431"/>
              <a:gd name="connsiteX43" fmla="*/ 2819401 w 3104031"/>
              <a:gd name="connsiteY43" fmla="*/ 848846 h 1303431"/>
              <a:gd name="connsiteX44" fmla="*/ 2881594 w 3104031"/>
              <a:gd name="connsiteY44" fmla="*/ 786653 h 1303431"/>
              <a:gd name="connsiteX45" fmla="*/ 51734 w 3104031"/>
              <a:gd name="connsiteY45" fmla="*/ 771710 h 1303431"/>
              <a:gd name="connsiteX46" fmla="*/ 103468 w 3104031"/>
              <a:gd name="connsiteY46" fmla="*/ 823444 h 1303431"/>
              <a:gd name="connsiteX47" fmla="*/ 51734 w 3104031"/>
              <a:gd name="connsiteY47" fmla="*/ 875178 h 1303431"/>
              <a:gd name="connsiteX48" fmla="*/ 0 w 3104031"/>
              <a:gd name="connsiteY48" fmla="*/ 823444 h 1303431"/>
              <a:gd name="connsiteX49" fmla="*/ 51734 w 3104031"/>
              <a:gd name="connsiteY49" fmla="*/ 771710 h 1303431"/>
              <a:gd name="connsiteX50" fmla="*/ 1587128 w 3104031"/>
              <a:gd name="connsiteY50" fmla="*/ 766669 h 1303431"/>
              <a:gd name="connsiteX51" fmla="*/ 1637555 w 3104031"/>
              <a:gd name="connsiteY51" fmla="*/ 817096 h 1303431"/>
              <a:gd name="connsiteX52" fmla="*/ 1587128 w 3104031"/>
              <a:gd name="connsiteY52" fmla="*/ 867523 h 1303431"/>
              <a:gd name="connsiteX53" fmla="*/ 1536701 w 3104031"/>
              <a:gd name="connsiteY53" fmla="*/ 817096 h 1303431"/>
              <a:gd name="connsiteX54" fmla="*/ 1587128 w 3104031"/>
              <a:gd name="connsiteY54" fmla="*/ 766669 h 1303431"/>
              <a:gd name="connsiteX55" fmla="*/ 1365063 w 3104031"/>
              <a:gd name="connsiteY55" fmla="*/ 747431 h 1303431"/>
              <a:gd name="connsiteX56" fmla="*/ 1422026 w 3104031"/>
              <a:gd name="connsiteY56" fmla="*/ 804394 h 1303431"/>
              <a:gd name="connsiteX57" fmla="*/ 1365063 w 3104031"/>
              <a:gd name="connsiteY57" fmla="*/ 861357 h 1303431"/>
              <a:gd name="connsiteX58" fmla="*/ 1308100 w 3104031"/>
              <a:gd name="connsiteY58" fmla="*/ 804394 h 1303431"/>
              <a:gd name="connsiteX59" fmla="*/ 1365063 w 3104031"/>
              <a:gd name="connsiteY59" fmla="*/ 747431 h 1303431"/>
              <a:gd name="connsiteX60" fmla="*/ 836519 w 3104031"/>
              <a:gd name="connsiteY60" fmla="*/ 717175 h 1303431"/>
              <a:gd name="connsiteX61" fmla="*/ 885638 w 3104031"/>
              <a:gd name="connsiteY61" fmla="*/ 766294 h 1303431"/>
              <a:gd name="connsiteX62" fmla="*/ 836519 w 3104031"/>
              <a:gd name="connsiteY62" fmla="*/ 815413 h 1303431"/>
              <a:gd name="connsiteX63" fmla="*/ 787400 w 3104031"/>
              <a:gd name="connsiteY63" fmla="*/ 766294 h 1303431"/>
              <a:gd name="connsiteX64" fmla="*/ 836519 w 3104031"/>
              <a:gd name="connsiteY64" fmla="*/ 717175 h 1303431"/>
              <a:gd name="connsiteX65" fmla="*/ 2149103 w 3104031"/>
              <a:gd name="connsiteY65" fmla="*/ 687294 h 1303431"/>
              <a:gd name="connsiteX66" fmla="*/ 2177305 w 3104031"/>
              <a:gd name="connsiteY66" fmla="*/ 715496 h 1303431"/>
              <a:gd name="connsiteX67" fmla="*/ 2149103 w 3104031"/>
              <a:gd name="connsiteY67" fmla="*/ 743698 h 1303431"/>
              <a:gd name="connsiteX68" fmla="*/ 2120901 w 3104031"/>
              <a:gd name="connsiteY68" fmla="*/ 715496 h 1303431"/>
              <a:gd name="connsiteX69" fmla="*/ 2149103 w 3104031"/>
              <a:gd name="connsiteY69" fmla="*/ 687294 h 1303431"/>
              <a:gd name="connsiteX70" fmla="*/ 1346387 w 3104031"/>
              <a:gd name="connsiteY70" fmla="*/ 658157 h 1303431"/>
              <a:gd name="connsiteX71" fmla="*/ 1371974 w 3104031"/>
              <a:gd name="connsiteY71" fmla="*/ 683744 h 1303431"/>
              <a:gd name="connsiteX72" fmla="*/ 1346387 w 3104031"/>
              <a:gd name="connsiteY72" fmla="*/ 709331 h 1303431"/>
              <a:gd name="connsiteX73" fmla="*/ 1320800 w 3104031"/>
              <a:gd name="connsiteY73" fmla="*/ 683744 h 1303431"/>
              <a:gd name="connsiteX74" fmla="*/ 1346387 w 3104031"/>
              <a:gd name="connsiteY74" fmla="*/ 658157 h 1303431"/>
              <a:gd name="connsiteX75" fmla="*/ 1528856 w 3104031"/>
              <a:gd name="connsiteY75" fmla="*/ 653488 h 1303431"/>
              <a:gd name="connsiteX76" fmla="*/ 1584512 w 3104031"/>
              <a:gd name="connsiteY76" fmla="*/ 709144 h 1303431"/>
              <a:gd name="connsiteX77" fmla="*/ 1528856 w 3104031"/>
              <a:gd name="connsiteY77" fmla="*/ 764800 h 1303431"/>
              <a:gd name="connsiteX78" fmla="*/ 1473200 w 3104031"/>
              <a:gd name="connsiteY78" fmla="*/ 709144 h 1303431"/>
              <a:gd name="connsiteX79" fmla="*/ 1528856 w 3104031"/>
              <a:gd name="connsiteY79" fmla="*/ 653488 h 1303431"/>
              <a:gd name="connsiteX80" fmla="*/ 2946400 w 3104031"/>
              <a:gd name="connsiteY80" fmla="*/ 601194 h 1303431"/>
              <a:gd name="connsiteX81" fmla="*/ 3009900 w 3104031"/>
              <a:gd name="connsiteY81" fmla="*/ 664694 h 1303431"/>
              <a:gd name="connsiteX82" fmla="*/ 2946400 w 3104031"/>
              <a:gd name="connsiteY82" fmla="*/ 728194 h 1303431"/>
              <a:gd name="connsiteX83" fmla="*/ 2882900 w 3104031"/>
              <a:gd name="connsiteY83" fmla="*/ 664694 h 1303431"/>
              <a:gd name="connsiteX84" fmla="*/ 2946400 w 3104031"/>
              <a:gd name="connsiteY84" fmla="*/ 601194 h 1303431"/>
              <a:gd name="connsiteX85" fmla="*/ 2007162 w 3104031"/>
              <a:gd name="connsiteY85" fmla="*/ 524435 h 1303431"/>
              <a:gd name="connsiteX86" fmla="*/ 2045823 w 3104031"/>
              <a:gd name="connsiteY86" fmla="*/ 563096 h 1303431"/>
              <a:gd name="connsiteX87" fmla="*/ 2007162 w 3104031"/>
              <a:gd name="connsiteY87" fmla="*/ 601757 h 1303431"/>
              <a:gd name="connsiteX88" fmla="*/ 1968501 w 3104031"/>
              <a:gd name="connsiteY88" fmla="*/ 563096 h 1303431"/>
              <a:gd name="connsiteX89" fmla="*/ 2007162 w 3104031"/>
              <a:gd name="connsiteY89" fmla="*/ 524435 h 1303431"/>
              <a:gd name="connsiteX90" fmla="*/ 1455831 w 3104031"/>
              <a:gd name="connsiteY90" fmla="*/ 497913 h 1303431"/>
              <a:gd name="connsiteX91" fmla="*/ 1489262 w 3104031"/>
              <a:gd name="connsiteY91" fmla="*/ 531344 h 1303431"/>
              <a:gd name="connsiteX92" fmla="*/ 1455831 w 3104031"/>
              <a:gd name="connsiteY92" fmla="*/ 564775 h 1303431"/>
              <a:gd name="connsiteX93" fmla="*/ 1422400 w 3104031"/>
              <a:gd name="connsiteY93" fmla="*/ 531344 h 1303431"/>
              <a:gd name="connsiteX94" fmla="*/ 1455831 w 3104031"/>
              <a:gd name="connsiteY94" fmla="*/ 497913 h 1303431"/>
              <a:gd name="connsiteX95" fmla="*/ 1053353 w 3104031"/>
              <a:gd name="connsiteY95" fmla="*/ 493991 h 1303431"/>
              <a:gd name="connsiteX96" fmla="*/ 1090706 w 3104031"/>
              <a:gd name="connsiteY96" fmla="*/ 531344 h 1303431"/>
              <a:gd name="connsiteX97" fmla="*/ 1053353 w 3104031"/>
              <a:gd name="connsiteY97" fmla="*/ 568697 h 1303431"/>
              <a:gd name="connsiteX98" fmla="*/ 1016000 w 3104031"/>
              <a:gd name="connsiteY98" fmla="*/ 531344 h 1303431"/>
              <a:gd name="connsiteX99" fmla="*/ 1053353 w 3104031"/>
              <a:gd name="connsiteY99" fmla="*/ 493991 h 1303431"/>
              <a:gd name="connsiteX100" fmla="*/ 1248149 w 3104031"/>
              <a:gd name="connsiteY100" fmla="*/ 489695 h 1303431"/>
              <a:gd name="connsiteX101" fmla="*/ 1302498 w 3104031"/>
              <a:gd name="connsiteY101" fmla="*/ 544044 h 1303431"/>
              <a:gd name="connsiteX102" fmla="*/ 1248149 w 3104031"/>
              <a:gd name="connsiteY102" fmla="*/ 598393 h 1303431"/>
              <a:gd name="connsiteX103" fmla="*/ 1193800 w 3104031"/>
              <a:gd name="connsiteY103" fmla="*/ 544044 h 1303431"/>
              <a:gd name="connsiteX104" fmla="*/ 1248149 w 3104031"/>
              <a:gd name="connsiteY104" fmla="*/ 489695 h 1303431"/>
              <a:gd name="connsiteX105" fmla="*/ 2174875 w 3104031"/>
              <a:gd name="connsiteY105" fmla="*/ 483719 h 1303431"/>
              <a:gd name="connsiteX106" fmla="*/ 2216150 w 3104031"/>
              <a:gd name="connsiteY106" fmla="*/ 524994 h 1303431"/>
              <a:gd name="connsiteX107" fmla="*/ 2174875 w 3104031"/>
              <a:gd name="connsiteY107" fmla="*/ 566269 h 1303431"/>
              <a:gd name="connsiteX108" fmla="*/ 2133600 w 3104031"/>
              <a:gd name="connsiteY108" fmla="*/ 524994 h 1303431"/>
              <a:gd name="connsiteX109" fmla="*/ 2174875 w 3104031"/>
              <a:gd name="connsiteY109" fmla="*/ 483719 h 1303431"/>
              <a:gd name="connsiteX110" fmla="*/ 3014383 w 3104031"/>
              <a:gd name="connsiteY110" fmla="*/ 463361 h 1303431"/>
              <a:gd name="connsiteX111" fmla="*/ 3056966 w 3104031"/>
              <a:gd name="connsiteY111" fmla="*/ 505944 h 1303431"/>
              <a:gd name="connsiteX112" fmla="*/ 3014383 w 3104031"/>
              <a:gd name="connsiteY112" fmla="*/ 548527 h 1303431"/>
              <a:gd name="connsiteX113" fmla="*/ 2971800 w 3104031"/>
              <a:gd name="connsiteY113" fmla="*/ 505944 h 1303431"/>
              <a:gd name="connsiteX114" fmla="*/ 3014383 w 3104031"/>
              <a:gd name="connsiteY114" fmla="*/ 463361 h 1303431"/>
              <a:gd name="connsiteX115" fmla="*/ 1558738 w 3104031"/>
              <a:gd name="connsiteY115" fmla="*/ 395006 h 1303431"/>
              <a:gd name="connsiteX116" fmla="*/ 1593476 w 3104031"/>
              <a:gd name="connsiteY116" fmla="*/ 429744 h 1303431"/>
              <a:gd name="connsiteX117" fmla="*/ 1558738 w 3104031"/>
              <a:gd name="connsiteY117" fmla="*/ 464482 h 1303431"/>
              <a:gd name="connsiteX118" fmla="*/ 1524000 w 3104031"/>
              <a:gd name="connsiteY118" fmla="*/ 429744 h 1303431"/>
              <a:gd name="connsiteX119" fmla="*/ 1558738 w 3104031"/>
              <a:gd name="connsiteY119" fmla="*/ 395006 h 1303431"/>
              <a:gd name="connsiteX120" fmla="*/ 1191372 w 3104031"/>
              <a:gd name="connsiteY120" fmla="*/ 305172 h 1303431"/>
              <a:gd name="connsiteX121" fmla="*/ 1214344 w 3104031"/>
              <a:gd name="connsiteY121" fmla="*/ 328144 h 1303431"/>
              <a:gd name="connsiteX122" fmla="*/ 1191372 w 3104031"/>
              <a:gd name="connsiteY122" fmla="*/ 351116 h 1303431"/>
              <a:gd name="connsiteX123" fmla="*/ 1168400 w 3104031"/>
              <a:gd name="connsiteY123" fmla="*/ 328144 h 1303431"/>
              <a:gd name="connsiteX124" fmla="*/ 1191372 w 3104031"/>
              <a:gd name="connsiteY124" fmla="*/ 305172 h 1303431"/>
              <a:gd name="connsiteX125" fmla="*/ 2335680 w 3104031"/>
              <a:gd name="connsiteY125" fmla="*/ 297514 h 1303431"/>
              <a:gd name="connsiteX126" fmla="*/ 2359960 w 3104031"/>
              <a:gd name="connsiteY126" fmla="*/ 321794 h 1303431"/>
              <a:gd name="connsiteX127" fmla="*/ 2335680 w 3104031"/>
              <a:gd name="connsiteY127" fmla="*/ 346074 h 1303431"/>
              <a:gd name="connsiteX128" fmla="*/ 2311400 w 3104031"/>
              <a:gd name="connsiteY128" fmla="*/ 321794 h 1303431"/>
              <a:gd name="connsiteX129" fmla="*/ 2335680 w 3104031"/>
              <a:gd name="connsiteY129" fmla="*/ 297514 h 1303431"/>
              <a:gd name="connsiteX130" fmla="*/ 243541 w 3104031"/>
              <a:gd name="connsiteY130" fmla="*/ 294153 h 1303431"/>
              <a:gd name="connsiteX131" fmla="*/ 296582 w 3104031"/>
              <a:gd name="connsiteY131" fmla="*/ 347194 h 1303431"/>
              <a:gd name="connsiteX132" fmla="*/ 243541 w 3104031"/>
              <a:gd name="connsiteY132" fmla="*/ 400235 h 1303431"/>
              <a:gd name="connsiteX133" fmla="*/ 190500 w 3104031"/>
              <a:gd name="connsiteY133" fmla="*/ 347194 h 1303431"/>
              <a:gd name="connsiteX134" fmla="*/ 243541 w 3104031"/>
              <a:gd name="connsiteY134" fmla="*/ 294153 h 1303431"/>
              <a:gd name="connsiteX135" fmla="*/ 515472 w 3104031"/>
              <a:gd name="connsiteY135" fmla="*/ 282575 h 1303431"/>
              <a:gd name="connsiteX136" fmla="*/ 573743 w 3104031"/>
              <a:gd name="connsiteY136" fmla="*/ 340846 h 1303431"/>
              <a:gd name="connsiteX137" fmla="*/ 515472 w 3104031"/>
              <a:gd name="connsiteY137" fmla="*/ 399117 h 1303431"/>
              <a:gd name="connsiteX138" fmla="*/ 457201 w 3104031"/>
              <a:gd name="connsiteY138" fmla="*/ 340846 h 1303431"/>
              <a:gd name="connsiteX139" fmla="*/ 515472 w 3104031"/>
              <a:gd name="connsiteY139" fmla="*/ 282575 h 1303431"/>
              <a:gd name="connsiteX140" fmla="*/ 3044078 w 3104031"/>
              <a:gd name="connsiteY140" fmla="*/ 268566 h 1303431"/>
              <a:gd name="connsiteX141" fmla="*/ 3103656 w 3104031"/>
              <a:gd name="connsiteY141" fmla="*/ 328144 h 1303431"/>
              <a:gd name="connsiteX142" fmla="*/ 3044078 w 3104031"/>
              <a:gd name="connsiteY142" fmla="*/ 387722 h 1303431"/>
              <a:gd name="connsiteX143" fmla="*/ 2984500 w 3104031"/>
              <a:gd name="connsiteY143" fmla="*/ 328144 h 1303431"/>
              <a:gd name="connsiteX144" fmla="*/ 3044078 w 3104031"/>
              <a:gd name="connsiteY144" fmla="*/ 268566 h 1303431"/>
              <a:gd name="connsiteX145" fmla="*/ 2693894 w 3104031"/>
              <a:gd name="connsiteY145" fmla="*/ 263150 h 1303431"/>
              <a:gd name="connsiteX146" fmla="*/ 2720788 w 3104031"/>
              <a:gd name="connsiteY146" fmla="*/ 290044 h 1303431"/>
              <a:gd name="connsiteX147" fmla="*/ 2693894 w 3104031"/>
              <a:gd name="connsiteY147" fmla="*/ 316938 h 1303431"/>
              <a:gd name="connsiteX148" fmla="*/ 2667000 w 3104031"/>
              <a:gd name="connsiteY148" fmla="*/ 290044 h 1303431"/>
              <a:gd name="connsiteX149" fmla="*/ 2693894 w 3104031"/>
              <a:gd name="connsiteY149" fmla="*/ 263150 h 1303431"/>
              <a:gd name="connsiteX150" fmla="*/ 209550 w 3104031"/>
              <a:gd name="connsiteY150" fmla="*/ 156694 h 1303431"/>
              <a:gd name="connsiteX151" fmla="*/ 228600 w 3104031"/>
              <a:gd name="connsiteY151" fmla="*/ 175744 h 1303431"/>
              <a:gd name="connsiteX152" fmla="*/ 209550 w 3104031"/>
              <a:gd name="connsiteY152" fmla="*/ 194794 h 1303431"/>
              <a:gd name="connsiteX153" fmla="*/ 190500 w 3104031"/>
              <a:gd name="connsiteY153" fmla="*/ 175744 h 1303431"/>
              <a:gd name="connsiteX154" fmla="*/ 209550 w 3104031"/>
              <a:gd name="connsiteY154" fmla="*/ 156694 h 1303431"/>
              <a:gd name="connsiteX155" fmla="*/ 2021168 w 3104031"/>
              <a:gd name="connsiteY155" fmla="*/ 123077 h 1303431"/>
              <a:gd name="connsiteX156" fmla="*/ 2061136 w 3104031"/>
              <a:gd name="connsiteY156" fmla="*/ 163045 h 1303431"/>
              <a:gd name="connsiteX157" fmla="*/ 2021168 w 3104031"/>
              <a:gd name="connsiteY157" fmla="*/ 203013 h 1303431"/>
              <a:gd name="connsiteX158" fmla="*/ 1981200 w 3104031"/>
              <a:gd name="connsiteY158" fmla="*/ 163045 h 1303431"/>
              <a:gd name="connsiteX159" fmla="*/ 2021168 w 3104031"/>
              <a:gd name="connsiteY159" fmla="*/ 123077 h 1303431"/>
              <a:gd name="connsiteX160" fmla="*/ 452906 w 3104031"/>
              <a:gd name="connsiteY160" fmla="*/ 78441 h 1303431"/>
              <a:gd name="connsiteX161" fmla="*/ 499411 w 3104031"/>
              <a:gd name="connsiteY161" fmla="*/ 124946 h 1303431"/>
              <a:gd name="connsiteX162" fmla="*/ 452906 w 3104031"/>
              <a:gd name="connsiteY162" fmla="*/ 171451 h 1303431"/>
              <a:gd name="connsiteX163" fmla="*/ 406401 w 3104031"/>
              <a:gd name="connsiteY163" fmla="*/ 124946 h 1303431"/>
              <a:gd name="connsiteX164" fmla="*/ 452906 w 3104031"/>
              <a:gd name="connsiteY164" fmla="*/ 78441 h 1303431"/>
              <a:gd name="connsiteX165" fmla="*/ 2305424 w 3104031"/>
              <a:gd name="connsiteY165" fmla="*/ 10270 h 1303431"/>
              <a:gd name="connsiteX166" fmla="*/ 2337548 w 3104031"/>
              <a:gd name="connsiteY166" fmla="*/ 42394 h 1303431"/>
              <a:gd name="connsiteX167" fmla="*/ 2305424 w 3104031"/>
              <a:gd name="connsiteY167" fmla="*/ 74518 h 1303431"/>
              <a:gd name="connsiteX168" fmla="*/ 2273300 w 3104031"/>
              <a:gd name="connsiteY168" fmla="*/ 42394 h 1303431"/>
              <a:gd name="connsiteX169" fmla="*/ 2305424 w 3104031"/>
              <a:gd name="connsiteY169" fmla="*/ 10270 h 1303431"/>
              <a:gd name="connsiteX170" fmla="*/ 2563347 w 3104031"/>
              <a:gd name="connsiteY170" fmla="*/ 0 h 1303431"/>
              <a:gd name="connsiteX171" fmla="*/ 2599393 w 3104031"/>
              <a:gd name="connsiteY171" fmla="*/ 36046 h 1303431"/>
              <a:gd name="connsiteX172" fmla="*/ 2563347 w 3104031"/>
              <a:gd name="connsiteY172" fmla="*/ 72092 h 1303431"/>
              <a:gd name="connsiteX173" fmla="*/ 2527301 w 3104031"/>
              <a:gd name="connsiteY173" fmla="*/ 36046 h 1303431"/>
              <a:gd name="connsiteX174" fmla="*/ 2563347 w 3104031"/>
              <a:gd name="connsiteY174" fmla="*/ 0 h 130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3104031" h="1303431">
                <a:moveTo>
                  <a:pt x="3082366" y="1220881"/>
                </a:moveTo>
                <a:cubicBezTo>
                  <a:pt x="3094331" y="1220881"/>
                  <a:pt x="3104031" y="1230581"/>
                  <a:pt x="3104031" y="1242546"/>
                </a:cubicBezTo>
                <a:cubicBezTo>
                  <a:pt x="3104031" y="1254511"/>
                  <a:pt x="3094331" y="1264211"/>
                  <a:pt x="3082366" y="1264211"/>
                </a:cubicBezTo>
                <a:cubicBezTo>
                  <a:pt x="3070401" y="1264211"/>
                  <a:pt x="3060701" y="1254511"/>
                  <a:pt x="3060701" y="1242546"/>
                </a:cubicBezTo>
                <a:cubicBezTo>
                  <a:pt x="3060701" y="1230581"/>
                  <a:pt x="3070401" y="1220881"/>
                  <a:pt x="3082366" y="1220881"/>
                </a:cubicBezTo>
                <a:close/>
                <a:moveTo>
                  <a:pt x="1241612" y="1207432"/>
                </a:moveTo>
                <a:cubicBezTo>
                  <a:pt x="1268018" y="1207432"/>
                  <a:pt x="1289424" y="1228838"/>
                  <a:pt x="1289424" y="1255244"/>
                </a:cubicBezTo>
                <a:cubicBezTo>
                  <a:pt x="1289424" y="1281650"/>
                  <a:pt x="1268018" y="1303056"/>
                  <a:pt x="1241612" y="1303056"/>
                </a:cubicBezTo>
                <a:cubicBezTo>
                  <a:pt x="1215206" y="1303056"/>
                  <a:pt x="1193800" y="1281650"/>
                  <a:pt x="1193800" y="1255244"/>
                </a:cubicBezTo>
                <a:cubicBezTo>
                  <a:pt x="1193800" y="1228838"/>
                  <a:pt x="1215206" y="1207432"/>
                  <a:pt x="1241612" y="1207432"/>
                </a:cubicBezTo>
                <a:close/>
                <a:moveTo>
                  <a:pt x="932891" y="1185956"/>
                </a:moveTo>
                <a:cubicBezTo>
                  <a:pt x="957131" y="1185956"/>
                  <a:pt x="976781" y="1205606"/>
                  <a:pt x="976781" y="1229846"/>
                </a:cubicBezTo>
                <a:cubicBezTo>
                  <a:pt x="976781" y="1254086"/>
                  <a:pt x="957131" y="1273736"/>
                  <a:pt x="932891" y="1273736"/>
                </a:cubicBezTo>
                <a:cubicBezTo>
                  <a:pt x="908651" y="1273736"/>
                  <a:pt x="889001" y="1254086"/>
                  <a:pt x="889001" y="1229846"/>
                </a:cubicBezTo>
                <a:cubicBezTo>
                  <a:pt x="889001" y="1205606"/>
                  <a:pt x="908651" y="1185956"/>
                  <a:pt x="932891" y="1185956"/>
                </a:cubicBezTo>
                <a:close/>
                <a:moveTo>
                  <a:pt x="2029386" y="1181659"/>
                </a:moveTo>
                <a:cubicBezTo>
                  <a:pt x="2063012" y="1181659"/>
                  <a:pt x="2090272" y="1208919"/>
                  <a:pt x="2090272" y="1242545"/>
                </a:cubicBezTo>
                <a:cubicBezTo>
                  <a:pt x="2090272" y="1276171"/>
                  <a:pt x="2063012" y="1303431"/>
                  <a:pt x="2029386" y="1303431"/>
                </a:cubicBezTo>
                <a:cubicBezTo>
                  <a:pt x="1995760" y="1303431"/>
                  <a:pt x="1968500" y="1276171"/>
                  <a:pt x="1968500" y="1242545"/>
                </a:cubicBezTo>
                <a:cubicBezTo>
                  <a:pt x="1968500" y="1208919"/>
                  <a:pt x="1995760" y="1181659"/>
                  <a:pt x="2029386" y="1181659"/>
                </a:cubicBezTo>
                <a:close/>
                <a:moveTo>
                  <a:pt x="3002616" y="1148228"/>
                </a:moveTo>
                <a:cubicBezTo>
                  <a:pt x="3019635" y="1148228"/>
                  <a:pt x="3033432" y="1162025"/>
                  <a:pt x="3033432" y="1179044"/>
                </a:cubicBezTo>
                <a:cubicBezTo>
                  <a:pt x="3033432" y="1196063"/>
                  <a:pt x="3019635" y="1209860"/>
                  <a:pt x="3002616" y="1209860"/>
                </a:cubicBezTo>
                <a:cubicBezTo>
                  <a:pt x="2985597" y="1209860"/>
                  <a:pt x="2971800" y="1196063"/>
                  <a:pt x="2971800" y="1179044"/>
                </a:cubicBezTo>
                <a:cubicBezTo>
                  <a:pt x="2971800" y="1162025"/>
                  <a:pt x="2985597" y="1148228"/>
                  <a:pt x="3002616" y="1148228"/>
                </a:cubicBezTo>
                <a:close/>
                <a:moveTo>
                  <a:pt x="58459" y="1120587"/>
                </a:moveTo>
                <a:cubicBezTo>
                  <a:pt x="69702" y="1120587"/>
                  <a:pt x="78817" y="1129702"/>
                  <a:pt x="78817" y="1140945"/>
                </a:cubicBezTo>
                <a:cubicBezTo>
                  <a:pt x="78817" y="1152188"/>
                  <a:pt x="69702" y="1161303"/>
                  <a:pt x="58459" y="1161303"/>
                </a:cubicBezTo>
                <a:cubicBezTo>
                  <a:pt x="47216" y="1161303"/>
                  <a:pt x="38101" y="1152188"/>
                  <a:pt x="38101" y="1140945"/>
                </a:cubicBezTo>
                <a:cubicBezTo>
                  <a:pt x="38101" y="1129702"/>
                  <a:pt x="47216" y="1120587"/>
                  <a:pt x="58459" y="1120587"/>
                </a:cubicBezTo>
                <a:close/>
                <a:moveTo>
                  <a:pt x="2686797" y="987797"/>
                </a:moveTo>
                <a:cubicBezTo>
                  <a:pt x="2711759" y="987797"/>
                  <a:pt x="2731994" y="1008032"/>
                  <a:pt x="2731994" y="1032994"/>
                </a:cubicBezTo>
                <a:cubicBezTo>
                  <a:pt x="2731994" y="1057956"/>
                  <a:pt x="2711759" y="1078191"/>
                  <a:pt x="2686797" y="1078191"/>
                </a:cubicBezTo>
                <a:cubicBezTo>
                  <a:pt x="2661835" y="1078191"/>
                  <a:pt x="2641600" y="1057956"/>
                  <a:pt x="2641600" y="1032994"/>
                </a:cubicBezTo>
                <a:cubicBezTo>
                  <a:pt x="2641600" y="1008032"/>
                  <a:pt x="2661835" y="987797"/>
                  <a:pt x="2686797" y="987797"/>
                </a:cubicBezTo>
                <a:close/>
                <a:moveTo>
                  <a:pt x="2061509" y="844735"/>
                </a:moveTo>
                <a:cubicBezTo>
                  <a:pt x="2077806" y="844735"/>
                  <a:pt x="2091018" y="857947"/>
                  <a:pt x="2091018" y="874244"/>
                </a:cubicBezTo>
                <a:cubicBezTo>
                  <a:pt x="2091018" y="890541"/>
                  <a:pt x="2077806" y="903753"/>
                  <a:pt x="2061509" y="903753"/>
                </a:cubicBezTo>
                <a:cubicBezTo>
                  <a:pt x="2045212" y="903753"/>
                  <a:pt x="2032000" y="890541"/>
                  <a:pt x="2032000" y="874244"/>
                </a:cubicBezTo>
                <a:cubicBezTo>
                  <a:pt x="2032000" y="857947"/>
                  <a:pt x="2045212" y="844735"/>
                  <a:pt x="2061509" y="844735"/>
                </a:cubicBezTo>
                <a:close/>
                <a:moveTo>
                  <a:pt x="2881594" y="786653"/>
                </a:moveTo>
                <a:cubicBezTo>
                  <a:pt x="2915942" y="786653"/>
                  <a:pt x="2943787" y="814498"/>
                  <a:pt x="2943787" y="848846"/>
                </a:cubicBezTo>
                <a:cubicBezTo>
                  <a:pt x="2943787" y="883194"/>
                  <a:pt x="2915942" y="911039"/>
                  <a:pt x="2881594" y="911039"/>
                </a:cubicBezTo>
                <a:cubicBezTo>
                  <a:pt x="2847246" y="911039"/>
                  <a:pt x="2819401" y="883194"/>
                  <a:pt x="2819401" y="848846"/>
                </a:cubicBezTo>
                <a:cubicBezTo>
                  <a:pt x="2819401" y="814498"/>
                  <a:pt x="2847246" y="786653"/>
                  <a:pt x="2881594" y="786653"/>
                </a:cubicBezTo>
                <a:close/>
                <a:moveTo>
                  <a:pt x="51734" y="771710"/>
                </a:moveTo>
                <a:cubicBezTo>
                  <a:pt x="80306" y="771710"/>
                  <a:pt x="103468" y="794872"/>
                  <a:pt x="103468" y="823444"/>
                </a:cubicBezTo>
                <a:cubicBezTo>
                  <a:pt x="103468" y="852016"/>
                  <a:pt x="80306" y="875178"/>
                  <a:pt x="51734" y="875178"/>
                </a:cubicBezTo>
                <a:cubicBezTo>
                  <a:pt x="23162" y="875178"/>
                  <a:pt x="0" y="852016"/>
                  <a:pt x="0" y="823444"/>
                </a:cubicBezTo>
                <a:cubicBezTo>
                  <a:pt x="0" y="794872"/>
                  <a:pt x="23162" y="771710"/>
                  <a:pt x="51734" y="771710"/>
                </a:cubicBezTo>
                <a:close/>
                <a:moveTo>
                  <a:pt x="1587128" y="766669"/>
                </a:moveTo>
                <a:cubicBezTo>
                  <a:pt x="1614978" y="766669"/>
                  <a:pt x="1637555" y="789246"/>
                  <a:pt x="1637555" y="817096"/>
                </a:cubicBezTo>
                <a:cubicBezTo>
                  <a:pt x="1637555" y="844946"/>
                  <a:pt x="1614978" y="867523"/>
                  <a:pt x="1587128" y="867523"/>
                </a:cubicBezTo>
                <a:cubicBezTo>
                  <a:pt x="1559278" y="867523"/>
                  <a:pt x="1536701" y="844946"/>
                  <a:pt x="1536701" y="817096"/>
                </a:cubicBezTo>
                <a:cubicBezTo>
                  <a:pt x="1536701" y="789246"/>
                  <a:pt x="1559278" y="766669"/>
                  <a:pt x="1587128" y="766669"/>
                </a:cubicBezTo>
                <a:close/>
                <a:moveTo>
                  <a:pt x="1365063" y="747431"/>
                </a:moveTo>
                <a:cubicBezTo>
                  <a:pt x="1396523" y="747431"/>
                  <a:pt x="1422026" y="772934"/>
                  <a:pt x="1422026" y="804394"/>
                </a:cubicBezTo>
                <a:cubicBezTo>
                  <a:pt x="1422026" y="835854"/>
                  <a:pt x="1396523" y="861357"/>
                  <a:pt x="1365063" y="861357"/>
                </a:cubicBezTo>
                <a:cubicBezTo>
                  <a:pt x="1333603" y="861357"/>
                  <a:pt x="1308100" y="835854"/>
                  <a:pt x="1308100" y="804394"/>
                </a:cubicBezTo>
                <a:cubicBezTo>
                  <a:pt x="1308100" y="772934"/>
                  <a:pt x="1333603" y="747431"/>
                  <a:pt x="1365063" y="747431"/>
                </a:cubicBezTo>
                <a:close/>
                <a:moveTo>
                  <a:pt x="836519" y="717175"/>
                </a:moveTo>
                <a:cubicBezTo>
                  <a:pt x="863647" y="717175"/>
                  <a:pt x="885638" y="739166"/>
                  <a:pt x="885638" y="766294"/>
                </a:cubicBezTo>
                <a:cubicBezTo>
                  <a:pt x="885638" y="793422"/>
                  <a:pt x="863647" y="815413"/>
                  <a:pt x="836519" y="815413"/>
                </a:cubicBezTo>
                <a:cubicBezTo>
                  <a:pt x="809391" y="815413"/>
                  <a:pt x="787400" y="793422"/>
                  <a:pt x="787400" y="766294"/>
                </a:cubicBezTo>
                <a:cubicBezTo>
                  <a:pt x="787400" y="739166"/>
                  <a:pt x="809391" y="717175"/>
                  <a:pt x="836519" y="717175"/>
                </a:cubicBezTo>
                <a:close/>
                <a:moveTo>
                  <a:pt x="2149103" y="687294"/>
                </a:moveTo>
                <a:cubicBezTo>
                  <a:pt x="2164679" y="687294"/>
                  <a:pt x="2177305" y="699920"/>
                  <a:pt x="2177305" y="715496"/>
                </a:cubicBezTo>
                <a:cubicBezTo>
                  <a:pt x="2177305" y="731072"/>
                  <a:pt x="2164679" y="743698"/>
                  <a:pt x="2149103" y="743698"/>
                </a:cubicBezTo>
                <a:cubicBezTo>
                  <a:pt x="2133527" y="743698"/>
                  <a:pt x="2120901" y="731072"/>
                  <a:pt x="2120901" y="715496"/>
                </a:cubicBezTo>
                <a:cubicBezTo>
                  <a:pt x="2120901" y="699920"/>
                  <a:pt x="2133527" y="687294"/>
                  <a:pt x="2149103" y="687294"/>
                </a:cubicBezTo>
                <a:close/>
                <a:moveTo>
                  <a:pt x="1346387" y="658157"/>
                </a:moveTo>
                <a:cubicBezTo>
                  <a:pt x="1360518" y="658157"/>
                  <a:pt x="1371974" y="669613"/>
                  <a:pt x="1371974" y="683744"/>
                </a:cubicBezTo>
                <a:cubicBezTo>
                  <a:pt x="1371974" y="697875"/>
                  <a:pt x="1360518" y="709331"/>
                  <a:pt x="1346387" y="709331"/>
                </a:cubicBezTo>
                <a:cubicBezTo>
                  <a:pt x="1332256" y="709331"/>
                  <a:pt x="1320800" y="697875"/>
                  <a:pt x="1320800" y="683744"/>
                </a:cubicBezTo>
                <a:cubicBezTo>
                  <a:pt x="1320800" y="669613"/>
                  <a:pt x="1332256" y="658157"/>
                  <a:pt x="1346387" y="658157"/>
                </a:cubicBezTo>
                <a:close/>
                <a:moveTo>
                  <a:pt x="1528856" y="653488"/>
                </a:moveTo>
                <a:cubicBezTo>
                  <a:pt x="1559594" y="653488"/>
                  <a:pt x="1584512" y="678406"/>
                  <a:pt x="1584512" y="709144"/>
                </a:cubicBezTo>
                <a:cubicBezTo>
                  <a:pt x="1584512" y="739882"/>
                  <a:pt x="1559594" y="764800"/>
                  <a:pt x="1528856" y="764800"/>
                </a:cubicBezTo>
                <a:cubicBezTo>
                  <a:pt x="1498118" y="764800"/>
                  <a:pt x="1473200" y="739882"/>
                  <a:pt x="1473200" y="709144"/>
                </a:cubicBezTo>
                <a:cubicBezTo>
                  <a:pt x="1473200" y="678406"/>
                  <a:pt x="1498118" y="653488"/>
                  <a:pt x="1528856" y="653488"/>
                </a:cubicBezTo>
                <a:close/>
                <a:moveTo>
                  <a:pt x="2946400" y="601194"/>
                </a:moveTo>
                <a:cubicBezTo>
                  <a:pt x="2981470" y="601194"/>
                  <a:pt x="3009900" y="629624"/>
                  <a:pt x="3009900" y="664694"/>
                </a:cubicBezTo>
                <a:cubicBezTo>
                  <a:pt x="3009900" y="699764"/>
                  <a:pt x="2981470" y="728194"/>
                  <a:pt x="2946400" y="728194"/>
                </a:cubicBezTo>
                <a:cubicBezTo>
                  <a:pt x="2911330" y="728194"/>
                  <a:pt x="2882900" y="699764"/>
                  <a:pt x="2882900" y="664694"/>
                </a:cubicBezTo>
                <a:cubicBezTo>
                  <a:pt x="2882900" y="629624"/>
                  <a:pt x="2911330" y="601194"/>
                  <a:pt x="2946400" y="601194"/>
                </a:cubicBezTo>
                <a:close/>
                <a:moveTo>
                  <a:pt x="2007162" y="524435"/>
                </a:moveTo>
                <a:cubicBezTo>
                  <a:pt x="2028514" y="524435"/>
                  <a:pt x="2045823" y="541744"/>
                  <a:pt x="2045823" y="563096"/>
                </a:cubicBezTo>
                <a:cubicBezTo>
                  <a:pt x="2045823" y="584448"/>
                  <a:pt x="2028514" y="601757"/>
                  <a:pt x="2007162" y="601757"/>
                </a:cubicBezTo>
                <a:cubicBezTo>
                  <a:pt x="1985810" y="601757"/>
                  <a:pt x="1968501" y="584448"/>
                  <a:pt x="1968501" y="563096"/>
                </a:cubicBezTo>
                <a:cubicBezTo>
                  <a:pt x="1968501" y="541744"/>
                  <a:pt x="1985810" y="524435"/>
                  <a:pt x="2007162" y="524435"/>
                </a:cubicBezTo>
                <a:close/>
                <a:moveTo>
                  <a:pt x="1455831" y="497913"/>
                </a:moveTo>
                <a:cubicBezTo>
                  <a:pt x="1474294" y="497913"/>
                  <a:pt x="1489262" y="512881"/>
                  <a:pt x="1489262" y="531344"/>
                </a:cubicBezTo>
                <a:cubicBezTo>
                  <a:pt x="1489262" y="549807"/>
                  <a:pt x="1474294" y="564775"/>
                  <a:pt x="1455831" y="564775"/>
                </a:cubicBezTo>
                <a:cubicBezTo>
                  <a:pt x="1437368" y="564775"/>
                  <a:pt x="1422400" y="549807"/>
                  <a:pt x="1422400" y="531344"/>
                </a:cubicBezTo>
                <a:cubicBezTo>
                  <a:pt x="1422400" y="512881"/>
                  <a:pt x="1437368" y="497913"/>
                  <a:pt x="1455831" y="497913"/>
                </a:cubicBezTo>
                <a:close/>
                <a:moveTo>
                  <a:pt x="1053353" y="493991"/>
                </a:moveTo>
                <a:cubicBezTo>
                  <a:pt x="1073982" y="493991"/>
                  <a:pt x="1090706" y="510715"/>
                  <a:pt x="1090706" y="531344"/>
                </a:cubicBezTo>
                <a:cubicBezTo>
                  <a:pt x="1090706" y="551973"/>
                  <a:pt x="1073982" y="568697"/>
                  <a:pt x="1053353" y="568697"/>
                </a:cubicBezTo>
                <a:cubicBezTo>
                  <a:pt x="1032724" y="568697"/>
                  <a:pt x="1016000" y="551973"/>
                  <a:pt x="1016000" y="531344"/>
                </a:cubicBezTo>
                <a:cubicBezTo>
                  <a:pt x="1016000" y="510715"/>
                  <a:pt x="1032724" y="493991"/>
                  <a:pt x="1053353" y="493991"/>
                </a:cubicBezTo>
                <a:close/>
                <a:moveTo>
                  <a:pt x="1248149" y="489695"/>
                </a:moveTo>
                <a:cubicBezTo>
                  <a:pt x="1278165" y="489695"/>
                  <a:pt x="1302498" y="514028"/>
                  <a:pt x="1302498" y="544044"/>
                </a:cubicBezTo>
                <a:cubicBezTo>
                  <a:pt x="1302498" y="574060"/>
                  <a:pt x="1278165" y="598393"/>
                  <a:pt x="1248149" y="598393"/>
                </a:cubicBezTo>
                <a:cubicBezTo>
                  <a:pt x="1218133" y="598393"/>
                  <a:pt x="1193800" y="574060"/>
                  <a:pt x="1193800" y="544044"/>
                </a:cubicBezTo>
                <a:cubicBezTo>
                  <a:pt x="1193800" y="514028"/>
                  <a:pt x="1218133" y="489695"/>
                  <a:pt x="1248149" y="489695"/>
                </a:cubicBezTo>
                <a:close/>
                <a:moveTo>
                  <a:pt x="2174875" y="483719"/>
                </a:moveTo>
                <a:cubicBezTo>
                  <a:pt x="2197671" y="483719"/>
                  <a:pt x="2216150" y="502198"/>
                  <a:pt x="2216150" y="524994"/>
                </a:cubicBezTo>
                <a:cubicBezTo>
                  <a:pt x="2216150" y="547790"/>
                  <a:pt x="2197671" y="566269"/>
                  <a:pt x="2174875" y="566269"/>
                </a:cubicBezTo>
                <a:cubicBezTo>
                  <a:pt x="2152079" y="566269"/>
                  <a:pt x="2133600" y="547790"/>
                  <a:pt x="2133600" y="524994"/>
                </a:cubicBezTo>
                <a:cubicBezTo>
                  <a:pt x="2133600" y="502198"/>
                  <a:pt x="2152079" y="483719"/>
                  <a:pt x="2174875" y="483719"/>
                </a:cubicBezTo>
                <a:close/>
                <a:moveTo>
                  <a:pt x="3014383" y="463361"/>
                </a:moveTo>
                <a:cubicBezTo>
                  <a:pt x="3037901" y="463361"/>
                  <a:pt x="3056966" y="482426"/>
                  <a:pt x="3056966" y="505944"/>
                </a:cubicBezTo>
                <a:cubicBezTo>
                  <a:pt x="3056966" y="529462"/>
                  <a:pt x="3037901" y="548527"/>
                  <a:pt x="3014383" y="548527"/>
                </a:cubicBezTo>
                <a:cubicBezTo>
                  <a:pt x="2990865" y="548527"/>
                  <a:pt x="2971800" y="529462"/>
                  <a:pt x="2971800" y="505944"/>
                </a:cubicBezTo>
                <a:cubicBezTo>
                  <a:pt x="2971800" y="482426"/>
                  <a:pt x="2990865" y="463361"/>
                  <a:pt x="3014383" y="463361"/>
                </a:cubicBezTo>
                <a:close/>
                <a:moveTo>
                  <a:pt x="1558738" y="395006"/>
                </a:moveTo>
                <a:cubicBezTo>
                  <a:pt x="1577923" y="395006"/>
                  <a:pt x="1593476" y="410559"/>
                  <a:pt x="1593476" y="429744"/>
                </a:cubicBezTo>
                <a:cubicBezTo>
                  <a:pt x="1593476" y="448929"/>
                  <a:pt x="1577923" y="464482"/>
                  <a:pt x="1558738" y="464482"/>
                </a:cubicBezTo>
                <a:cubicBezTo>
                  <a:pt x="1539553" y="464482"/>
                  <a:pt x="1524000" y="448929"/>
                  <a:pt x="1524000" y="429744"/>
                </a:cubicBezTo>
                <a:cubicBezTo>
                  <a:pt x="1524000" y="410559"/>
                  <a:pt x="1539553" y="395006"/>
                  <a:pt x="1558738" y="395006"/>
                </a:cubicBezTo>
                <a:close/>
                <a:moveTo>
                  <a:pt x="1191372" y="305172"/>
                </a:moveTo>
                <a:cubicBezTo>
                  <a:pt x="1204059" y="305172"/>
                  <a:pt x="1214344" y="315457"/>
                  <a:pt x="1214344" y="328144"/>
                </a:cubicBezTo>
                <a:cubicBezTo>
                  <a:pt x="1214344" y="340831"/>
                  <a:pt x="1204059" y="351116"/>
                  <a:pt x="1191372" y="351116"/>
                </a:cubicBezTo>
                <a:cubicBezTo>
                  <a:pt x="1178685" y="351116"/>
                  <a:pt x="1168400" y="340831"/>
                  <a:pt x="1168400" y="328144"/>
                </a:cubicBezTo>
                <a:cubicBezTo>
                  <a:pt x="1168400" y="315457"/>
                  <a:pt x="1178685" y="305172"/>
                  <a:pt x="1191372" y="305172"/>
                </a:cubicBezTo>
                <a:close/>
                <a:moveTo>
                  <a:pt x="2335680" y="297514"/>
                </a:moveTo>
                <a:cubicBezTo>
                  <a:pt x="2349089" y="297514"/>
                  <a:pt x="2359960" y="308385"/>
                  <a:pt x="2359960" y="321794"/>
                </a:cubicBezTo>
                <a:cubicBezTo>
                  <a:pt x="2359960" y="335203"/>
                  <a:pt x="2349089" y="346074"/>
                  <a:pt x="2335680" y="346074"/>
                </a:cubicBezTo>
                <a:cubicBezTo>
                  <a:pt x="2322271" y="346074"/>
                  <a:pt x="2311400" y="335203"/>
                  <a:pt x="2311400" y="321794"/>
                </a:cubicBezTo>
                <a:cubicBezTo>
                  <a:pt x="2311400" y="308385"/>
                  <a:pt x="2322271" y="297514"/>
                  <a:pt x="2335680" y="297514"/>
                </a:cubicBezTo>
                <a:close/>
                <a:moveTo>
                  <a:pt x="243541" y="294153"/>
                </a:moveTo>
                <a:cubicBezTo>
                  <a:pt x="272835" y="294153"/>
                  <a:pt x="296582" y="317900"/>
                  <a:pt x="296582" y="347194"/>
                </a:cubicBezTo>
                <a:cubicBezTo>
                  <a:pt x="296582" y="376488"/>
                  <a:pt x="272835" y="400235"/>
                  <a:pt x="243541" y="400235"/>
                </a:cubicBezTo>
                <a:cubicBezTo>
                  <a:pt x="214247" y="400235"/>
                  <a:pt x="190500" y="376488"/>
                  <a:pt x="190500" y="347194"/>
                </a:cubicBezTo>
                <a:cubicBezTo>
                  <a:pt x="190500" y="317900"/>
                  <a:pt x="214247" y="294153"/>
                  <a:pt x="243541" y="294153"/>
                </a:cubicBezTo>
                <a:close/>
                <a:moveTo>
                  <a:pt x="515472" y="282575"/>
                </a:moveTo>
                <a:cubicBezTo>
                  <a:pt x="547654" y="282575"/>
                  <a:pt x="573743" y="308664"/>
                  <a:pt x="573743" y="340846"/>
                </a:cubicBezTo>
                <a:cubicBezTo>
                  <a:pt x="573743" y="373028"/>
                  <a:pt x="547654" y="399117"/>
                  <a:pt x="515472" y="399117"/>
                </a:cubicBezTo>
                <a:cubicBezTo>
                  <a:pt x="483290" y="399117"/>
                  <a:pt x="457201" y="373028"/>
                  <a:pt x="457201" y="340846"/>
                </a:cubicBezTo>
                <a:cubicBezTo>
                  <a:pt x="457201" y="308664"/>
                  <a:pt x="483290" y="282575"/>
                  <a:pt x="515472" y="282575"/>
                </a:cubicBezTo>
                <a:close/>
                <a:moveTo>
                  <a:pt x="3044078" y="268566"/>
                </a:moveTo>
                <a:cubicBezTo>
                  <a:pt x="3076982" y="268566"/>
                  <a:pt x="3103656" y="295240"/>
                  <a:pt x="3103656" y="328144"/>
                </a:cubicBezTo>
                <a:cubicBezTo>
                  <a:pt x="3103656" y="361048"/>
                  <a:pt x="3076982" y="387722"/>
                  <a:pt x="3044078" y="387722"/>
                </a:cubicBezTo>
                <a:cubicBezTo>
                  <a:pt x="3011174" y="387722"/>
                  <a:pt x="2984500" y="361048"/>
                  <a:pt x="2984500" y="328144"/>
                </a:cubicBezTo>
                <a:cubicBezTo>
                  <a:pt x="2984500" y="295240"/>
                  <a:pt x="3011174" y="268566"/>
                  <a:pt x="3044078" y="268566"/>
                </a:cubicBezTo>
                <a:close/>
                <a:moveTo>
                  <a:pt x="2693894" y="263150"/>
                </a:moveTo>
                <a:cubicBezTo>
                  <a:pt x="2708747" y="263150"/>
                  <a:pt x="2720788" y="275191"/>
                  <a:pt x="2720788" y="290044"/>
                </a:cubicBezTo>
                <a:cubicBezTo>
                  <a:pt x="2720788" y="304897"/>
                  <a:pt x="2708747" y="316938"/>
                  <a:pt x="2693894" y="316938"/>
                </a:cubicBezTo>
                <a:cubicBezTo>
                  <a:pt x="2679041" y="316938"/>
                  <a:pt x="2667000" y="304897"/>
                  <a:pt x="2667000" y="290044"/>
                </a:cubicBezTo>
                <a:cubicBezTo>
                  <a:pt x="2667000" y="275191"/>
                  <a:pt x="2679041" y="263150"/>
                  <a:pt x="2693894" y="263150"/>
                </a:cubicBezTo>
                <a:close/>
                <a:moveTo>
                  <a:pt x="209550" y="156694"/>
                </a:moveTo>
                <a:cubicBezTo>
                  <a:pt x="220071" y="156694"/>
                  <a:pt x="228600" y="165223"/>
                  <a:pt x="228600" y="175744"/>
                </a:cubicBezTo>
                <a:cubicBezTo>
                  <a:pt x="228600" y="186265"/>
                  <a:pt x="220071" y="194794"/>
                  <a:pt x="209550" y="194794"/>
                </a:cubicBezTo>
                <a:cubicBezTo>
                  <a:pt x="199029" y="194794"/>
                  <a:pt x="190500" y="186265"/>
                  <a:pt x="190500" y="175744"/>
                </a:cubicBezTo>
                <a:cubicBezTo>
                  <a:pt x="190500" y="165223"/>
                  <a:pt x="199029" y="156694"/>
                  <a:pt x="209550" y="156694"/>
                </a:cubicBezTo>
                <a:close/>
                <a:moveTo>
                  <a:pt x="2021168" y="123077"/>
                </a:moveTo>
                <a:cubicBezTo>
                  <a:pt x="2043242" y="123077"/>
                  <a:pt x="2061136" y="140971"/>
                  <a:pt x="2061136" y="163045"/>
                </a:cubicBezTo>
                <a:cubicBezTo>
                  <a:pt x="2061136" y="185119"/>
                  <a:pt x="2043242" y="203013"/>
                  <a:pt x="2021168" y="203013"/>
                </a:cubicBezTo>
                <a:cubicBezTo>
                  <a:pt x="1999094" y="203013"/>
                  <a:pt x="1981200" y="185119"/>
                  <a:pt x="1981200" y="163045"/>
                </a:cubicBezTo>
                <a:cubicBezTo>
                  <a:pt x="1981200" y="140971"/>
                  <a:pt x="1999094" y="123077"/>
                  <a:pt x="2021168" y="123077"/>
                </a:cubicBezTo>
                <a:close/>
                <a:moveTo>
                  <a:pt x="452906" y="78441"/>
                </a:moveTo>
                <a:cubicBezTo>
                  <a:pt x="478590" y="78441"/>
                  <a:pt x="499411" y="99262"/>
                  <a:pt x="499411" y="124946"/>
                </a:cubicBezTo>
                <a:cubicBezTo>
                  <a:pt x="499411" y="150630"/>
                  <a:pt x="478590" y="171451"/>
                  <a:pt x="452906" y="171451"/>
                </a:cubicBezTo>
                <a:cubicBezTo>
                  <a:pt x="427222" y="171451"/>
                  <a:pt x="406401" y="150630"/>
                  <a:pt x="406401" y="124946"/>
                </a:cubicBezTo>
                <a:cubicBezTo>
                  <a:pt x="406401" y="99262"/>
                  <a:pt x="427222" y="78441"/>
                  <a:pt x="452906" y="78441"/>
                </a:cubicBezTo>
                <a:close/>
                <a:moveTo>
                  <a:pt x="2305424" y="10270"/>
                </a:moveTo>
                <a:cubicBezTo>
                  <a:pt x="2323166" y="10270"/>
                  <a:pt x="2337548" y="24652"/>
                  <a:pt x="2337548" y="42394"/>
                </a:cubicBezTo>
                <a:cubicBezTo>
                  <a:pt x="2337548" y="60136"/>
                  <a:pt x="2323166" y="74518"/>
                  <a:pt x="2305424" y="74518"/>
                </a:cubicBezTo>
                <a:cubicBezTo>
                  <a:pt x="2287682" y="74518"/>
                  <a:pt x="2273300" y="60136"/>
                  <a:pt x="2273300" y="42394"/>
                </a:cubicBezTo>
                <a:cubicBezTo>
                  <a:pt x="2273300" y="24652"/>
                  <a:pt x="2287682" y="10270"/>
                  <a:pt x="2305424" y="10270"/>
                </a:cubicBezTo>
                <a:close/>
                <a:moveTo>
                  <a:pt x="2563347" y="0"/>
                </a:moveTo>
                <a:cubicBezTo>
                  <a:pt x="2583255" y="0"/>
                  <a:pt x="2599393" y="16138"/>
                  <a:pt x="2599393" y="36046"/>
                </a:cubicBezTo>
                <a:cubicBezTo>
                  <a:pt x="2599393" y="55954"/>
                  <a:pt x="2583255" y="72092"/>
                  <a:pt x="2563347" y="72092"/>
                </a:cubicBezTo>
                <a:cubicBezTo>
                  <a:pt x="2543439" y="72092"/>
                  <a:pt x="2527301" y="55954"/>
                  <a:pt x="2527301" y="36046"/>
                </a:cubicBezTo>
                <a:cubicBezTo>
                  <a:pt x="2527301" y="16138"/>
                  <a:pt x="2543439" y="0"/>
                  <a:pt x="2563347" y="0"/>
                </a:cubicBezTo>
                <a:close/>
              </a:path>
            </a:pathLst>
          </a:custGeom>
          <a:gradFill flip="none" rotWithShape="1">
            <a:gsLst>
              <a:gs pos="50000">
                <a:srgbClr val="7D8188"/>
              </a:gs>
              <a:gs pos="0">
                <a:schemeClr val="accent1">
                  <a:lumMod val="5000"/>
                  <a:lumOff val="95000"/>
                </a:schemeClr>
              </a:gs>
              <a:gs pos="100000">
                <a:srgbClr val="1E222C">
                  <a:alpha val="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4800">
              <a:solidFill>
                <a:schemeClr val="bg1"/>
              </a:solidFill>
              <a:latin typeface="迷你简汉真广标" panose="02010609000101010101" pitchFamily="49" charset="-122"/>
              <a:ea typeface="迷你简汉真广标" panose="02010609000101010101" pitchFamily="49" charset="-122"/>
            </a:endParaRPr>
          </a:p>
        </p:txBody>
      </p:sp>
      <p:cxnSp>
        <p:nvCxnSpPr>
          <p:cNvPr id="61" name="直接连接符 60"/>
          <p:cNvCxnSpPr/>
          <p:nvPr/>
        </p:nvCxnSpPr>
        <p:spPr>
          <a:xfrm>
            <a:off x="3623733" y="999066"/>
            <a:ext cx="508001" cy="220135"/>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4267200" y="1811867"/>
            <a:ext cx="440269" cy="18626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V="1">
            <a:off x="3149599" y="2777068"/>
            <a:ext cx="643470" cy="6773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3860800" y="3302003"/>
            <a:ext cx="338669" cy="15239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flipV="1">
            <a:off x="7433736" y="3217336"/>
            <a:ext cx="406398" cy="203198"/>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6815669" y="2470153"/>
            <a:ext cx="643464" cy="186264"/>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7514169" y="1619250"/>
            <a:ext cx="810681" cy="243421"/>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7219952" y="628650"/>
            <a:ext cx="438148" cy="417670"/>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338667" y="3826937"/>
            <a:ext cx="3454403" cy="2031997"/>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8602138" y="3522138"/>
            <a:ext cx="3945462" cy="2438396"/>
          </a:xfrm>
          <a:prstGeom prst="line">
            <a:avLst/>
          </a:prstGeom>
          <a:ln w="57150">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0" name="L 形 99"/>
          <p:cNvSpPr/>
          <p:nvPr/>
        </p:nvSpPr>
        <p:spPr>
          <a:xfrm>
            <a:off x="3371698" y="63552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L 形 100"/>
          <p:cNvSpPr/>
          <p:nvPr/>
        </p:nvSpPr>
        <p:spPr>
          <a:xfrm rot="10800000">
            <a:off x="8334676" y="6088591"/>
            <a:ext cx="182034" cy="182034"/>
          </a:xfrm>
          <a:prstGeom prst="corner">
            <a:avLst>
              <a:gd name="adj1" fmla="val 10156"/>
              <a:gd name="adj2" fmla="val 109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flipV="1">
            <a:off x="2235200" y="4080937"/>
            <a:ext cx="728136" cy="440263"/>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V="1">
            <a:off x="118533" y="4656667"/>
            <a:ext cx="1202267" cy="711199"/>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8643710" y="3755075"/>
            <a:ext cx="965194" cy="62652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9795177" y="4042941"/>
            <a:ext cx="1465490" cy="935458"/>
          </a:xfrm>
          <a:prstGeom prst="line">
            <a:avLst/>
          </a:prstGeom>
          <a:ln w="28575">
            <a:gradFill>
              <a:gsLst>
                <a:gs pos="0">
                  <a:srgbClr val="B7DDFF"/>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7" name="文本框 126"/>
          <p:cNvSpPr txBox="1">
            <a:spLocks noChangeAspect="1"/>
          </p:cNvSpPr>
          <p:nvPr/>
        </p:nvSpPr>
        <p:spPr>
          <a:xfrm>
            <a:off x="5067347" y="3536913"/>
            <a:ext cx="36000" cy="36000"/>
          </a:xfrm>
          <a:prstGeom prst="rect">
            <a:avLst/>
          </a:prstGeom>
          <a:noFill/>
        </p:spPr>
        <p:txBody>
          <a:bodyPr vert="horz" rtlCol="0">
            <a:prstTxWarp prst="textPlain">
              <a:avLst/>
            </a:prstTxWarp>
            <a:spAutoFit/>
          </a:bodyPr>
          <a:lstStyle/>
          <a:p>
            <a:pPr>
              <a:lnSpc>
                <a:spcPct val="0"/>
              </a:lnSpc>
            </a:pPr>
            <a:r>
              <a:rPr lang="zh-CN" altLang="en-US" spc="-10000" dirty="0">
                <a:solidFill>
                  <a:schemeClr val="bg1"/>
                </a:solidFill>
              </a:rPr>
              <a:t>●●●●●●●●●●●●●●●●●●●●●●●●●●●●●●●●●●●●●●●●●●●●●●●●●●</a:t>
            </a:r>
            <a:endParaRPr lang="zh-CN" altLang="en-US" spc="-10000" dirty="0">
              <a:solidFill>
                <a:schemeClr val="bg1"/>
              </a:solidFill>
            </a:endParaRPr>
          </a:p>
        </p:txBody>
      </p:sp>
      <p:sp>
        <p:nvSpPr>
          <p:cNvPr id="33" name="文本框 32"/>
          <p:cNvSpPr txBox="1"/>
          <p:nvPr/>
        </p:nvSpPr>
        <p:spPr>
          <a:xfrm>
            <a:off x="4796461" y="699419"/>
            <a:ext cx="2227854" cy="3754593"/>
          </a:xfrm>
          <a:custGeom>
            <a:avLst/>
            <a:gdLst/>
            <a:ahLst/>
            <a:cxnLst/>
            <a:rect l="l" t="t" r="r" b="b"/>
            <a:pathLst>
              <a:path w="238115" h="401296">
                <a:moveTo>
                  <a:pt x="127192" y="0"/>
                </a:moveTo>
                <a:cubicBezTo>
                  <a:pt x="148226" y="0"/>
                  <a:pt x="166714" y="5012"/>
                  <a:pt x="182654" y="15036"/>
                </a:cubicBezTo>
                <a:cubicBezTo>
                  <a:pt x="198594" y="25060"/>
                  <a:pt x="211329" y="39522"/>
                  <a:pt x="220861" y="58420"/>
                </a:cubicBezTo>
                <a:cubicBezTo>
                  <a:pt x="230392" y="77318"/>
                  <a:pt x="235157" y="96627"/>
                  <a:pt x="235157" y="116346"/>
                </a:cubicBezTo>
                <a:cubicBezTo>
                  <a:pt x="235157" y="139353"/>
                  <a:pt x="229406" y="164249"/>
                  <a:pt x="217903" y="191035"/>
                </a:cubicBezTo>
                <a:cubicBezTo>
                  <a:pt x="206399" y="217821"/>
                  <a:pt x="185201" y="249455"/>
                  <a:pt x="154307" y="285936"/>
                </a:cubicBezTo>
                <a:lnTo>
                  <a:pt x="115853" y="332277"/>
                </a:lnTo>
                <a:lnTo>
                  <a:pt x="238115" y="332277"/>
                </a:lnTo>
                <a:lnTo>
                  <a:pt x="238115" y="401296"/>
                </a:lnTo>
                <a:lnTo>
                  <a:pt x="0" y="401296"/>
                </a:lnTo>
                <a:lnTo>
                  <a:pt x="0" y="365801"/>
                </a:lnTo>
                <a:lnTo>
                  <a:pt x="106486" y="242060"/>
                </a:lnTo>
                <a:cubicBezTo>
                  <a:pt x="132122" y="212809"/>
                  <a:pt x="149212" y="189063"/>
                  <a:pt x="157758" y="170822"/>
                </a:cubicBezTo>
                <a:cubicBezTo>
                  <a:pt x="166303" y="152581"/>
                  <a:pt x="170575" y="136395"/>
                  <a:pt x="170575" y="122262"/>
                </a:cubicBezTo>
                <a:cubicBezTo>
                  <a:pt x="170575" y="107144"/>
                  <a:pt x="166138" y="94655"/>
                  <a:pt x="157265" y="84795"/>
                </a:cubicBezTo>
                <a:cubicBezTo>
                  <a:pt x="148391" y="74935"/>
                  <a:pt x="137052" y="70005"/>
                  <a:pt x="123248" y="70005"/>
                </a:cubicBezTo>
                <a:cubicBezTo>
                  <a:pt x="109116" y="70005"/>
                  <a:pt x="97366" y="75921"/>
                  <a:pt x="87999" y="87753"/>
                </a:cubicBezTo>
                <a:cubicBezTo>
                  <a:pt x="78632" y="99585"/>
                  <a:pt x="73620" y="115689"/>
                  <a:pt x="72963" y="136066"/>
                </a:cubicBezTo>
                <a:lnTo>
                  <a:pt x="9367" y="136066"/>
                </a:lnTo>
                <a:cubicBezTo>
                  <a:pt x="11010" y="93669"/>
                  <a:pt x="22595" y="60392"/>
                  <a:pt x="44123" y="36235"/>
                </a:cubicBezTo>
                <a:cubicBezTo>
                  <a:pt x="65650" y="12078"/>
                  <a:pt x="93340" y="0"/>
                  <a:pt x="127192" y="0"/>
                </a:cubicBezTo>
                <a:close/>
              </a:path>
            </a:pathLst>
          </a:custGeom>
          <a:gradFill flip="none" rotWithShape="1">
            <a:gsLst>
              <a:gs pos="50000">
                <a:srgbClr val="7D8188"/>
              </a:gs>
              <a:gs pos="0">
                <a:schemeClr val="accent1">
                  <a:lumMod val="5000"/>
                  <a:lumOff val="95000"/>
                </a:schemeClr>
              </a:gs>
              <a:gs pos="100000">
                <a:srgbClr val="1E222C">
                  <a:alpha val="10000"/>
                </a:srgbClr>
              </a:gs>
            </a:gsLst>
            <a:lin ang="5400000" scaled="1"/>
            <a:tileRect/>
          </a:gradFill>
          <a:ln>
            <a:noFill/>
          </a:ln>
          <a:effectLst>
            <a:softEdge rad="0"/>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defRPr sz="4800">
                <a:solidFill>
                  <a:schemeClr val="bg1"/>
                </a:solidFill>
                <a:latin typeface="迷你简汉真广标" panose="02010609000101010101" pitchFamily="49" charset="-122"/>
                <a:ea typeface="迷你简汉真广标" panose="02010609000101010101" pitchFamily="49" charset="-122"/>
              </a:defRPr>
            </a:lvl1pPr>
          </a:lstStyle>
          <a:p>
            <a:endParaRPr lang="zh-CN" altLang="en-US" dirty="0"/>
          </a:p>
        </p:txBody>
      </p:sp>
      <p:sp>
        <p:nvSpPr>
          <p:cNvPr id="11" name="任意多边形 10"/>
          <p:cNvSpPr/>
          <p:nvPr/>
        </p:nvSpPr>
        <p:spPr>
          <a:xfrm>
            <a:off x="5060743" y="3333750"/>
            <a:ext cx="1639914" cy="991507"/>
          </a:xfrm>
          <a:custGeom>
            <a:avLst/>
            <a:gdLst>
              <a:gd name="connsiteX0" fmla="*/ 84846 w 1483884"/>
              <a:gd name="connsiteY0" fmla="*/ 3556000 h 3556000"/>
              <a:gd name="connsiteX1" fmla="*/ 1439513 w 1483884"/>
              <a:gd name="connsiteY1" fmla="*/ 2878666 h 3556000"/>
              <a:gd name="connsiteX2" fmla="*/ 1050046 w 1483884"/>
              <a:gd name="connsiteY2" fmla="*/ 1761066 h 3556000"/>
              <a:gd name="connsiteX3" fmla="*/ 179 w 1483884"/>
              <a:gd name="connsiteY3" fmla="*/ 846666 h 3556000"/>
              <a:gd name="connsiteX4" fmla="*/ 1134713 w 1483884"/>
              <a:gd name="connsiteY4" fmla="*/ 0 h 3556000"/>
              <a:gd name="connsiteX0-1" fmla="*/ 84667 w 1439524"/>
              <a:gd name="connsiteY0-2" fmla="*/ 3556000 h 3556000"/>
              <a:gd name="connsiteX1-3" fmla="*/ 1439334 w 1439524"/>
              <a:gd name="connsiteY1-4" fmla="*/ 2878666 h 3556000"/>
              <a:gd name="connsiteX2-5" fmla="*/ 0 w 1439524"/>
              <a:gd name="connsiteY2-6" fmla="*/ 846666 h 3556000"/>
              <a:gd name="connsiteX3-7" fmla="*/ 1134534 w 1439524"/>
              <a:gd name="connsiteY3-8" fmla="*/ 0 h 3556000"/>
              <a:gd name="connsiteX0-9" fmla="*/ 87800 w 1455354"/>
              <a:gd name="connsiteY0-10" fmla="*/ 3556000 h 3556000"/>
              <a:gd name="connsiteX1-11" fmla="*/ 1455167 w 1455354"/>
              <a:gd name="connsiteY1-12" fmla="*/ 2383366 h 3556000"/>
              <a:gd name="connsiteX2-13" fmla="*/ 3133 w 1455354"/>
              <a:gd name="connsiteY2-14" fmla="*/ 846666 h 3556000"/>
              <a:gd name="connsiteX3-15" fmla="*/ 1137667 w 1455354"/>
              <a:gd name="connsiteY3-16" fmla="*/ 0 h 3556000"/>
              <a:gd name="connsiteX0-17" fmla="*/ 87800 w 1455354"/>
              <a:gd name="connsiteY0-18" fmla="*/ 3556000 h 3556000"/>
              <a:gd name="connsiteX1-19" fmla="*/ 1455167 w 1455354"/>
              <a:gd name="connsiteY1-20" fmla="*/ 2383366 h 3556000"/>
              <a:gd name="connsiteX2-21" fmla="*/ 3133 w 1455354"/>
              <a:gd name="connsiteY2-22" fmla="*/ 846666 h 3556000"/>
              <a:gd name="connsiteX3-23" fmla="*/ 1137667 w 1455354"/>
              <a:gd name="connsiteY3-24" fmla="*/ 0 h 3556000"/>
              <a:gd name="connsiteX0-25" fmla="*/ 87800 w 1455354"/>
              <a:gd name="connsiteY0-26" fmla="*/ 3556000 h 3556000"/>
              <a:gd name="connsiteX1-27" fmla="*/ 1455167 w 1455354"/>
              <a:gd name="connsiteY1-28" fmla="*/ 2383366 h 3556000"/>
              <a:gd name="connsiteX2-29" fmla="*/ 3133 w 1455354"/>
              <a:gd name="connsiteY2-30" fmla="*/ 1100666 h 3556000"/>
              <a:gd name="connsiteX3-31" fmla="*/ 1137667 w 1455354"/>
              <a:gd name="connsiteY3-32" fmla="*/ 0 h 3556000"/>
              <a:gd name="connsiteX0-33" fmla="*/ 85316 w 1452870"/>
              <a:gd name="connsiteY0-34" fmla="*/ 3556000 h 3556000"/>
              <a:gd name="connsiteX1-35" fmla="*/ 1452683 w 1452870"/>
              <a:gd name="connsiteY1-36" fmla="*/ 2383366 h 3556000"/>
              <a:gd name="connsiteX2-37" fmla="*/ 649 w 1452870"/>
              <a:gd name="connsiteY2-38" fmla="*/ 1100666 h 3556000"/>
              <a:gd name="connsiteX3-39" fmla="*/ 1135183 w 1452870"/>
              <a:gd name="connsiteY3-40" fmla="*/ 0 h 3556000"/>
              <a:gd name="connsiteX0-41" fmla="*/ 92239 w 1459793"/>
              <a:gd name="connsiteY0-42" fmla="*/ 3581400 h 3581400"/>
              <a:gd name="connsiteX1-43" fmla="*/ 1459606 w 1459793"/>
              <a:gd name="connsiteY1-44" fmla="*/ 2408766 h 3581400"/>
              <a:gd name="connsiteX2-45" fmla="*/ 7572 w 1459793"/>
              <a:gd name="connsiteY2-46" fmla="*/ 1126066 h 3581400"/>
              <a:gd name="connsiteX3-47" fmla="*/ 1002406 w 1459793"/>
              <a:gd name="connsiteY3-48" fmla="*/ 0 h 3581400"/>
              <a:gd name="connsiteX0-49" fmla="*/ 84667 w 1452221"/>
              <a:gd name="connsiteY0-50" fmla="*/ 2455334 h 2455334"/>
              <a:gd name="connsiteX1-51" fmla="*/ 1452034 w 1452221"/>
              <a:gd name="connsiteY1-52" fmla="*/ 1282700 h 2455334"/>
              <a:gd name="connsiteX2-53" fmla="*/ 0 w 1452221"/>
              <a:gd name="connsiteY2-54" fmla="*/ 0 h 2455334"/>
              <a:gd name="connsiteX0-55" fmla="*/ 84667 w 1493480"/>
              <a:gd name="connsiteY0-56" fmla="*/ 2455334 h 2455334"/>
              <a:gd name="connsiteX1-57" fmla="*/ 1452034 w 1493480"/>
              <a:gd name="connsiteY1-58" fmla="*/ 1282700 h 2455334"/>
              <a:gd name="connsiteX2-59" fmla="*/ 1037168 w 1493480"/>
              <a:gd name="connsiteY2-60" fmla="*/ 821267 h 2455334"/>
              <a:gd name="connsiteX3-61" fmla="*/ 0 w 1493480"/>
              <a:gd name="connsiteY3-62" fmla="*/ 0 h 2455334"/>
              <a:gd name="connsiteX0-63" fmla="*/ 84667 w 1453230"/>
              <a:gd name="connsiteY0-64" fmla="*/ 2455334 h 2455334"/>
              <a:gd name="connsiteX1-65" fmla="*/ 1452034 w 1453230"/>
              <a:gd name="connsiteY1-66" fmla="*/ 1282700 h 2455334"/>
              <a:gd name="connsiteX2-67" fmla="*/ 1037168 w 1453230"/>
              <a:gd name="connsiteY2-68" fmla="*/ 821267 h 2455334"/>
              <a:gd name="connsiteX3-69" fmla="*/ 0 w 1453230"/>
              <a:gd name="connsiteY3-70" fmla="*/ 0 h 2455334"/>
              <a:gd name="connsiteX0-71" fmla="*/ 84667 w 1501108"/>
              <a:gd name="connsiteY0-72" fmla="*/ 2455334 h 2455334"/>
              <a:gd name="connsiteX1-73" fmla="*/ 1452034 w 1501108"/>
              <a:gd name="connsiteY1-74" fmla="*/ 1282700 h 2455334"/>
              <a:gd name="connsiteX2-75" fmla="*/ 1084793 w 1501108"/>
              <a:gd name="connsiteY2-76" fmla="*/ 854605 h 2455334"/>
              <a:gd name="connsiteX3-77" fmla="*/ 0 w 1501108"/>
              <a:gd name="connsiteY3-78" fmla="*/ 0 h 2455334"/>
              <a:gd name="connsiteX0-79" fmla="*/ 84667 w 1453713"/>
              <a:gd name="connsiteY0-80" fmla="*/ 2455334 h 2455334"/>
              <a:gd name="connsiteX1-81" fmla="*/ 1452034 w 1453713"/>
              <a:gd name="connsiteY1-82" fmla="*/ 1282700 h 2455334"/>
              <a:gd name="connsiteX2-83" fmla="*/ 1084793 w 1453713"/>
              <a:gd name="connsiteY2-84" fmla="*/ 854605 h 2455334"/>
              <a:gd name="connsiteX3-85" fmla="*/ 0 w 1453713"/>
              <a:gd name="connsiteY3-86" fmla="*/ 0 h 2455334"/>
              <a:gd name="connsiteX0-87" fmla="*/ 84667 w 1453713"/>
              <a:gd name="connsiteY0-88" fmla="*/ 2455334 h 2455334"/>
              <a:gd name="connsiteX1-89" fmla="*/ 1452034 w 1453713"/>
              <a:gd name="connsiteY1-90" fmla="*/ 1282700 h 2455334"/>
              <a:gd name="connsiteX2-91" fmla="*/ 1084793 w 1453713"/>
              <a:gd name="connsiteY2-92" fmla="*/ 854605 h 2455334"/>
              <a:gd name="connsiteX3-93" fmla="*/ 0 w 1453713"/>
              <a:gd name="connsiteY3-94" fmla="*/ 0 h 2455334"/>
              <a:gd name="connsiteX0-95" fmla="*/ 84667 w 1452967"/>
              <a:gd name="connsiteY0-96" fmla="*/ 2455334 h 2455334"/>
              <a:gd name="connsiteX1-97" fmla="*/ 1452034 w 1452967"/>
              <a:gd name="connsiteY1-98" fmla="*/ 1282700 h 2455334"/>
              <a:gd name="connsiteX2-99" fmla="*/ 1084793 w 1452967"/>
              <a:gd name="connsiteY2-100" fmla="*/ 854605 h 2455334"/>
              <a:gd name="connsiteX3-101" fmla="*/ 0 w 1452967"/>
              <a:gd name="connsiteY3-102" fmla="*/ 0 h 2455334"/>
              <a:gd name="connsiteX0-103" fmla="*/ 0 w 1368300"/>
              <a:gd name="connsiteY0-104" fmla="*/ 1600729 h 1600729"/>
              <a:gd name="connsiteX1-105" fmla="*/ 1367367 w 1368300"/>
              <a:gd name="connsiteY1-106" fmla="*/ 428095 h 1600729"/>
              <a:gd name="connsiteX2-107" fmla="*/ 1000126 w 1368300"/>
              <a:gd name="connsiteY2-108" fmla="*/ 0 h 1600729"/>
              <a:gd name="connsiteX0-109" fmla="*/ 0 w 1368300"/>
              <a:gd name="connsiteY0-110" fmla="*/ 1600729 h 1600729"/>
              <a:gd name="connsiteX1-111" fmla="*/ 1367367 w 1368300"/>
              <a:gd name="connsiteY1-112" fmla="*/ 428095 h 1600729"/>
              <a:gd name="connsiteX2-113" fmla="*/ 1000126 w 1368300"/>
              <a:gd name="connsiteY2-114" fmla="*/ 0 h 1600729"/>
              <a:gd name="connsiteX0-115" fmla="*/ 0 w 1368364"/>
              <a:gd name="connsiteY0-116" fmla="*/ 1600729 h 1600729"/>
              <a:gd name="connsiteX1-117" fmla="*/ 1367367 w 1368364"/>
              <a:gd name="connsiteY1-118" fmla="*/ 428095 h 1600729"/>
              <a:gd name="connsiteX2-119" fmla="*/ 1000126 w 1368364"/>
              <a:gd name="connsiteY2-120" fmla="*/ 0 h 1600729"/>
              <a:gd name="connsiteX0-121" fmla="*/ 0 w 1367807"/>
              <a:gd name="connsiteY0-122" fmla="*/ 1600729 h 1600729"/>
              <a:gd name="connsiteX1-123" fmla="*/ 1367367 w 1367807"/>
              <a:gd name="connsiteY1-124" fmla="*/ 428095 h 1600729"/>
              <a:gd name="connsiteX2-125" fmla="*/ 1000126 w 1367807"/>
              <a:gd name="connsiteY2-126" fmla="*/ 0 h 1600729"/>
            </a:gdLst>
            <a:ahLst/>
            <a:cxnLst>
              <a:cxn ang="0">
                <a:pos x="connsiteX0-1" y="connsiteY0-2"/>
              </a:cxn>
              <a:cxn ang="0">
                <a:pos x="connsiteX1-3" y="connsiteY1-4"/>
              </a:cxn>
              <a:cxn ang="0">
                <a:pos x="connsiteX2-5" y="connsiteY2-6"/>
              </a:cxn>
            </a:cxnLst>
            <a:rect l="l" t="t" r="r" b="b"/>
            <a:pathLst>
              <a:path w="1367807" h="1600729">
                <a:moveTo>
                  <a:pt x="0" y="1600729"/>
                </a:moveTo>
                <a:cubicBezTo>
                  <a:pt x="1122680" y="1068740"/>
                  <a:pt x="1380067" y="666308"/>
                  <a:pt x="1367367" y="428095"/>
                </a:cubicBezTo>
                <a:cubicBezTo>
                  <a:pt x="1354667" y="189882"/>
                  <a:pt x="1127832" y="80433"/>
                  <a:pt x="1000126" y="0"/>
                </a:cubicBezTo>
              </a:path>
            </a:pathLst>
          </a:custGeom>
          <a:noFill/>
          <a:ln>
            <a:gradFill>
              <a:gsLst>
                <a:gs pos="28000">
                  <a:srgbClr val="A2ADC2"/>
                </a:gs>
                <a:gs pos="0">
                  <a:schemeClr val="accent5">
                    <a:lumMod val="60000"/>
                    <a:lumOff val="40000"/>
                  </a:schemeClr>
                </a:gs>
                <a:gs pos="96000">
                  <a:srgbClr val="222832">
                    <a:alpha val="0"/>
                  </a:srgb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6215694" y="1187450"/>
            <a:ext cx="778831" cy="521607"/>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5289550" y="1830382"/>
            <a:ext cx="2095500" cy="1293818"/>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Lst>
            <a:ahLst/>
            <a:cxnLst>
              <a:cxn ang="0">
                <a:pos x="connsiteX0" y="connsiteY0"/>
              </a:cxn>
              <a:cxn ang="0">
                <a:pos x="connsiteX1" y="connsiteY1"/>
              </a:cxn>
              <a:cxn ang="0">
                <a:pos x="connsiteX2" y="connsiteY2"/>
              </a:cxn>
              <a:cxn ang="0">
                <a:pos x="connsiteX3" y="connsiteY3"/>
              </a:cxn>
            </a:cxnLst>
            <a:rect l="l" t="t" r="r" b="b"/>
            <a:pathLst>
              <a:path w="1242970" h="1003300">
                <a:moveTo>
                  <a:pt x="220031" y="1003300"/>
                </a:moveTo>
                <a:cubicBezTo>
                  <a:pt x="63397" y="999066"/>
                  <a:pt x="-93236" y="994833"/>
                  <a:pt x="67631" y="863600"/>
                </a:cubicBezTo>
                <a:cubicBezTo>
                  <a:pt x="228498" y="732367"/>
                  <a:pt x="1032831" y="359833"/>
                  <a:pt x="1185231" y="215900"/>
                </a:cubicBezTo>
                <a:cubicBezTo>
                  <a:pt x="1337631" y="71967"/>
                  <a:pt x="1159831" y="35983"/>
                  <a:pt x="982031" y="0"/>
                </a:cubicBezTo>
              </a:path>
            </a:pathLst>
          </a:custGeom>
          <a:noFill/>
          <a:ln>
            <a:gradFill>
              <a:gsLst>
                <a:gs pos="100000">
                  <a:srgbClr val="A2ADC2"/>
                </a:gs>
                <a:gs pos="0">
                  <a:schemeClr val="accent5">
                    <a:lumMod val="60000"/>
                    <a:lumOff val="4000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765121" y="860476"/>
            <a:ext cx="1605605" cy="940505"/>
          </a:xfrm>
          <a:custGeom>
            <a:avLst/>
            <a:gdLst>
              <a:gd name="connsiteX0" fmla="*/ 220031 w 1242970"/>
              <a:gd name="connsiteY0" fmla="*/ 1003300 h 1003300"/>
              <a:gd name="connsiteX1" fmla="*/ 67631 w 1242970"/>
              <a:gd name="connsiteY1" fmla="*/ 863600 h 1003300"/>
              <a:gd name="connsiteX2" fmla="*/ 1185231 w 1242970"/>
              <a:gd name="connsiteY2" fmla="*/ 215900 h 1003300"/>
              <a:gd name="connsiteX3" fmla="*/ 982031 w 1242970"/>
              <a:gd name="connsiteY3" fmla="*/ 0 h 1003300"/>
              <a:gd name="connsiteX0-1" fmla="*/ 220031 w 1185231"/>
              <a:gd name="connsiteY0-2" fmla="*/ 787400 h 787400"/>
              <a:gd name="connsiteX1-3" fmla="*/ 67631 w 1185231"/>
              <a:gd name="connsiteY1-4" fmla="*/ 647700 h 787400"/>
              <a:gd name="connsiteX2-5" fmla="*/ 1185231 w 1185231"/>
              <a:gd name="connsiteY2-6" fmla="*/ 0 h 787400"/>
              <a:gd name="connsiteX0-7" fmla="*/ 217370 w 1146302"/>
              <a:gd name="connsiteY0-8" fmla="*/ 869598 h 869598"/>
              <a:gd name="connsiteX1-9" fmla="*/ 64970 w 1146302"/>
              <a:gd name="connsiteY1-10" fmla="*/ 729898 h 869598"/>
              <a:gd name="connsiteX2-11" fmla="*/ 1146302 w 1146302"/>
              <a:gd name="connsiteY2-12" fmla="*/ 0 h 869598"/>
              <a:gd name="connsiteX0-13" fmla="*/ 217370 w 1146302"/>
              <a:gd name="connsiteY0-14" fmla="*/ 869598 h 869598"/>
              <a:gd name="connsiteX1-15" fmla="*/ 64970 w 1146302"/>
              <a:gd name="connsiteY1-16" fmla="*/ 729898 h 869598"/>
              <a:gd name="connsiteX2-17" fmla="*/ 1146302 w 1146302"/>
              <a:gd name="connsiteY2-18" fmla="*/ 0 h 869598"/>
            </a:gdLst>
            <a:ahLst/>
            <a:cxnLst>
              <a:cxn ang="0">
                <a:pos x="connsiteX0-1" y="connsiteY0-2"/>
              </a:cxn>
              <a:cxn ang="0">
                <a:pos x="connsiteX1-3" y="connsiteY1-4"/>
              </a:cxn>
              <a:cxn ang="0">
                <a:pos x="connsiteX2-5" y="connsiteY2-6"/>
              </a:cxn>
            </a:cxnLst>
            <a:rect l="l" t="t" r="r" b="b"/>
            <a:pathLst>
              <a:path w="1146302" h="869598">
                <a:moveTo>
                  <a:pt x="217370" y="869598"/>
                </a:moveTo>
                <a:cubicBezTo>
                  <a:pt x="60736" y="865364"/>
                  <a:pt x="-89852" y="874831"/>
                  <a:pt x="64970" y="729898"/>
                </a:cubicBezTo>
                <a:cubicBezTo>
                  <a:pt x="219792" y="584965"/>
                  <a:pt x="857897" y="55864"/>
                  <a:pt x="1146302" y="0"/>
                </a:cubicBezTo>
              </a:path>
            </a:pathLst>
          </a:custGeom>
          <a:noFill/>
          <a:ln>
            <a:gradFill>
              <a:gsLst>
                <a:gs pos="100000">
                  <a:srgbClr val="A2ADC2"/>
                </a:gs>
                <a:gs pos="1000">
                  <a:schemeClr val="accent5">
                    <a:lumMod val="60000"/>
                    <a:lumOff val="40000"/>
                    <a:alpha val="0"/>
                  </a:schemeClr>
                </a:gs>
              </a:gsLst>
              <a:lin ang="5400000" scaled="1"/>
            </a:gradFill>
          </a:ln>
          <a:effectLst>
            <a:glow rad="25400">
              <a:srgbClr val="B7DDFF">
                <a:alpha val="13725"/>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2785635" y="4448147"/>
            <a:ext cx="6244065" cy="1446550"/>
          </a:xfrm>
          <a:prstGeom prst="rect">
            <a:avLst/>
          </a:prstGeom>
          <a:noFill/>
        </p:spPr>
        <p:txBody>
          <a:bodyPr wrap="square" rtlCol="0">
            <a:spAutoFit/>
          </a:bodyPr>
          <a:lstStyle>
            <a:defPPr>
              <a:defRPr lang="zh-CN"/>
            </a:defPPr>
            <a:lvl1pPr>
              <a:defRPr sz="9600">
                <a:gradFill>
                  <a:gsLst>
                    <a:gs pos="100000">
                      <a:srgbClr val="7D8188"/>
                    </a:gs>
                    <a:gs pos="0">
                      <a:schemeClr val="accent1">
                        <a:lumMod val="5000"/>
                        <a:lumOff val="95000"/>
                      </a:schemeClr>
                    </a:gs>
                  </a:gsLst>
                  <a:lin ang="5400000" scaled="1"/>
                </a:gradFill>
                <a:latin typeface="迷你简汉真广标" panose="02010609000101010101" pitchFamily="49" charset="-122"/>
                <a:ea typeface="迷你简汉真广标" panose="02010609000101010101" pitchFamily="49" charset="-122"/>
              </a:defRPr>
            </a:lvl1pPr>
          </a:lstStyle>
          <a:p>
            <a:pPr algn="ctr"/>
            <a:r>
              <a:rPr lang="zh-CN" altLang="en-US" sz="4400" dirty="0"/>
              <a:t>马尔康电网调度</a:t>
            </a:r>
            <a:endParaRPr lang="en-US" altLang="zh-CN" sz="4400" dirty="0"/>
          </a:p>
          <a:p>
            <a:pPr algn="ctr"/>
            <a:r>
              <a:rPr lang="zh-CN" altLang="en-US" sz="4400" dirty="0"/>
              <a:t>设计原则、依据、目标</a:t>
            </a:r>
            <a:endParaRPr lang="zh-CN" altLang="en-US" sz="4400" dirty="0"/>
          </a:p>
        </p:txBody>
      </p:sp>
      <p:sp>
        <p:nvSpPr>
          <p:cNvPr id="3" name="矩形 2"/>
          <p:cNvSpPr/>
          <p:nvPr/>
        </p:nvSpPr>
        <p:spPr>
          <a:xfrm>
            <a:off x="3489615" y="6002047"/>
            <a:ext cx="1574470" cy="523220"/>
          </a:xfrm>
          <a:prstGeom prst="rect">
            <a:avLst/>
          </a:prstGeom>
        </p:spPr>
        <p:txBody>
          <a:bodyPr wrap="none">
            <a:spAutoFit/>
          </a:bodyPr>
          <a:lstStyle/>
          <a:p>
            <a:r>
              <a:rPr lang="en-US" altLang="zh-CN" sz="2800" dirty="0">
                <a:solidFill>
                  <a:schemeClr val="bg1"/>
                </a:solidFill>
              </a:rPr>
              <a:t>P</a:t>
            </a:r>
            <a:r>
              <a:rPr lang="zh-CN" altLang="en-US" sz="2800" dirty="0">
                <a:solidFill>
                  <a:schemeClr val="bg1"/>
                </a:solidFill>
              </a:rPr>
              <a:t>rinciple</a:t>
            </a:r>
            <a:r>
              <a:rPr lang="en-US" altLang="zh-CN" sz="2800" dirty="0">
                <a:solidFill>
                  <a:schemeClr val="bg1"/>
                </a:solidFill>
              </a:rPr>
              <a:t>.</a:t>
            </a:r>
            <a:endParaRPr lang="zh-CN" altLang="en-US" sz="2800" dirty="0">
              <a:solidFill>
                <a:schemeClr val="bg1"/>
              </a:solidFill>
            </a:endParaRPr>
          </a:p>
        </p:txBody>
      </p:sp>
      <p:sp>
        <p:nvSpPr>
          <p:cNvPr id="4" name="矩形 3"/>
          <p:cNvSpPr/>
          <p:nvPr/>
        </p:nvSpPr>
        <p:spPr>
          <a:xfrm>
            <a:off x="5065559" y="6016561"/>
            <a:ext cx="1834156" cy="523220"/>
          </a:xfrm>
          <a:prstGeom prst="rect">
            <a:avLst/>
          </a:prstGeom>
        </p:spPr>
        <p:txBody>
          <a:bodyPr wrap="none">
            <a:spAutoFit/>
          </a:bodyPr>
          <a:lstStyle/>
          <a:p>
            <a:r>
              <a:rPr lang="en-US" altLang="zh-CN" sz="2800" dirty="0">
                <a:solidFill>
                  <a:schemeClr val="bg1"/>
                </a:solidFill>
              </a:rPr>
              <a:t>A</a:t>
            </a:r>
            <a:r>
              <a:rPr lang="zh-CN" altLang="en-US" sz="2800" dirty="0">
                <a:solidFill>
                  <a:schemeClr val="bg1"/>
                </a:solidFill>
              </a:rPr>
              <a:t>ccording</a:t>
            </a:r>
            <a:r>
              <a:rPr lang="en-US" altLang="zh-CN" sz="2800" dirty="0">
                <a:solidFill>
                  <a:schemeClr val="bg1"/>
                </a:solidFill>
              </a:rPr>
              <a:t>.</a:t>
            </a:r>
            <a:endParaRPr lang="zh-CN" altLang="en-US" sz="2800" dirty="0">
              <a:solidFill>
                <a:schemeClr val="bg1"/>
              </a:solidFill>
            </a:endParaRPr>
          </a:p>
        </p:txBody>
      </p:sp>
      <p:sp>
        <p:nvSpPr>
          <p:cNvPr id="5" name="矩形 4"/>
          <p:cNvSpPr/>
          <p:nvPr/>
        </p:nvSpPr>
        <p:spPr>
          <a:xfrm>
            <a:off x="6901189" y="5987534"/>
            <a:ext cx="1531188" cy="523220"/>
          </a:xfrm>
          <a:prstGeom prst="rect">
            <a:avLst/>
          </a:prstGeom>
        </p:spPr>
        <p:txBody>
          <a:bodyPr wrap="none">
            <a:spAutoFit/>
          </a:bodyPr>
          <a:lstStyle/>
          <a:p>
            <a:r>
              <a:rPr lang="en-US" altLang="zh-CN" sz="2800" dirty="0">
                <a:solidFill>
                  <a:schemeClr val="bg1"/>
                </a:solidFill>
              </a:rPr>
              <a:t>P</a:t>
            </a:r>
            <a:r>
              <a:rPr lang="zh-CN" altLang="en-US" sz="2800" dirty="0">
                <a:solidFill>
                  <a:schemeClr val="bg1"/>
                </a:solidFill>
              </a:rPr>
              <a:t>urpose</a:t>
            </a:r>
            <a:r>
              <a:rPr lang="en-US" altLang="zh-CN" sz="2800" dirty="0">
                <a:solidFill>
                  <a:schemeClr val="bg1"/>
                </a:solidFill>
              </a:rPr>
              <a:t>.</a:t>
            </a:r>
            <a:endParaRPr lang="zh-CN" altLang="en-US" sz="2800" dirty="0">
              <a:solidFill>
                <a:schemeClr val="bg1"/>
              </a:solidFill>
            </a:endParaRPr>
          </a:p>
        </p:txBody>
      </p:sp>
      <p:grpSp>
        <p:nvGrpSpPr>
          <p:cNvPr id="38" name="组合 37"/>
          <p:cNvGrpSpPr/>
          <p:nvPr/>
        </p:nvGrpSpPr>
        <p:grpSpPr>
          <a:xfrm>
            <a:off x="-355600" y="1591735"/>
            <a:ext cx="12937068" cy="1219198"/>
            <a:chOff x="-355600" y="897467"/>
            <a:chExt cx="12937068" cy="2607734"/>
          </a:xfrm>
        </p:grpSpPr>
        <p:sp>
          <p:nvSpPr>
            <p:cNvPr id="39" name="任意多边形 38"/>
            <p:cNvSpPr/>
            <p:nvPr/>
          </p:nvSpPr>
          <p:spPr>
            <a:xfrm>
              <a:off x="-355600" y="897467"/>
              <a:ext cx="4385733" cy="2607734"/>
            </a:xfrm>
            <a:custGeom>
              <a:avLst/>
              <a:gdLst>
                <a:gd name="connsiteX0" fmla="*/ 0 w 4385733"/>
                <a:gd name="connsiteY0" fmla="*/ 1303867 h 2607734"/>
                <a:gd name="connsiteX1" fmla="*/ 1134533 w 4385733"/>
                <a:gd name="connsiteY1" fmla="*/ 1303867 h 2607734"/>
                <a:gd name="connsiteX2" fmla="*/ 1354667 w 4385733"/>
                <a:gd name="connsiteY2" fmla="*/ 355600 h 2607734"/>
                <a:gd name="connsiteX3" fmla="*/ 1862667 w 4385733"/>
                <a:gd name="connsiteY3" fmla="*/ 2032000 h 2607734"/>
                <a:gd name="connsiteX4" fmla="*/ 2235200 w 4385733"/>
                <a:gd name="connsiteY4" fmla="*/ 846667 h 2607734"/>
                <a:gd name="connsiteX5" fmla="*/ 2336800 w 4385733"/>
                <a:gd name="connsiteY5" fmla="*/ 1371600 h 2607734"/>
                <a:gd name="connsiteX6" fmla="*/ 2997200 w 4385733"/>
                <a:gd name="connsiteY6" fmla="*/ 1371600 h 2607734"/>
                <a:gd name="connsiteX7" fmla="*/ 3318933 w 4385733"/>
                <a:gd name="connsiteY7" fmla="*/ 0 h 2607734"/>
                <a:gd name="connsiteX8" fmla="*/ 3623733 w 4385733"/>
                <a:gd name="connsiteY8" fmla="*/ 2607734 h 2607734"/>
                <a:gd name="connsiteX9" fmla="*/ 3911600 w 4385733"/>
                <a:gd name="connsiteY9" fmla="*/ 1303867 h 2607734"/>
                <a:gd name="connsiteX10" fmla="*/ 4385733 w 4385733"/>
                <a:gd name="connsiteY10" fmla="*/ 1303867 h 260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85733" h="2607734">
                  <a:moveTo>
                    <a:pt x="0" y="1303867"/>
                  </a:moveTo>
                  <a:lnTo>
                    <a:pt x="1134533" y="1303867"/>
                  </a:lnTo>
                  <a:lnTo>
                    <a:pt x="1354667" y="355600"/>
                  </a:lnTo>
                  <a:lnTo>
                    <a:pt x="1862667" y="2032000"/>
                  </a:lnTo>
                  <a:lnTo>
                    <a:pt x="2235200" y="846667"/>
                  </a:lnTo>
                  <a:lnTo>
                    <a:pt x="2336800" y="1371600"/>
                  </a:lnTo>
                  <a:lnTo>
                    <a:pt x="2997200" y="1371600"/>
                  </a:lnTo>
                  <a:lnTo>
                    <a:pt x="3318933" y="0"/>
                  </a:lnTo>
                  <a:lnTo>
                    <a:pt x="3623733" y="2607734"/>
                  </a:lnTo>
                  <a:lnTo>
                    <a:pt x="3911600" y="1303867"/>
                  </a:lnTo>
                  <a:lnTo>
                    <a:pt x="4385733" y="1303867"/>
                  </a:lnTo>
                </a:path>
              </a:pathLst>
            </a:custGeom>
            <a:noFill/>
            <a:ln>
              <a:gradFill flip="none" rotWithShape="1">
                <a:gsLst>
                  <a:gs pos="0">
                    <a:schemeClr val="bg1">
                      <a:lumMod val="75000"/>
                    </a:schemeClr>
                  </a:gs>
                  <a:gs pos="100000">
                    <a:srgbClr val="2A313D">
                      <a:alpha val="36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7874002" y="1151468"/>
              <a:ext cx="4707466" cy="2099733"/>
            </a:xfrm>
            <a:custGeom>
              <a:avLst/>
              <a:gdLst>
                <a:gd name="connsiteX0" fmla="*/ 0 w 4707466"/>
                <a:gd name="connsiteY0" fmla="*/ 999067 h 2099733"/>
                <a:gd name="connsiteX1" fmla="*/ 728133 w 4707466"/>
                <a:gd name="connsiteY1" fmla="*/ 999067 h 2099733"/>
                <a:gd name="connsiteX2" fmla="*/ 1083733 w 4707466"/>
                <a:gd name="connsiteY2" fmla="*/ 0 h 2099733"/>
                <a:gd name="connsiteX3" fmla="*/ 1473200 w 4707466"/>
                <a:gd name="connsiteY3" fmla="*/ 2099733 h 2099733"/>
                <a:gd name="connsiteX4" fmla="*/ 1710266 w 4707466"/>
                <a:gd name="connsiteY4" fmla="*/ 203200 h 2099733"/>
                <a:gd name="connsiteX5" fmla="*/ 1930400 w 4707466"/>
                <a:gd name="connsiteY5" fmla="*/ 1744133 h 2099733"/>
                <a:gd name="connsiteX6" fmla="*/ 2048933 w 4707466"/>
                <a:gd name="connsiteY6" fmla="*/ 829733 h 2099733"/>
                <a:gd name="connsiteX7" fmla="*/ 2861733 w 4707466"/>
                <a:gd name="connsiteY7" fmla="*/ 829733 h 2099733"/>
                <a:gd name="connsiteX8" fmla="*/ 3031066 w 4707466"/>
                <a:gd name="connsiteY8" fmla="*/ 1693333 h 2099733"/>
                <a:gd name="connsiteX9" fmla="*/ 3302000 w 4707466"/>
                <a:gd name="connsiteY9" fmla="*/ 169333 h 2099733"/>
                <a:gd name="connsiteX10" fmla="*/ 3572933 w 4707466"/>
                <a:gd name="connsiteY10" fmla="*/ 999067 h 2099733"/>
                <a:gd name="connsiteX11" fmla="*/ 4707466 w 4707466"/>
                <a:gd name="connsiteY11" fmla="*/ 999067 h 209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07466" h="2099733">
                  <a:moveTo>
                    <a:pt x="0" y="999067"/>
                  </a:moveTo>
                  <a:lnTo>
                    <a:pt x="728133" y="999067"/>
                  </a:lnTo>
                  <a:lnTo>
                    <a:pt x="1083733" y="0"/>
                  </a:lnTo>
                  <a:lnTo>
                    <a:pt x="1473200" y="2099733"/>
                  </a:lnTo>
                  <a:lnTo>
                    <a:pt x="1710266" y="203200"/>
                  </a:lnTo>
                  <a:lnTo>
                    <a:pt x="1930400" y="1744133"/>
                  </a:lnTo>
                  <a:lnTo>
                    <a:pt x="2048933" y="829733"/>
                  </a:lnTo>
                  <a:lnTo>
                    <a:pt x="2861733" y="829733"/>
                  </a:lnTo>
                  <a:lnTo>
                    <a:pt x="3031066" y="1693333"/>
                  </a:lnTo>
                  <a:lnTo>
                    <a:pt x="3302000" y="169333"/>
                  </a:lnTo>
                  <a:lnTo>
                    <a:pt x="3572933" y="999067"/>
                  </a:lnTo>
                  <a:lnTo>
                    <a:pt x="4707466" y="999067"/>
                  </a:lnTo>
                </a:path>
              </a:pathLst>
            </a:custGeom>
            <a:noFill/>
            <a:ln>
              <a:gradFill flip="none" rotWithShape="1">
                <a:gsLst>
                  <a:gs pos="0">
                    <a:schemeClr val="bg1">
                      <a:lumMod val="75000"/>
                    </a:schemeClr>
                  </a:gs>
                  <a:gs pos="100000">
                    <a:srgbClr val="2A313D">
                      <a:alpha val="36000"/>
                    </a:srgbClr>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repeatCount="indefinite" fill="hold" grpId="0" nodeType="withEffect">
                                  <p:stCondLst>
                                    <p:cond delay="0"/>
                                  </p:stCondLst>
                                  <p:iterate type="lt">
                                    <p:tmPct val="6483"/>
                                  </p:iterate>
                                  <p:childTnLst>
                                    <p:set>
                                      <p:cBhvr>
                                        <p:cTn id="6" dur="1250" fill="hold">
                                          <p:stCondLst>
                                            <p:cond delay="0"/>
                                          </p:stCondLst>
                                        </p:cTn>
                                        <p:tgtEl>
                                          <p:spTgt spid="122"/>
                                        </p:tgtEl>
                                        <p:attrNameLst>
                                          <p:attrName>style.visibility</p:attrName>
                                        </p:attrNameLst>
                                      </p:cBhvr>
                                      <p:to>
                                        <p:strVal val="visible"/>
                                      </p:to>
                                    </p:set>
                                    <p:anim to="" calcmode="lin" valueType="num">
                                      <p:cBhvr>
                                        <p:cTn id="7" dur="1" fill="hold">
                                          <p:stCondLst>
                                            <p:cond delay="0"/>
                                          </p:stCondLst>
                                        </p:cTn>
                                        <p:tgtEl>
                                          <p:spTgt spid="122"/>
                                        </p:tgtEl>
                                        <p:attrNameLst>
                                          <p:attrName>ppt_x</p:attrName>
                                        </p:attrNameLst>
                                      </p:cBhvr>
                                      <p:tavLst>
                                        <p:tav tm="0">
                                          <p:val>
                                            <p:strVal val="#ppt_x"/>
                                          </p:val>
                                        </p:tav>
                                        <p:tav tm="100000">
                                          <p:val>
                                            <p:strVal val="#ppt_x+0.1*sin(rand(360))"/>
                                          </p:val>
                                        </p:tav>
                                      </p:tavLst>
                                    </p:anim>
                                    <p:anim to="" calcmode="lin" valueType="num">
                                      <p:cBhvr>
                                        <p:cTn id="8" dur="1250" fill="hold">
                                          <p:stCondLst>
                                            <p:cond delay="0"/>
                                          </p:stCondLst>
                                        </p:cTn>
                                        <p:tgtEl>
                                          <p:spTgt spid="122"/>
                                        </p:tgtEl>
                                        <p:attrNameLst>
                                          <p:attrName>ppt_y</p:attrName>
                                        </p:attrNameLst>
                                      </p:cBhvr>
                                      <p:tavLst>
                                        <p:tav tm="0">
                                          <p:val>
                                            <p:strVal val="#ppt_y"/>
                                          </p:val>
                                        </p:tav>
                                        <p:tav tm="100000">
                                          <p:val>
                                            <p:strVal val="#ppt_y-0.2"/>
                                          </p:val>
                                        </p:tav>
                                      </p:tavLst>
                                    </p:anim>
                                    <p:animScale>
                                      <p:cBhvr>
                                        <p:cTn id="9" dur="1250" fill="hold">
                                          <p:stCondLst>
                                            <p:cond delay="0"/>
                                          </p:stCondLst>
                                        </p:cTn>
                                        <p:tgtEl>
                                          <p:spTgt spid="122"/>
                                        </p:tgtEl>
                                      </p:cBhvr>
                                      <p:to x="1000" y="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61312" y="-173889"/>
            <a:ext cx="3031512" cy="1091464"/>
            <a:chOff x="-161312" y="-173889"/>
            <a:chExt cx="3031512" cy="1091464"/>
          </a:xfrm>
        </p:grpSpPr>
        <p:grpSp>
          <p:nvGrpSpPr>
            <p:cNvPr id="3" name="组合 2"/>
            <p:cNvGrpSpPr/>
            <p:nvPr/>
          </p:nvGrpSpPr>
          <p:grpSpPr>
            <a:xfrm>
              <a:off x="-161312" y="-173889"/>
              <a:ext cx="3031512" cy="1091464"/>
              <a:chOff x="-161312" y="-173889"/>
              <a:chExt cx="3031512" cy="1091464"/>
            </a:xfrm>
          </p:grpSpPr>
          <p:pic>
            <p:nvPicPr>
              <p:cNvPr id="5" name="图片 4"/>
              <p:cNvPicPr>
                <a:picLocks noChangeAspect="1"/>
              </p:cNvPicPr>
              <p:nvPr/>
            </p:nvPicPr>
            <p:blipFill>
              <a:blip r:embed="rId1" cstate="print"/>
              <a:stretch>
                <a:fillRect/>
              </a:stretch>
            </p:blipFill>
            <p:spPr>
              <a:xfrm>
                <a:off x="-161312" y="-173889"/>
                <a:ext cx="1193210" cy="1091464"/>
              </a:xfrm>
              <a:prstGeom prst="rect">
                <a:avLst/>
              </a:prstGeom>
            </p:spPr>
          </p:pic>
          <p:sp>
            <p:nvSpPr>
              <p:cNvPr id="6" name="文本框 5"/>
              <p:cNvSpPr txBox="1"/>
              <p:nvPr/>
            </p:nvSpPr>
            <p:spPr>
              <a:xfrm>
                <a:off x="779160" y="171775"/>
                <a:ext cx="2091040"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设计原则</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7" name="直接连接符 6"/>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flipH="1">
              <a:off x="-22679" y="781050"/>
              <a:ext cx="282937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7804151" y="5512355"/>
            <a:ext cx="3244312"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满足电网</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5~10</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年的发展需要</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8" name="矩形 17"/>
          <p:cNvSpPr/>
          <p:nvPr/>
        </p:nvSpPr>
        <p:spPr>
          <a:xfrm>
            <a:off x="4763409" y="1788933"/>
            <a:ext cx="3244312"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具备远景年要求的扩充能力</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19" name="矩形 18"/>
          <p:cNvSpPr/>
          <p:nvPr/>
        </p:nvSpPr>
        <p:spPr>
          <a:xfrm>
            <a:off x="2028674" y="3710404"/>
            <a:ext cx="2214727"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系统间安全隔离</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0" name="矩形 19"/>
          <p:cNvSpPr/>
          <p:nvPr/>
        </p:nvSpPr>
        <p:spPr>
          <a:xfrm>
            <a:off x="5044016" y="4087313"/>
            <a:ext cx="1826868"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降低工程造价</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1" name="矩形 20"/>
          <p:cNvSpPr/>
          <p:nvPr/>
        </p:nvSpPr>
        <p:spPr>
          <a:xfrm>
            <a:off x="9240863" y="1321526"/>
            <a:ext cx="266614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适应电网的发展需求</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2" name="矩形 21"/>
          <p:cNvSpPr/>
          <p:nvPr/>
        </p:nvSpPr>
        <p:spPr>
          <a:xfrm>
            <a:off x="8582602" y="4293214"/>
            <a:ext cx="3376938"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满足安全调度、经济运行</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3" name="矩形 22"/>
          <p:cNvSpPr/>
          <p:nvPr/>
        </p:nvSpPr>
        <p:spPr>
          <a:xfrm>
            <a:off x="2617107" y="5012418"/>
            <a:ext cx="4471106"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最大限度利用电网的电力信息基础设施</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24" name="矩形 23"/>
          <p:cNvSpPr/>
          <p:nvPr/>
        </p:nvSpPr>
        <p:spPr>
          <a:xfrm>
            <a:off x="8684442" y="2639595"/>
            <a:ext cx="3244313"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充分利用原有系统设备</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grpSp>
        <p:nvGrpSpPr>
          <p:cNvPr id="25" name="组合 24"/>
          <p:cNvGrpSpPr/>
          <p:nvPr/>
        </p:nvGrpSpPr>
        <p:grpSpPr>
          <a:xfrm>
            <a:off x="323850" y="2971800"/>
            <a:ext cx="914400" cy="914400"/>
            <a:chOff x="4775200" y="2108200"/>
            <a:chExt cx="2641600" cy="2641600"/>
          </a:xfrm>
          <a:effectLst>
            <a:outerShdw blurRad="317500" sx="107000" sy="107000" algn="ctr" rotWithShape="0">
              <a:srgbClr val="B0D3F2">
                <a:alpha val="38000"/>
              </a:srgbClr>
            </a:outerShdw>
          </a:effectLst>
        </p:grpSpPr>
        <p:sp>
          <p:nvSpPr>
            <p:cNvPr id="26" name="椭圆 25"/>
            <p:cNvSpPr/>
            <p:nvPr/>
          </p:nvSpPr>
          <p:spPr>
            <a:xfrm>
              <a:off x="4775200" y="2108200"/>
              <a:ext cx="2641600" cy="2641600"/>
            </a:xfrm>
            <a:prstGeom prst="ellipse">
              <a:avLst/>
            </a:prstGeom>
            <a:solidFill>
              <a:schemeClr val="bg1">
                <a:lumMod val="95000"/>
                <a:alpha val="29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4775200" y="2108200"/>
              <a:ext cx="2641600" cy="2641600"/>
              <a:chOff x="4772025" y="2146300"/>
              <a:chExt cx="2641600" cy="2641600"/>
            </a:xfrm>
          </p:grpSpPr>
          <p:sp>
            <p:nvSpPr>
              <p:cNvPr id="28" name="闪电形 27"/>
              <p:cNvSpPr/>
              <p:nvPr/>
            </p:nvSpPr>
            <p:spPr>
              <a:xfrm>
                <a:off x="5193947" y="2623256"/>
                <a:ext cx="1687689" cy="1687689"/>
              </a:xfrm>
              <a:prstGeom prst="lightningBolt">
                <a:avLst/>
              </a:prstGeom>
              <a:gradFill>
                <a:gsLst>
                  <a:gs pos="0">
                    <a:srgbClr val="B7DDFF">
                      <a:alpha val="80000"/>
                    </a:srgbClr>
                  </a:gs>
                  <a:gs pos="100000">
                    <a:srgbClr val="222730">
                      <a:alpha val="80000"/>
                    </a:srgbClr>
                  </a:gs>
                </a:gsLst>
                <a:lin ang="5400000" scaled="1"/>
              </a:gradFill>
              <a:ln w="34925">
                <a:gradFill>
                  <a:gsLst>
                    <a:gs pos="0">
                      <a:srgbClr val="B7DDFF"/>
                    </a:gs>
                    <a:gs pos="100000">
                      <a:srgbClr val="222730">
                        <a:alpha val="80000"/>
                      </a:srgb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椭圆 28"/>
              <p:cNvSpPr/>
              <p:nvPr/>
            </p:nvSpPr>
            <p:spPr>
              <a:xfrm>
                <a:off x="4772025" y="2146300"/>
                <a:ext cx="2641600" cy="2641600"/>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0" name="矩形 29"/>
          <p:cNvSpPr/>
          <p:nvPr/>
        </p:nvSpPr>
        <p:spPr>
          <a:xfrm>
            <a:off x="1664304" y="2356391"/>
            <a:ext cx="3804860" cy="369332"/>
          </a:xfrm>
          <a:prstGeom prst="rect">
            <a:avLst/>
          </a:prstGeom>
        </p:spPr>
        <p:txBody>
          <a:bodyPr wrap="square">
            <a:spAutoFit/>
          </a:bodyPr>
          <a:lstStyle/>
          <a:p>
            <a:r>
              <a:rPr lang="zh-CN" altLang="zh-CN"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保证电网的安全、优质、经济运行</a:t>
            </a:r>
            <a:endParaRPr lang="zh-CN" altLang="en-US" dirty="0"/>
          </a:p>
        </p:txBody>
      </p:sp>
      <p:cxnSp>
        <p:nvCxnSpPr>
          <p:cNvPr id="32" name="直接连接符 31"/>
          <p:cNvCxnSpPr>
            <a:stCxn id="29" idx="6"/>
          </p:cNvCxnSpPr>
          <p:nvPr/>
        </p:nvCxnSpPr>
        <p:spPr>
          <a:xfrm>
            <a:off x="1238250" y="3429000"/>
            <a:ext cx="10915650" cy="0"/>
          </a:xfrm>
          <a:prstGeom prst="line">
            <a:avLst/>
          </a:prstGeom>
          <a:ln w="28575">
            <a:gradFill flip="none" rotWithShape="1">
              <a:gsLst>
                <a:gs pos="0">
                  <a:srgbClr val="687F95"/>
                </a:gs>
                <a:gs pos="51100">
                  <a:schemeClr val="bg1">
                    <a:lumMod val="95000"/>
                  </a:schemeClr>
                </a:gs>
                <a:gs pos="100000">
                  <a:srgbClr val="080E19"/>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3" name="任意多边形 52"/>
          <p:cNvSpPr/>
          <p:nvPr/>
        </p:nvSpPr>
        <p:spPr>
          <a:xfrm>
            <a:off x="8115300" y="1981200"/>
            <a:ext cx="914400" cy="342900"/>
          </a:xfrm>
          <a:custGeom>
            <a:avLst/>
            <a:gdLst>
              <a:gd name="connsiteX0" fmla="*/ 0 w 914400"/>
              <a:gd name="connsiteY0" fmla="*/ 342900 h 342900"/>
              <a:gd name="connsiteX1" fmla="*/ 355600 w 914400"/>
              <a:gd name="connsiteY1" fmla="*/ 342900 h 342900"/>
              <a:gd name="connsiteX2" fmla="*/ 495300 w 914400"/>
              <a:gd name="connsiteY2" fmla="*/ 0 h 342900"/>
              <a:gd name="connsiteX3" fmla="*/ 914400 w 914400"/>
              <a:gd name="connsiteY3" fmla="*/ 0 h 342900"/>
            </a:gdLst>
            <a:ahLst/>
            <a:cxnLst>
              <a:cxn ang="0">
                <a:pos x="connsiteX0" y="connsiteY0"/>
              </a:cxn>
              <a:cxn ang="0">
                <a:pos x="connsiteX1" y="connsiteY1"/>
              </a:cxn>
              <a:cxn ang="0">
                <a:pos x="connsiteX2" y="connsiteY2"/>
              </a:cxn>
              <a:cxn ang="0">
                <a:pos x="connsiteX3" y="connsiteY3"/>
              </a:cxn>
            </a:cxnLst>
            <a:rect l="l" t="t" r="r" b="b"/>
            <a:pathLst>
              <a:path w="914400" h="342900">
                <a:moveTo>
                  <a:pt x="0" y="342900"/>
                </a:moveTo>
                <a:lnTo>
                  <a:pt x="355600" y="342900"/>
                </a:lnTo>
                <a:lnTo>
                  <a:pt x="495300" y="0"/>
                </a:lnTo>
                <a:lnTo>
                  <a:pt x="914400"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55" name="任意多边形 54"/>
          <p:cNvSpPr/>
          <p:nvPr/>
        </p:nvSpPr>
        <p:spPr>
          <a:xfrm>
            <a:off x="5626100" y="2654300"/>
            <a:ext cx="1054100" cy="355600"/>
          </a:xfrm>
          <a:custGeom>
            <a:avLst/>
            <a:gdLst>
              <a:gd name="connsiteX0" fmla="*/ 0 w 1054100"/>
              <a:gd name="connsiteY0" fmla="*/ 355600 h 355600"/>
              <a:gd name="connsiteX1" fmla="*/ 825500 w 1054100"/>
              <a:gd name="connsiteY1" fmla="*/ 355600 h 355600"/>
              <a:gd name="connsiteX2" fmla="*/ 1054100 w 1054100"/>
              <a:gd name="connsiteY2" fmla="*/ 0 h 355600"/>
            </a:gdLst>
            <a:ahLst/>
            <a:cxnLst>
              <a:cxn ang="0">
                <a:pos x="connsiteX0" y="connsiteY0"/>
              </a:cxn>
              <a:cxn ang="0">
                <a:pos x="connsiteX1" y="connsiteY1"/>
              </a:cxn>
              <a:cxn ang="0">
                <a:pos x="connsiteX2" y="connsiteY2"/>
              </a:cxn>
            </a:cxnLst>
            <a:rect l="l" t="t" r="r" b="b"/>
            <a:pathLst>
              <a:path w="1054100" h="355600">
                <a:moveTo>
                  <a:pt x="0" y="355600"/>
                </a:moveTo>
                <a:lnTo>
                  <a:pt x="825500" y="355600"/>
                </a:lnTo>
                <a:lnTo>
                  <a:pt x="1054100"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75" name="组合 74"/>
          <p:cNvGrpSpPr/>
          <p:nvPr/>
        </p:nvGrpSpPr>
        <p:grpSpPr>
          <a:xfrm>
            <a:off x="7653867" y="1454785"/>
            <a:ext cx="1613958" cy="1948815"/>
            <a:chOff x="7653867" y="1454785"/>
            <a:chExt cx="1613958" cy="1948815"/>
          </a:xfrm>
        </p:grpSpPr>
        <p:sp>
          <p:nvSpPr>
            <p:cNvPr id="39" name="任意多边形 38"/>
            <p:cNvSpPr/>
            <p:nvPr/>
          </p:nvSpPr>
          <p:spPr>
            <a:xfrm>
              <a:off x="7653867" y="1490133"/>
              <a:ext cx="1537985" cy="1913467"/>
            </a:xfrm>
            <a:custGeom>
              <a:avLst/>
              <a:gdLst>
                <a:gd name="connsiteX0" fmla="*/ 0 w 2726266"/>
                <a:gd name="connsiteY0" fmla="*/ 1913467 h 1913467"/>
                <a:gd name="connsiteX1" fmla="*/ 1270000 w 2726266"/>
                <a:gd name="connsiteY1" fmla="*/ 0 h 1913467"/>
                <a:gd name="connsiteX2" fmla="*/ 2726266 w 2726266"/>
                <a:gd name="connsiteY2" fmla="*/ 0 h 1913467"/>
                <a:gd name="connsiteX0-1" fmla="*/ 0 w 2317258"/>
                <a:gd name="connsiteY0-2" fmla="*/ 1913467 h 1913467"/>
                <a:gd name="connsiteX1-3" fmla="*/ 1270000 w 2317258"/>
                <a:gd name="connsiteY1-4" fmla="*/ 0 h 1913467"/>
                <a:gd name="connsiteX2-5" fmla="*/ 2317258 w 2317258"/>
                <a:gd name="connsiteY2-6" fmla="*/ 4763 h 1913467"/>
              </a:gdLst>
              <a:ahLst/>
              <a:cxnLst>
                <a:cxn ang="0">
                  <a:pos x="connsiteX0-1" y="connsiteY0-2"/>
                </a:cxn>
                <a:cxn ang="0">
                  <a:pos x="connsiteX1-3" y="connsiteY1-4"/>
                </a:cxn>
                <a:cxn ang="0">
                  <a:pos x="connsiteX2-5" y="connsiteY2-6"/>
                </a:cxn>
              </a:cxnLst>
              <a:rect l="l" t="t" r="r" b="b"/>
              <a:pathLst>
                <a:path w="2317258" h="1913467">
                  <a:moveTo>
                    <a:pt x="0" y="1913467"/>
                  </a:moveTo>
                  <a:lnTo>
                    <a:pt x="1270000" y="0"/>
                  </a:lnTo>
                  <a:lnTo>
                    <a:pt x="2317258" y="4763"/>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0" name="椭圆 59"/>
            <p:cNvSpPr/>
            <p:nvPr/>
          </p:nvSpPr>
          <p:spPr>
            <a:xfrm>
              <a:off x="9194165" y="1454785"/>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7908539" y="2808605"/>
            <a:ext cx="801756" cy="262255"/>
            <a:chOff x="7908539" y="2808605"/>
            <a:chExt cx="801756" cy="262255"/>
          </a:xfrm>
        </p:grpSpPr>
        <p:grpSp>
          <p:nvGrpSpPr>
            <p:cNvPr id="58" name="组合 57"/>
            <p:cNvGrpSpPr/>
            <p:nvPr/>
          </p:nvGrpSpPr>
          <p:grpSpPr>
            <a:xfrm>
              <a:off x="7908539" y="2845100"/>
              <a:ext cx="717301" cy="225760"/>
              <a:chOff x="7908539" y="2845100"/>
              <a:chExt cx="908436" cy="130765"/>
            </a:xfrm>
          </p:grpSpPr>
          <p:cxnSp>
            <p:nvCxnSpPr>
              <p:cNvPr id="41" name="直接连接符 40"/>
              <p:cNvCxnSpPr/>
              <p:nvPr/>
            </p:nvCxnSpPr>
            <p:spPr>
              <a:xfrm>
                <a:off x="7908539" y="2845100"/>
                <a:ext cx="908436" cy="0"/>
              </a:xfrm>
              <a:prstGeom prst="line">
                <a:avLst/>
              </a:pr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54" name="任意多边形 53"/>
              <p:cNvSpPr/>
              <p:nvPr/>
            </p:nvSpPr>
            <p:spPr>
              <a:xfrm>
                <a:off x="7975600" y="2846387"/>
                <a:ext cx="241300" cy="129478"/>
              </a:xfrm>
              <a:custGeom>
                <a:avLst/>
                <a:gdLst>
                  <a:gd name="connsiteX0" fmla="*/ 101600 w 520700"/>
                  <a:gd name="connsiteY0" fmla="*/ 0 h 279400"/>
                  <a:gd name="connsiteX1" fmla="*/ 0 w 520700"/>
                  <a:gd name="connsiteY1" fmla="*/ 279400 h 279400"/>
                  <a:gd name="connsiteX2" fmla="*/ 520700 w 520700"/>
                  <a:gd name="connsiteY2" fmla="*/ 279400 h 279400"/>
                </a:gdLst>
                <a:ahLst/>
                <a:cxnLst>
                  <a:cxn ang="0">
                    <a:pos x="connsiteX0" y="connsiteY0"/>
                  </a:cxn>
                  <a:cxn ang="0">
                    <a:pos x="connsiteX1" y="connsiteY1"/>
                  </a:cxn>
                  <a:cxn ang="0">
                    <a:pos x="connsiteX2" y="connsiteY2"/>
                  </a:cxn>
                </a:cxnLst>
                <a:rect l="l" t="t" r="r" b="b"/>
                <a:pathLst>
                  <a:path w="520700" h="279400">
                    <a:moveTo>
                      <a:pt x="101600" y="0"/>
                    </a:moveTo>
                    <a:lnTo>
                      <a:pt x="0" y="279400"/>
                    </a:lnTo>
                    <a:lnTo>
                      <a:pt x="520700" y="27940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sp>
          <p:nvSpPr>
            <p:cNvPr id="61" name="椭圆 60"/>
            <p:cNvSpPr/>
            <p:nvPr/>
          </p:nvSpPr>
          <p:spPr>
            <a:xfrm>
              <a:off x="8636635" y="2808605"/>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7188503" y="4221842"/>
            <a:ext cx="1441306" cy="320885"/>
            <a:chOff x="7188503" y="4221842"/>
            <a:chExt cx="1441306" cy="320885"/>
          </a:xfrm>
        </p:grpSpPr>
        <p:grpSp>
          <p:nvGrpSpPr>
            <p:cNvPr id="57" name="组合 56"/>
            <p:cNvGrpSpPr/>
            <p:nvPr/>
          </p:nvGrpSpPr>
          <p:grpSpPr>
            <a:xfrm>
              <a:off x="7188503" y="4221842"/>
              <a:ext cx="1374926" cy="320885"/>
              <a:chOff x="7203017" y="4483100"/>
              <a:chExt cx="1374926" cy="320885"/>
            </a:xfrm>
          </p:grpSpPr>
          <p:sp>
            <p:nvSpPr>
              <p:cNvPr id="44" name="任意多边形 43"/>
              <p:cNvSpPr/>
              <p:nvPr/>
            </p:nvSpPr>
            <p:spPr>
              <a:xfrm>
                <a:off x="7203017" y="4758266"/>
                <a:ext cx="1374926" cy="45719"/>
              </a:xfrm>
              <a:custGeom>
                <a:avLst/>
                <a:gdLst>
                  <a:gd name="connsiteX0" fmla="*/ 0 w 2472266"/>
                  <a:gd name="connsiteY0" fmla="*/ 0 h 0"/>
                  <a:gd name="connsiteX1" fmla="*/ 2472266 w 2472266"/>
                  <a:gd name="connsiteY1" fmla="*/ 0 h 0"/>
                </a:gdLst>
                <a:ahLst/>
                <a:cxnLst>
                  <a:cxn ang="0">
                    <a:pos x="connsiteX0" y="connsiteY0"/>
                  </a:cxn>
                  <a:cxn ang="0">
                    <a:pos x="connsiteX1" y="connsiteY1"/>
                  </a:cxn>
                </a:cxnLst>
                <a:rect l="l" t="t" r="r" b="b"/>
                <a:pathLst>
                  <a:path w="2472266">
                    <a:moveTo>
                      <a:pt x="0" y="0"/>
                    </a:moveTo>
                    <a:lnTo>
                      <a:pt x="2472266"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2" name="任意多边形 51"/>
              <p:cNvSpPr/>
              <p:nvPr/>
            </p:nvSpPr>
            <p:spPr>
              <a:xfrm>
                <a:off x="7416800" y="4483100"/>
                <a:ext cx="673100" cy="279400"/>
              </a:xfrm>
              <a:custGeom>
                <a:avLst/>
                <a:gdLst>
                  <a:gd name="connsiteX0" fmla="*/ 0 w 673100"/>
                  <a:gd name="connsiteY0" fmla="*/ 279400 h 279400"/>
                  <a:gd name="connsiteX1" fmla="*/ 76200 w 673100"/>
                  <a:gd name="connsiteY1" fmla="*/ 0 h 279400"/>
                  <a:gd name="connsiteX2" fmla="*/ 673100 w 673100"/>
                  <a:gd name="connsiteY2" fmla="*/ 0 h 279400"/>
                </a:gdLst>
                <a:ahLst/>
                <a:cxnLst>
                  <a:cxn ang="0">
                    <a:pos x="connsiteX0" y="connsiteY0"/>
                  </a:cxn>
                  <a:cxn ang="0">
                    <a:pos x="connsiteX1" y="connsiteY1"/>
                  </a:cxn>
                  <a:cxn ang="0">
                    <a:pos x="connsiteX2" y="connsiteY2"/>
                  </a:cxn>
                </a:cxnLst>
                <a:rect l="l" t="t" r="r" b="b"/>
                <a:pathLst>
                  <a:path w="673100" h="279400">
                    <a:moveTo>
                      <a:pt x="0" y="279400"/>
                    </a:moveTo>
                    <a:lnTo>
                      <a:pt x="76200" y="0"/>
                    </a:lnTo>
                    <a:lnTo>
                      <a:pt x="673100"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grpSp>
        <p:sp>
          <p:nvSpPr>
            <p:cNvPr id="62" name="椭圆 61"/>
            <p:cNvSpPr/>
            <p:nvPr/>
          </p:nvSpPr>
          <p:spPr>
            <a:xfrm>
              <a:off x="8556149" y="4462145"/>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6976533" y="3471333"/>
            <a:ext cx="884926" cy="2270972"/>
            <a:chOff x="6976533" y="3471333"/>
            <a:chExt cx="884926" cy="2270972"/>
          </a:xfrm>
        </p:grpSpPr>
        <p:sp>
          <p:nvSpPr>
            <p:cNvPr id="43" name="任意多边形 42"/>
            <p:cNvSpPr/>
            <p:nvPr/>
          </p:nvSpPr>
          <p:spPr>
            <a:xfrm>
              <a:off x="6976533" y="3471333"/>
              <a:ext cx="812800" cy="2235200"/>
            </a:xfrm>
            <a:custGeom>
              <a:avLst/>
              <a:gdLst>
                <a:gd name="connsiteX0" fmla="*/ 0 w 812800"/>
                <a:gd name="connsiteY0" fmla="*/ 0 h 2235200"/>
                <a:gd name="connsiteX1" fmla="*/ 406400 w 812800"/>
                <a:gd name="connsiteY1" fmla="*/ 2235200 h 2235200"/>
                <a:gd name="connsiteX2" fmla="*/ 812800 w 812800"/>
                <a:gd name="connsiteY2" fmla="*/ 2235200 h 2235200"/>
              </a:gdLst>
              <a:ahLst/>
              <a:cxnLst>
                <a:cxn ang="0">
                  <a:pos x="connsiteX0" y="connsiteY0"/>
                </a:cxn>
                <a:cxn ang="0">
                  <a:pos x="connsiteX1" y="connsiteY1"/>
                </a:cxn>
                <a:cxn ang="0">
                  <a:pos x="connsiteX2" y="connsiteY2"/>
                </a:cxn>
              </a:cxnLst>
              <a:rect l="l" t="t" r="r" b="b"/>
              <a:pathLst>
                <a:path w="812800" h="2235200">
                  <a:moveTo>
                    <a:pt x="0" y="0"/>
                  </a:moveTo>
                  <a:lnTo>
                    <a:pt x="406400" y="2235200"/>
                  </a:lnTo>
                  <a:lnTo>
                    <a:pt x="812800" y="223520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3" name="椭圆 62"/>
            <p:cNvSpPr/>
            <p:nvPr/>
          </p:nvSpPr>
          <p:spPr>
            <a:xfrm>
              <a:off x="7787799" y="5668645"/>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01067" y="3420533"/>
            <a:ext cx="512392" cy="1550247"/>
            <a:chOff x="4301067" y="3420533"/>
            <a:chExt cx="512392" cy="1550247"/>
          </a:xfrm>
        </p:grpSpPr>
        <p:sp>
          <p:nvSpPr>
            <p:cNvPr id="38" name="任意多边形 37"/>
            <p:cNvSpPr/>
            <p:nvPr/>
          </p:nvSpPr>
          <p:spPr>
            <a:xfrm>
              <a:off x="4301067" y="3420533"/>
              <a:ext cx="472016" cy="1475317"/>
            </a:xfrm>
            <a:custGeom>
              <a:avLst/>
              <a:gdLst>
                <a:gd name="connsiteX0" fmla="*/ 0 w 795866"/>
                <a:gd name="connsiteY0" fmla="*/ 0 h 1405467"/>
                <a:gd name="connsiteX1" fmla="*/ 440266 w 795866"/>
                <a:gd name="connsiteY1" fmla="*/ 1405467 h 1405467"/>
                <a:gd name="connsiteX2" fmla="*/ 795866 w 795866"/>
                <a:gd name="connsiteY2" fmla="*/ 1405467 h 1405467"/>
                <a:gd name="connsiteX0-1" fmla="*/ 0 w 1183216"/>
                <a:gd name="connsiteY0-2" fmla="*/ 0 h 1405467"/>
                <a:gd name="connsiteX1-3" fmla="*/ 440266 w 1183216"/>
                <a:gd name="connsiteY1-4" fmla="*/ 1405467 h 1405467"/>
                <a:gd name="connsiteX2-5" fmla="*/ 1183216 w 1183216"/>
                <a:gd name="connsiteY2-6" fmla="*/ 1399117 h 1405467"/>
                <a:gd name="connsiteX0-7" fmla="*/ 0 w 440266"/>
                <a:gd name="connsiteY0-8" fmla="*/ 0 h 1405467"/>
                <a:gd name="connsiteX1-9" fmla="*/ 440266 w 440266"/>
                <a:gd name="connsiteY1-10" fmla="*/ 1405467 h 1405467"/>
                <a:gd name="connsiteX0-11" fmla="*/ 0 w 554566"/>
                <a:gd name="connsiteY0-12" fmla="*/ 0 h 1684867"/>
                <a:gd name="connsiteX1-13" fmla="*/ 554566 w 554566"/>
                <a:gd name="connsiteY1-14" fmla="*/ 1684867 h 1684867"/>
                <a:gd name="connsiteX0-15" fmla="*/ 0 w 472016"/>
                <a:gd name="connsiteY0-16" fmla="*/ 0 h 1475317"/>
                <a:gd name="connsiteX1-17" fmla="*/ 472016 w 472016"/>
                <a:gd name="connsiteY1-18" fmla="*/ 1475317 h 1475317"/>
              </a:gdLst>
              <a:ahLst/>
              <a:cxnLst>
                <a:cxn ang="0">
                  <a:pos x="connsiteX0-1" y="connsiteY0-2"/>
                </a:cxn>
                <a:cxn ang="0">
                  <a:pos x="connsiteX1-3" y="connsiteY1-4"/>
                </a:cxn>
              </a:cxnLst>
              <a:rect l="l" t="t" r="r" b="b"/>
              <a:pathLst>
                <a:path w="472016" h="1475317">
                  <a:moveTo>
                    <a:pt x="0" y="0"/>
                  </a:moveTo>
                  <a:lnTo>
                    <a:pt x="472016" y="1475317"/>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4" name="椭圆 63"/>
            <p:cNvSpPr/>
            <p:nvPr/>
          </p:nvSpPr>
          <p:spPr>
            <a:xfrm>
              <a:off x="4739799" y="4897120"/>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521199" y="4097867"/>
            <a:ext cx="568485" cy="223625"/>
            <a:chOff x="4521199" y="4097867"/>
            <a:chExt cx="568485" cy="223625"/>
          </a:xfrm>
        </p:grpSpPr>
        <p:sp>
          <p:nvSpPr>
            <p:cNvPr id="48" name="任意多边形 47"/>
            <p:cNvSpPr/>
            <p:nvPr/>
          </p:nvSpPr>
          <p:spPr>
            <a:xfrm>
              <a:off x="4521199" y="4097867"/>
              <a:ext cx="501537" cy="192806"/>
            </a:xfrm>
            <a:custGeom>
              <a:avLst/>
              <a:gdLst>
                <a:gd name="connsiteX0" fmla="*/ 0 w 1185333"/>
                <a:gd name="connsiteY0" fmla="*/ 0 h 389466"/>
                <a:gd name="connsiteX1" fmla="*/ 609600 w 1185333"/>
                <a:gd name="connsiteY1" fmla="*/ 389466 h 389466"/>
                <a:gd name="connsiteX2" fmla="*/ 1185333 w 1185333"/>
                <a:gd name="connsiteY2" fmla="*/ 389466 h 389466"/>
                <a:gd name="connsiteX0-1" fmla="*/ 0 w 880599"/>
                <a:gd name="connsiteY0-2" fmla="*/ 0 h 401934"/>
                <a:gd name="connsiteX1-3" fmla="*/ 609600 w 880599"/>
                <a:gd name="connsiteY1-4" fmla="*/ 389466 h 401934"/>
                <a:gd name="connsiteX2-5" fmla="*/ 880599 w 880599"/>
                <a:gd name="connsiteY2-6" fmla="*/ 401934 h 401934"/>
                <a:gd name="connsiteX0-7" fmla="*/ 0 w 880599"/>
                <a:gd name="connsiteY0-8" fmla="*/ 0 h 401934"/>
                <a:gd name="connsiteX1-9" fmla="*/ 326251 w 880599"/>
                <a:gd name="connsiteY1-10" fmla="*/ 364531 h 401934"/>
                <a:gd name="connsiteX2-11" fmla="*/ 880599 w 880599"/>
                <a:gd name="connsiteY2-12" fmla="*/ 401934 h 401934"/>
                <a:gd name="connsiteX0-13" fmla="*/ 0 w 844512"/>
                <a:gd name="connsiteY0-14" fmla="*/ 0 h 364531"/>
                <a:gd name="connsiteX1-15" fmla="*/ 326251 w 844512"/>
                <a:gd name="connsiteY1-16" fmla="*/ 364531 h 364531"/>
                <a:gd name="connsiteX2-17" fmla="*/ 844512 w 844512"/>
                <a:gd name="connsiteY2-18" fmla="*/ 359856 h 364531"/>
                <a:gd name="connsiteX0-19" fmla="*/ 0 w 844512"/>
                <a:gd name="connsiteY0-20" fmla="*/ 0 h 378558"/>
                <a:gd name="connsiteX1-21" fmla="*/ 326251 w 844512"/>
                <a:gd name="connsiteY1-22" fmla="*/ 364531 h 378558"/>
                <a:gd name="connsiteX2-23" fmla="*/ 844512 w 844512"/>
                <a:gd name="connsiteY2-24" fmla="*/ 378558 h 378558"/>
              </a:gdLst>
              <a:ahLst/>
              <a:cxnLst>
                <a:cxn ang="0">
                  <a:pos x="connsiteX0-1" y="connsiteY0-2"/>
                </a:cxn>
                <a:cxn ang="0">
                  <a:pos x="connsiteX1-3" y="connsiteY1-4"/>
                </a:cxn>
                <a:cxn ang="0">
                  <a:pos x="connsiteX2-5" y="connsiteY2-6"/>
                </a:cxn>
              </a:cxnLst>
              <a:rect l="l" t="t" r="r" b="b"/>
              <a:pathLst>
                <a:path w="844512" h="378558">
                  <a:moveTo>
                    <a:pt x="0" y="0"/>
                  </a:moveTo>
                  <a:lnTo>
                    <a:pt x="326251" y="364531"/>
                  </a:lnTo>
                  <a:lnTo>
                    <a:pt x="844512" y="378558"/>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solidFill>
              </a:endParaRPr>
            </a:p>
          </p:txBody>
        </p:sp>
        <p:sp>
          <p:nvSpPr>
            <p:cNvPr id="65" name="椭圆 64"/>
            <p:cNvSpPr/>
            <p:nvPr/>
          </p:nvSpPr>
          <p:spPr>
            <a:xfrm>
              <a:off x="5016024" y="4247832"/>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67866" y="2166619"/>
            <a:ext cx="803858" cy="1270847"/>
            <a:chOff x="5367866" y="2166619"/>
            <a:chExt cx="803858" cy="1270847"/>
          </a:xfrm>
        </p:grpSpPr>
        <p:sp>
          <p:nvSpPr>
            <p:cNvPr id="37" name="任意多边形 36"/>
            <p:cNvSpPr/>
            <p:nvPr/>
          </p:nvSpPr>
          <p:spPr>
            <a:xfrm>
              <a:off x="5367866" y="2235139"/>
              <a:ext cx="745791" cy="1202327"/>
            </a:xfrm>
            <a:custGeom>
              <a:avLst/>
              <a:gdLst>
                <a:gd name="connsiteX0" fmla="*/ 0 w 1083733"/>
                <a:gd name="connsiteY0" fmla="*/ 1066800 h 1066800"/>
                <a:gd name="connsiteX1" fmla="*/ 440266 w 1083733"/>
                <a:gd name="connsiteY1" fmla="*/ 0 h 1066800"/>
                <a:gd name="connsiteX2" fmla="*/ 1083733 w 1083733"/>
                <a:gd name="connsiteY2" fmla="*/ 0 h 1066800"/>
                <a:gd name="connsiteX0-1" fmla="*/ 0 w 440266"/>
                <a:gd name="connsiteY0-2" fmla="*/ 1066800 h 1066800"/>
                <a:gd name="connsiteX1-3" fmla="*/ 440266 w 440266"/>
                <a:gd name="connsiteY1-4" fmla="*/ 0 h 1066800"/>
                <a:gd name="connsiteX0-5" fmla="*/ 0 w 980016"/>
                <a:gd name="connsiteY0-6" fmla="*/ 1200150 h 1200150"/>
                <a:gd name="connsiteX1-7" fmla="*/ 980016 w 980016"/>
                <a:gd name="connsiteY1-8" fmla="*/ 0 h 1200150"/>
                <a:gd name="connsiteX0-9" fmla="*/ 0 w 1399116"/>
                <a:gd name="connsiteY0-10" fmla="*/ 1701800 h 1701800"/>
                <a:gd name="connsiteX1-11" fmla="*/ 1399116 w 1399116"/>
                <a:gd name="connsiteY1-12" fmla="*/ 0 h 1701800"/>
                <a:gd name="connsiteX0-13" fmla="*/ 0 w 1214966"/>
                <a:gd name="connsiteY0-14" fmla="*/ 1479550 h 1479550"/>
                <a:gd name="connsiteX1-15" fmla="*/ 1214966 w 1214966"/>
                <a:gd name="connsiteY1-16" fmla="*/ 0 h 1479550"/>
                <a:gd name="connsiteX0-17" fmla="*/ 0 w 963506"/>
                <a:gd name="connsiteY0-18" fmla="*/ 1144270 h 1144270"/>
                <a:gd name="connsiteX1-19" fmla="*/ 963506 w 963506"/>
                <a:gd name="connsiteY1-20" fmla="*/ 0 h 1144270"/>
                <a:gd name="connsiteX0-21" fmla="*/ 0 w 818363"/>
                <a:gd name="connsiteY0-22" fmla="*/ 1187813 h 1187813"/>
                <a:gd name="connsiteX1-23" fmla="*/ 818363 w 818363"/>
                <a:gd name="connsiteY1-24" fmla="*/ 0 h 1187813"/>
                <a:gd name="connsiteX0-25" fmla="*/ 0 w 745791"/>
                <a:gd name="connsiteY0-26" fmla="*/ 1202327 h 1202327"/>
                <a:gd name="connsiteX1-27" fmla="*/ 745791 w 745791"/>
                <a:gd name="connsiteY1-28" fmla="*/ 0 h 1202327"/>
              </a:gdLst>
              <a:ahLst/>
              <a:cxnLst>
                <a:cxn ang="0">
                  <a:pos x="connsiteX0-1" y="connsiteY0-2"/>
                </a:cxn>
                <a:cxn ang="0">
                  <a:pos x="connsiteX1-3" y="connsiteY1-4"/>
                </a:cxn>
              </a:cxnLst>
              <a:rect l="l" t="t" r="r" b="b"/>
              <a:pathLst>
                <a:path w="745791" h="1202327">
                  <a:moveTo>
                    <a:pt x="0" y="1202327"/>
                  </a:moveTo>
                  <a:lnTo>
                    <a:pt x="745791"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椭圆 65"/>
            <p:cNvSpPr/>
            <p:nvPr/>
          </p:nvSpPr>
          <p:spPr>
            <a:xfrm>
              <a:off x="6098064" y="2166619"/>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2887131" y="2710904"/>
            <a:ext cx="289208" cy="712277"/>
            <a:chOff x="2887131" y="2710904"/>
            <a:chExt cx="289208" cy="712277"/>
          </a:xfrm>
        </p:grpSpPr>
        <p:sp>
          <p:nvSpPr>
            <p:cNvPr id="35" name="任意多边形 34"/>
            <p:cNvSpPr/>
            <p:nvPr/>
          </p:nvSpPr>
          <p:spPr>
            <a:xfrm>
              <a:off x="2887131" y="2774952"/>
              <a:ext cx="240243" cy="648229"/>
            </a:xfrm>
            <a:custGeom>
              <a:avLst/>
              <a:gdLst>
                <a:gd name="connsiteX0" fmla="*/ 0 w 575734"/>
                <a:gd name="connsiteY0" fmla="*/ 541867 h 541867"/>
                <a:gd name="connsiteX1" fmla="*/ 135467 w 575734"/>
                <a:gd name="connsiteY1" fmla="*/ 0 h 541867"/>
                <a:gd name="connsiteX2" fmla="*/ 575734 w 575734"/>
                <a:gd name="connsiteY2" fmla="*/ 0 h 541867"/>
                <a:gd name="connsiteX0-1" fmla="*/ 0 w 135467"/>
                <a:gd name="connsiteY0-2" fmla="*/ 541867 h 541867"/>
                <a:gd name="connsiteX1-3" fmla="*/ 135467 w 135467"/>
                <a:gd name="connsiteY1-4" fmla="*/ 0 h 541867"/>
                <a:gd name="connsiteX0-5" fmla="*/ 0 w 99841"/>
                <a:gd name="connsiteY0-6" fmla="*/ 409492 h 409492"/>
                <a:gd name="connsiteX1-7" fmla="*/ 99841 w 99841"/>
                <a:gd name="connsiteY1-8" fmla="*/ 0 h 409492"/>
              </a:gdLst>
              <a:ahLst/>
              <a:cxnLst>
                <a:cxn ang="0">
                  <a:pos x="connsiteX0-1" y="connsiteY0-2"/>
                </a:cxn>
                <a:cxn ang="0">
                  <a:pos x="connsiteX1-3" y="connsiteY1-4"/>
                </a:cxn>
              </a:cxnLst>
              <a:rect l="l" t="t" r="r" b="b"/>
              <a:pathLst>
                <a:path w="99841" h="409492">
                  <a:moveTo>
                    <a:pt x="0" y="409492"/>
                  </a:moveTo>
                  <a:lnTo>
                    <a:pt x="99841" y="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7" name="椭圆 66"/>
            <p:cNvSpPr/>
            <p:nvPr/>
          </p:nvSpPr>
          <p:spPr>
            <a:xfrm>
              <a:off x="3102679" y="2710904"/>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625601" y="3438525"/>
            <a:ext cx="458538" cy="501739"/>
            <a:chOff x="1625601" y="3438525"/>
            <a:chExt cx="458538" cy="501739"/>
          </a:xfrm>
        </p:grpSpPr>
        <p:sp>
          <p:nvSpPr>
            <p:cNvPr id="36" name="任意多边形 35"/>
            <p:cNvSpPr/>
            <p:nvPr/>
          </p:nvSpPr>
          <p:spPr>
            <a:xfrm>
              <a:off x="1625601" y="3438525"/>
              <a:ext cx="386556" cy="474133"/>
            </a:xfrm>
            <a:custGeom>
              <a:avLst/>
              <a:gdLst>
                <a:gd name="connsiteX0" fmla="*/ 0 w 778933"/>
                <a:gd name="connsiteY0" fmla="*/ 0 h 474133"/>
                <a:gd name="connsiteX1" fmla="*/ 372533 w 778933"/>
                <a:gd name="connsiteY1" fmla="*/ 474133 h 474133"/>
                <a:gd name="connsiteX2" fmla="*/ 778933 w 778933"/>
                <a:gd name="connsiteY2" fmla="*/ 474133 h 474133"/>
                <a:gd name="connsiteX0-1" fmla="*/ 0 w 1217083"/>
                <a:gd name="connsiteY0-2" fmla="*/ 0 h 478895"/>
                <a:gd name="connsiteX1-3" fmla="*/ 372533 w 1217083"/>
                <a:gd name="connsiteY1-4" fmla="*/ 474133 h 478895"/>
                <a:gd name="connsiteX2-5" fmla="*/ 1217083 w 1217083"/>
                <a:gd name="connsiteY2-6" fmla="*/ 478895 h 478895"/>
                <a:gd name="connsiteX0-7" fmla="*/ 0 w 763284"/>
                <a:gd name="connsiteY0-8" fmla="*/ 0 h 486038"/>
                <a:gd name="connsiteX1-9" fmla="*/ 372533 w 763284"/>
                <a:gd name="connsiteY1-10" fmla="*/ 474133 h 486038"/>
                <a:gd name="connsiteX2-11" fmla="*/ 763284 w 763284"/>
                <a:gd name="connsiteY2-12" fmla="*/ 486038 h 486038"/>
                <a:gd name="connsiteX0-13" fmla="*/ 0 w 773715"/>
                <a:gd name="connsiteY0-14" fmla="*/ 0 h 483656"/>
                <a:gd name="connsiteX1-15" fmla="*/ 372533 w 773715"/>
                <a:gd name="connsiteY1-16" fmla="*/ 474133 h 483656"/>
                <a:gd name="connsiteX2-17" fmla="*/ 773715 w 773715"/>
                <a:gd name="connsiteY2-18" fmla="*/ 483656 h 483656"/>
                <a:gd name="connsiteX0-19" fmla="*/ 0 w 773715"/>
                <a:gd name="connsiteY0-20" fmla="*/ 0 h 476512"/>
                <a:gd name="connsiteX1-21" fmla="*/ 372533 w 773715"/>
                <a:gd name="connsiteY1-22" fmla="*/ 474133 h 476512"/>
                <a:gd name="connsiteX2-23" fmla="*/ 773715 w 773715"/>
                <a:gd name="connsiteY2-24" fmla="*/ 476512 h 476512"/>
                <a:gd name="connsiteX0-25" fmla="*/ 0 w 846741"/>
                <a:gd name="connsiteY0-26" fmla="*/ 0 h 474133"/>
                <a:gd name="connsiteX1-27" fmla="*/ 372533 w 846741"/>
                <a:gd name="connsiteY1-28" fmla="*/ 474133 h 474133"/>
                <a:gd name="connsiteX2-29" fmla="*/ 846741 w 846741"/>
                <a:gd name="connsiteY2-30" fmla="*/ 471750 h 474133"/>
              </a:gdLst>
              <a:ahLst/>
              <a:cxnLst>
                <a:cxn ang="0">
                  <a:pos x="connsiteX0-1" y="connsiteY0-2"/>
                </a:cxn>
                <a:cxn ang="0">
                  <a:pos x="connsiteX1-3" y="connsiteY1-4"/>
                </a:cxn>
                <a:cxn ang="0">
                  <a:pos x="connsiteX2-5" y="connsiteY2-6"/>
                </a:cxn>
              </a:cxnLst>
              <a:rect l="l" t="t" r="r" b="b"/>
              <a:pathLst>
                <a:path w="846741" h="474133">
                  <a:moveTo>
                    <a:pt x="0" y="0"/>
                  </a:moveTo>
                  <a:lnTo>
                    <a:pt x="372533" y="474133"/>
                  </a:lnTo>
                  <a:lnTo>
                    <a:pt x="846741" y="471750"/>
                  </a:lnTo>
                </a:path>
              </a:pathLst>
            </a:cu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8" name="椭圆 67"/>
            <p:cNvSpPr/>
            <p:nvPr/>
          </p:nvSpPr>
          <p:spPr>
            <a:xfrm>
              <a:off x="2010479" y="3866604"/>
              <a:ext cx="73660" cy="7366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advTm="4000">
        <p14:ripple/>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25"/>
                                            </p:tgtEl>
                                            <p:attrNameLst>
                                              <p:attrName>style.visibility</p:attrName>
                                            </p:attrNameLst>
                                          </p:cBhvr>
                                          <p:to>
                                            <p:strVal val="visible"/>
                                          </p:to>
                                        </p:set>
                                        <p:anim calcmode="lin" valueType="num">
                                          <p:cBhvr>
                                            <p:cTn id="11" dur="300" fill="hold"/>
                                            <p:tgtEl>
                                              <p:spTgt spid="25"/>
                                            </p:tgtEl>
                                            <p:attrNameLst>
                                              <p:attrName>ppt_w</p:attrName>
                                            </p:attrNameLst>
                                          </p:cBhvr>
                                          <p:tavLst>
                                            <p:tav tm="0">
                                              <p:val>
                                                <p:fltVal val="0"/>
                                              </p:val>
                                            </p:tav>
                                            <p:tav tm="100000">
                                              <p:val>
                                                <p:strVal val="#ppt_w"/>
                                              </p:val>
                                            </p:tav>
                                          </p:tavLst>
                                        </p:anim>
                                        <p:anim calcmode="lin" valueType="num">
                                          <p:cBhvr>
                                            <p:cTn id="12" dur="300" fill="hold"/>
                                            <p:tgtEl>
                                              <p:spTgt spid="25"/>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25"/>
                                            </p:tgtEl>
                                          </p:cBhvr>
                                          <p:by x="110000" y="110000"/>
                                        </p:animScale>
                                      </p:childTnLst>
                                    </p:cTn>
                                  </p:par>
                                  <p:par>
                                    <p:cTn id="15" presetID="22" presetClass="entr" presetSubtype="8" fill="hold" nodeType="withEffect">
                                      <p:stCondLst>
                                        <p:cond delay="550"/>
                                      </p:stCondLst>
                                      <p:childTnLst>
                                        <p:set>
                                          <p:cBhvr>
                                            <p:cTn id="16" dur="1" fill="hold">
                                              <p:stCondLst>
                                                <p:cond delay="0"/>
                                              </p:stCondLst>
                                            </p:cTn>
                                            <p:tgtEl>
                                              <p:spTgt spid="32"/>
                                            </p:tgtEl>
                                            <p:attrNameLst>
                                              <p:attrName>style.visibility</p:attrName>
                                            </p:attrNameLst>
                                          </p:cBhvr>
                                          <p:to>
                                            <p:strVal val="visible"/>
                                          </p:to>
                                        </p:set>
                                        <p:animEffect transition="in" filter="wipe(left)">
                                          <p:cBhvr>
                                            <p:cTn id="17" dur="1500"/>
                                            <p:tgtEl>
                                              <p:spTgt spid="32"/>
                                            </p:tgtEl>
                                          </p:cBhvr>
                                        </p:animEffect>
                                      </p:childTnLst>
                                    </p:cTn>
                                  </p:par>
                                  <p:par>
                                    <p:cTn id="18" presetID="22" presetClass="entr" presetSubtype="8" fill="hold" nodeType="withEffect">
                                      <p:stCondLst>
                                        <p:cond delay="700"/>
                                      </p:stCondLst>
                                      <p:childTnLst>
                                        <p:set>
                                          <p:cBhvr>
                                            <p:cTn id="19" dur="1" fill="hold">
                                              <p:stCondLst>
                                                <p:cond delay="0"/>
                                              </p:stCondLst>
                                            </p:cTn>
                                            <p:tgtEl>
                                              <p:spTgt spid="70"/>
                                            </p:tgtEl>
                                            <p:attrNameLst>
                                              <p:attrName>style.visibility</p:attrName>
                                            </p:attrNameLst>
                                          </p:cBhvr>
                                          <p:to>
                                            <p:strVal val="visible"/>
                                          </p:to>
                                        </p:set>
                                        <p:animEffect transition="in" filter="wipe(left)">
                                          <p:cBhvr>
                                            <p:cTn id="20" dur="500"/>
                                            <p:tgtEl>
                                              <p:spTgt spid="70"/>
                                            </p:tgtEl>
                                          </p:cBhvr>
                                        </p:animEffect>
                                      </p:childTnLst>
                                    </p:cTn>
                                  </p:par>
                                  <p:par>
                                    <p:cTn id="21" presetID="10" presetClass="entr" presetSubtype="0" fill="hold" grpId="0" nodeType="withEffect">
                                      <p:stCondLst>
                                        <p:cond delay="7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2" presetClass="entr" presetSubtype="4" fill="hold" nodeType="withEffect">
                                      <p:stCondLst>
                                        <p:cond delay="800"/>
                                      </p:stCondLst>
                                      <p:childTnLst>
                                        <p:set>
                                          <p:cBhvr>
                                            <p:cTn id="25" dur="1" fill="hold">
                                              <p:stCondLst>
                                                <p:cond delay="0"/>
                                              </p:stCondLst>
                                            </p:cTn>
                                            <p:tgtEl>
                                              <p:spTgt spid="69"/>
                                            </p:tgtEl>
                                            <p:attrNameLst>
                                              <p:attrName>style.visibility</p:attrName>
                                            </p:attrNameLst>
                                          </p:cBhvr>
                                          <p:to>
                                            <p:strVal val="visible"/>
                                          </p:to>
                                        </p:set>
                                        <p:animEffect transition="in" filter="wipe(down)">
                                          <p:cBhvr>
                                            <p:cTn id="26" dur="500"/>
                                            <p:tgtEl>
                                              <p:spTgt spid="69"/>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par>
                                    <p:cTn id="30" presetID="22" presetClass="entr" presetSubtype="1"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wipe(up)">
                                          <p:cBhvr>
                                            <p:cTn id="32" dur="500"/>
                                            <p:tgtEl>
                                              <p:spTgt spid="71"/>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22" presetClass="entr" presetSubtype="8" fill="hold" nodeType="withEffect">
                                      <p:stCondLst>
                                        <p:cond delay="1000"/>
                                      </p:stCondLst>
                                      <p:childTnLst>
                                        <p:set>
                                          <p:cBhvr>
                                            <p:cTn id="37" dur="1" fill="hold">
                                              <p:stCondLst>
                                                <p:cond delay="0"/>
                                              </p:stCondLst>
                                            </p:cTn>
                                            <p:tgtEl>
                                              <p:spTgt spid="72"/>
                                            </p:tgtEl>
                                            <p:attrNameLst>
                                              <p:attrName>style.visibility</p:attrName>
                                            </p:attrNameLst>
                                          </p:cBhvr>
                                          <p:to>
                                            <p:strVal val="visible"/>
                                          </p:to>
                                        </p:set>
                                        <p:animEffect transition="in" filter="wipe(left)">
                                          <p:cBhvr>
                                            <p:cTn id="38" dur="500"/>
                                            <p:tgtEl>
                                              <p:spTgt spid="72"/>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22" presetClass="entr" presetSubtype="4" fill="hold" nodeType="withEffect">
                                      <p:stCondLst>
                                        <p:cond delay="1100"/>
                                      </p:stCondLst>
                                      <p:childTnLst>
                                        <p:set>
                                          <p:cBhvr>
                                            <p:cTn id="43" dur="1" fill="hold">
                                              <p:stCondLst>
                                                <p:cond delay="0"/>
                                              </p:stCondLst>
                                            </p:cTn>
                                            <p:tgtEl>
                                              <p:spTgt spid="73"/>
                                            </p:tgtEl>
                                            <p:attrNameLst>
                                              <p:attrName>style.visibility</p:attrName>
                                            </p:attrNameLst>
                                          </p:cBhvr>
                                          <p:to>
                                            <p:strVal val="visible"/>
                                          </p:to>
                                        </p:set>
                                        <p:animEffect transition="in" filter="wipe(down)">
                                          <p:cBhvr>
                                            <p:cTn id="44" dur="500"/>
                                            <p:tgtEl>
                                              <p:spTgt spid="73"/>
                                            </p:tgtEl>
                                          </p:cBhvr>
                                        </p:animEffect>
                                      </p:childTnLst>
                                    </p:cTn>
                                  </p:par>
                                  <p:par>
                                    <p:cTn id="45" presetID="10" presetClass="entr" presetSubtype="0" fill="hold" grpId="0" nodeType="withEffect">
                                      <p:stCondLst>
                                        <p:cond delay="110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par>
                                    <p:cTn id="48" presetID="22" presetClass="entr" presetSubtype="8" fill="hold" grpId="0" nodeType="withEffect">
                                      <p:stCondLst>
                                        <p:cond delay="12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par>
                                    <p:cTn id="51" presetID="22" presetClass="entr" presetSubtype="8" fill="hold" nodeType="withEffect">
                                      <p:stCondLst>
                                        <p:cond delay="1300"/>
                                      </p:stCondLst>
                                      <p:childTnLst>
                                        <p:set>
                                          <p:cBhvr>
                                            <p:cTn id="52" dur="1" fill="hold">
                                              <p:stCondLst>
                                                <p:cond delay="0"/>
                                              </p:stCondLst>
                                            </p:cTn>
                                            <p:tgtEl>
                                              <p:spTgt spid="77"/>
                                            </p:tgtEl>
                                            <p:attrNameLst>
                                              <p:attrName>style.visibility</p:attrName>
                                            </p:attrNameLst>
                                          </p:cBhvr>
                                          <p:to>
                                            <p:strVal val="visible"/>
                                          </p:to>
                                        </p:set>
                                        <p:animEffect transition="in" filter="wipe(left)">
                                          <p:cBhvr>
                                            <p:cTn id="53" dur="500"/>
                                            <p:tgtEl>
                                              <p:spTgt spid="77"/>
                                            </p:tgtEl>
                                          </p:cBhvr>
                                        </p:animEffect>
                                      </p:childTnLst>
                                    </p:cTn>
                                  </p:par>
                                  <p:par>
                                    <p:cTn id="54" presetID="10" presetClass="entr" presetSubtype="0" fill="hold" grpId="0" nodeType="withEffect">
                                      <p:stCondLst>
                                        <p:cond delay="130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22" presetClass="entr" presetSubtype="8" fill="hold" nodeType="withEffect">
                                      <p:stCondLst>
                                        <p:cond delay="1400"/>
                                      </p:stCondLst>
                                      <p:childTnLst>
                                        <p:set>
                                          <p:cBhvr>
                                            <p:cTn id="58" dur="1" fill="hold">
                                              <p:stCondLst>
                                                <p:cond delay="0"/>
                                              </p:stCondLst>
                                            </p:cTn>
                                            <p:tgtEl>
                                              <p:spTgt spid="76"/>
                                            </p:tgtEl>
                                            <p:attrNameLst>
                                              <p:attrName>style.visibility</p:attrName>
                                            </p:attrNameLst>
                                          </p:cBhvr>
                                          <p:to>
                                            <p:strVal val="visible"/>
                                          </p:to>
                                        </p:set>
                                        <p:animEffect transition="in" filter="wipe(left)">
                                          <p:cBhvr>
                                            <p:cTn id="59" dur="500"/>
                                            <p:tgtEl>
                                              <p:spTgt spid="76"/>
                                            </p:tgtEl>
                                          </p:cBhvr>
                                        </p:animEffect>
                                      </p:childTnLst>
                                    </p:cTn>
                                  </p:par>
                                  <p:par>
                                    <p:cTn id="60" presetID="10" presetClass="entr" presetSubtype="0" fill="hold" grpId="0" nodeType="withEffect">
                                      <p:stCondLst>
                                        <p:cond delay="140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22" presetClass="entr" presetSubtype="8" fill="hold" nodeType="withEffect">
                                      <p:stCondLst>
                                        <p:cond delay="1500"/>
                                      </p:stCondLst>
                                      <p:childTnLst>
                                        <p:set>
                                          <p:cBhvr>
                                            <p:cTn id="64" dur="1" fill="hold">
                                              <p:stCondLst>
                                                <p:cond delay="0"/>
                                              </p:stCondLst>
                                            </p:cTn>
                                            <p:tgtEl>
                                              <p:spTgt spid="75"/>
                                            </p:tgtEl>
                                            <p:attrNameLst>
                                              <p:attrName>style.visibility</p:attrName>
                                            </p:attrNameLst>
                                          </p:cBhvr>
                                          <p:to>
                                            <p:strVal val="visible"/>
                                          </p:to>
                                        </p:set>
                                        <p:animEffect transition="in" filter="wipe(left)">
                                          <p:cBhvr>
                                            <p:cTn id="65" dur="500"/>
                                            <p:tgtEl>
                                              <p:spTgt spid="75"/>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21"/>
                                            </p:tgtEl>
                                            <p:attrNameLst>
                                              <p:attrName>style.visibility</p:attrName>
                                            </p:attrNameLst>
                                          </p:cBhvr>
                                          <p:to>
                                            <p:strVal val="visible"/>
                                          </p:to>
                                        </p:set>
                                        <p:animEffect transition="in" filter="fade">
                                          <p:cBhvr>
                                            <p:cTn id="68" dur="500"/>
                                            <p:tgtEl>
                                              <p:spTgt spid="21"/>
                                            </p:tgtEl>
                                          </p:cBhvr>
                                        </p:animEffect>
                                      </p:childTnLst>
                                    </p:cTn>
                                  </p:par>
                                  <p:par>
                                    <p:cTn id="69" presetID="22" presetClass="entr" presetSubtype="8" fill="hold" nodeType="withEffect">
                                      <p:stCondLst>
                                        <p:cond delay="1600"/>
                                      </p:stCondLst>
                                      <p:childTnLst>
                                        <p:set>
                                          <p:cBhvr>
                                            <p:cTn id="70" dur="1" fill="hold">
                                              <p:stCondLst>
                                                <p:cond delay="0"/>
                                              </p:stCondLst>
                                            </p:cTn>
                                            <p:tgtEl>
                                              <p:spTgt spid="74"/>
                                            </p:tgtEl>
                                            <p:attrNameLst>
                                              <p:attrName>style.visibility</p:attrName>
                                            </p:attrNameLst>
                                          </p:cBhvr>
                                          <p:to>
                                            <p:strVal val="visible"/>
                                          </p:to>
                                        </p:set>
                                        <p:animEffect transition="in" filter="wipe(left)">
                                          <p:cBhvr>
                                            <p:cTn id="71" dur="500"/>
                                            <p:tgtEl>
                                              <p:spTgt spid="74"/>
                                            </p:tgtEl>
                                          </p:cBhvr>
                                        </p:animEffect>
                                      </p:childTnLst>
                                    </p:cTn>
                                  </p:par>
                                  <p:par>
                                    <p:cTn id="72" presetID="10" presetClass="entr" presetSubtype="0" fill="hold" grpId="0" nodeType="withEffect">
                                      <p:stCondLst>
                                        <p:cond delay="160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500"/>
                                            <p:tgtEl>
                                              <p:spTgt spid="24"/>
                                            </p:tgtEl>
                                          </p:cBhvr>
                                        </p:animEffect>
                                      </p:childTnLst>
                                    </p:cTn>
                                  </p:par>
                                  <p:par>
                                    <p:cTn id="75" presetID="22" presetClass="entr" presetSubtype="8" fill="hold" grpId="0" nodeType="withEffect">
                                      <p:stCondLst>
                                        <p:cond delay="1700"/>
                                      </p:stCondLst>
                                      <p:childTnLst>
                                        <p:set>
                                          <p:cBhvr>
                                            <p:cTn id="76" dur="1" fill="hold">
                                              <p:stCondLst>
                                                <p:cond delay="0"/>
                                              </p:stCondLst>
                                            </p:cTn>
                                            <p:tgtEl>
                                              <p:spTgt spid="53"/>
                                            </p:tgtEl>
                                            <p:attrNameLst>
                                              <p:attrName>style.visibility</p:attrName>
                                            </p:attrNameLst>
                                          </p:cBhvr>
                                          <p:to>
                                            <p:strVal val="visible"/>
                                          </p:to>
                                        </p:set>
                                        <p:animEffect transition="in" filter="wipe(left)">
                                          <p:cBhvr>
                                            <p:cTn id="7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30" grpId="0"/>
          <p:bldP spid="53" grpId="0" animBg="1"/>
          <p:bldP spid="5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3" presetClass="entr" presetSubtype="16" fill="hold" nodeType="withEffect">
                                      <p:stCondLst>
                                        <p:cond delay="250"/>
                                      </p:stCondLst>
                                      <p:childTnLst>
                                        <p:set>
                                          <p:cBhvr>
                                            <p:cTn id="10" dur="1" fill="hold">
                                              <p:stCondLst>
                                                <p:cond delay="0"/>
                                              </p:stCondLst>
                                            </p:cTn>
                                            <p:tgtEl>
                                              <p:spTgt spid="25"/>
                                            </p:tgtEl>
                                            <p:attrNameLst>
                                              <p:attrName>style.visibility</p:attrName>
                                            </p:attrNameLst>
                                          </p:cBhvr>
                                          <p:to>
                                            <p:strVal val="visible"/>
                                          </p:to>
                                        </p:set>
                                        <p:anim calcmode="lin" valueType="num">
                                          <p:cBhvr>
                                            <p:cTn id="11" dur="300" fill="hold"/>
                                            <p:tgtEl>
                                              <p:spTgt spid="25"/>
                                            </p:tgtEl>
                                            <p:attrNameLst>
                                              <p:attrName>ppt_w</p:attrName>
                                            </p:attrNameLst>
                                          </p:cBhvr>
                                          <p:tavLst>
                                            <p:tav tm="0">
                                              <p:val>
                                                <p:fltVal val="0"/>
                                              </p:val>
                                            </p:tav>
                                            <p:tav tm="100000">
                                              <p:val>
                                                <p:strVal val="#ppt_w"/>
                                              </p:val>
                                            </p:tav>
                                          </p:tavLst>
                                        </p:anim>
                                        <p:anim calcmode="lin" valueType="num">
                                          <p:cBhvr>
                                            <p:cTn id="12" dur="300" fill="hold"/>
                                            <p:tgtEl>
                                              <p:spTgt spid="25"/>
                                            </p:tgtEl>
                                            <p:attrNameLst>
                                              <p:attrName>ppt_h</p:attrName>
                                            </p:attrNameLst>
                                          </p:cBhvr>
                                          <p:tavLst>
                                            <p:tav tm="0">
                                              <p:val>
                                                <p:fltVal val="0"/>
                                              </p:val>
                                            </p:tav>
                                            <p:tav tm="100000">
                                              <p:val>
                                                <p:strVal val="#ppt_h"/>
                                              </p:val>
                                            </p:tav>
                                          </p:tavLst>
                                        </p:anim>
                                      </p:childTnLst>
                                    </p:cTn>
                                  </p:par>
                                  <p:par>
                                    <p:cTn id="13" presetID="6" presetClass="emph" presetSubtype="0" autoRev="1" fill="hold" nodeType="withEffect">
                                      <p:stCondLst>
                                        <p:cond delay="550"/>
                                      </p:stCondLst>
                                      <p:childTnLst>
                                        <p:animScale>
                                          <p:cBhvr>
                                            <p:cTn id="14" dur="150" fill="hold"/>
                                            <p:tgtEl>
                                              <p:spTgt spid="25"/>
                                            </p:tgtEl>
                                          </p:cBhvr>
                                          <p:by x="110000" y="110000"/>
                                        </p:animScale>
                                      </p:childTnLst>
                                    </p:cTn>
                                  </p:par>
                                  <p:par>
                                    <p:cTn id="15" presetID="22" presetClass="entr" presetSubtype="8" fill="hold" nodeType="withEffect">
                                      <p:stCondLst>
                                        <p:cond delay="550"/>
                                      </p:stCondLst>
                                      <p:childTnLst>
                                        <p:set>
                                          <p:cBhvr>
                                            <p:cTn id="16" dur="1" fill="hold">
                                              <p:stCondLst>
                                                <p:cond delay="0"/>
                                              </p:stCondLst>
                                            </p:cTn>
                                            <p:tgtEl>
                                              <p:spTgt spid="32"/>
                                            </p:tgtEl>
                                            <p:attrNameLst>
                                              <p:attrName>style.visibility</p:attrName>
                                            </p:attrNameLst>
                                          </p:cBhvr>
                                          <p:to>
                                            <p:strVal val="visible"/>
                                          </p:to>
                                        </p:set>
                                        <p:animEffect transition="in" filter="wipe(left)">
                                          <p:cBhvr>
                                            <p:cTn id="17" dur="1500"/>
                                            <p:tgtEl>
                                              <p:spTgt spid="32"/>
                                            </p:tgtEl>
                                          </p:cBhvr>
                                        </p:animEffect>
                                      </p:childTnLst>
                                    </p:cTn>
                                  </p:par>
                                  <p:par>
                                    <p:cTn id="18" presetID="22" presetClass="entr" presetSubtype="8" fill="hold" nodeType="withEffect">
                                      <p:stCondLst>
                                        <p:cond delay="700"/>
                                      </p:stCondLst>
                                      <p:childTnLst>
                                        <p:set>
                                          <p:cBhvr>
                                            <p:cTn id="19" dur="1" fill="hold">
                                              <p:stCondLst>
                                                <p:cond delay="0"/>
                                              </p:stCondLst>
                                            </p:cTn>
                                            <p:tgtEl>
                                              <p:spTgt spid="70"/>
                                            </p:tgtEl>
                                            <p:attrNameLst>
                                              <p:attrName>style.visibility</p:attrName>
                                            </p:attrNameLst>
                                          </p:cBhvr>
                                          <p:to>
                                            <p:strVal val="visible"/>
                                          </p:to>
                                        </p:set>
                                        <p:animEffect transition="in" filter="wipe(left)">
                                          <p:cBhvr>
                                            <p:cTn id="20" dur="500"/>
                                            <p:tgtEl>
                                              <p:spTgt spid="70"/>
                                            </p:tgtEl>
                                          </p:cBhvr>
                                        </p:animEffect>
                                      </p:childTnLst>
                                    </p:cTn>
                                  </p:par>
                                  <p:par>
                                    <p:cTn id="21" presetID="10" presetClass="entr" presetSubtype="0" fill="hold" grpId="0" nodeType="withEffect">
                                      <p:stCondLst>
                                        <p:cond delay="7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2" presetClass="entr" presetSubtype="4" fill="hold" nodeType="withEffect">
                                      <p:stCondLst>
                                        <p:cond delay="800"/>
                                      </p:stCondLst>
                                      <p:childTnLst>
                                        <p:set>
                                          <p:cBhvr>
                                            <p:cTn id="25" dur="1" fill="hold">
                                              <p:stCondLst>
                                                <p:cond delay="0"/>
                                              </p:stCondLst>
                                            </p:cTn>
                                            <p:tgtEl>
                                              <p:spTgt spid="69"/>
                                            </p:tgtEl>
                                            <p:attrNameLst>
                                              <p:attrName>style.visibility</p:attrName>
                                            </p:attrNameLst>
                                          </p:cBhvr>
                                          <p:to>
                                            <p:strVal val="visible"/>
                                          </p:to>
                                        </p:set>
                                        <p:animEffect transition="in" filter="wipe(down)">
                                          <p:cBhvr>
                                            <p:cTn id="26" dur="500"/>
                                            <p:tgtEl>
                                              <p:spTgt spid="69"/>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par>
                                    <p:cTn id="30" presetID="22" presetClass="entr" presetSubtype="1"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wipe(up)">
                                          <p:cBhvr>
                                            <p:cTn id="32" dur="500"/>
                                            <p:tgtEl>
                                              <p:spTgt spid="71"/>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22" presetClass="entr" presetSubtype="8" fill="hold" nodeType="withEffect">
                                      <p:stCondLst>
                                        <p:cond delay="1000"/>
                                      </p:stCondLst>
                                      <p:childTnLst>
                                        <p:set>
                                          <p:cBhvr>
                                            <p:cTn id="37" dur="1" fill="hold">
                                              <p:stCondLst>
                                                <p:cond delay="0"/>
                                              </p:stCondLst>
                                            </p:cTn>
                                            <p:tgtEl>
                                              <p:spTgt spid="72"/>
                                            </p:tgtEl>
                                            <p:attrNameLst>
                                              <p:attrName>style.visibility</p:attrName>
                                            </p:attrNameLst>
                                          </p:cBhvr>
                                          <p:to>
                                            <p:strVal val="visible"/>
                                          </p:to>
                                        </p:set>
                                        <p:animEffect transition="in" filter="wipe(left)">
                                          <p:cBhvr>
                                            <p:cTn id="38" dur="500"/>
                                            <p:tgtEl>
                                              <p:spTgt spid="72"/>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22" presetClass="entr" presetSubtype="4" fill="hold" nodeType="withEffect">
                                      <p:stCondLst>
                                        <p:cond delay="1100"/>
                                      </p:stCondLst>
                                      <p:childTnLst>
                                        <p:set>
                                          <p:cBhvr>
                                            <p:cTn id="43" dur="1" fill="hold">
                                              <p:stCondLst>
                                                <p:cond delay="0"/>
                                              </p:stCondLst>
                                            </p:cTn>
                                            <p:tgtEl>
                                              <p:spTgt spid="73"/>
                                            </p:tgtEl>
                                            <p:attrNameLst>
                                              <p:attrName>style.visibility</p:attrName>
                                            </p:attrNameLst>
                                          </p:cBhvr>
                                          <p:to>
                                            <p:strVal val="visible"/>
                                          </p:to>
                                        </p:set>
                                        <p:animEffect transition="in" filter="wipe(down)">
                                          <p:cBhvr>
                                            <p:cTn id="44" dur="500"/>
                                            <p:tgtEl>
                                              <p:spTgt spid="73"/>
                                            </p:tgtEl>
                                          </p:cBhvr>
                                        </p:animEffect>
                                      </p:childTnLst>
                                    </p:cTn>
                                  </p:par>
                                  <p:par>
                                    <p:cTn id="45" presetID="10" presetClass="entr" presetSubtype="0" fill="hold" grpId="0" nodeType="withEffect">
                                      <p:stCondLst>
                                        <p:cond delay="110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par>
                                    <p:cTn id="48" presetID="22" presetClass="entr" presetSubtype="8" fill="hold" grpId="0" nodeType="withEffect">
                                      <p:stCondLst>
                                        <p:cond delay="12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par>
                                    <p:cTn id="51" presetID="22" presetClass="entr" presetSubtype="8" fill="hold" nodeType="withEffect">
                                      <p:stCondLst>
                                        <p:cond delay="1300"/>
                                      </p:stCondLst>
                                      <p:childTnLst>
                                        <p:set>
                                          <p:cBhvr>
                                            <p:cTn id="52" dur="1" fill="hold">
                                              <p:stCondLst>
                                                <p:cond delay="0"/>
                                              </p:stCondLst>
                                            </p:cTn>
                                            <p:tgtEl>
                                              <p:spTgt spid="77"/>
                                            </p:tgtEl>
                                            <p:attrNameLst>
                                              <p:attrName>style.visibility</p:attrName>
                                            </p:attrNameLst>
                                          </p:cBhvr>
                                          <p:to>
                                            <p:strVal val="visible"/>
                                          </p:to>
                                        </p:set>
                                        <p:animEffect transition="in" filter="wipe(left)">
                                          <p:cBhvr>
                                            <p:cTn id="53" dur="500"/>
                                            <p:tgtEl>
                                              <p:spTgt spid="77"/>
                                            </p:tgtEl>
                                          </p:cBhvr>
                                        </p:animEffect>
                                      </p:childTnLst>
                                    </p:cTn>
                                  </p:par>
                                  <p:par>
                                    <p:cTn id="54" presetID="10" presetClass="entr" presetSubtype="0" fill="hold" grpId="0" nodeType="withEffect">
                                      <p:stCondLst>
                                        <p:cond delay="130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22" presetClass="entr" presetSubtype="8" fill="hold" nodeType="withEffect">
                                      <p:stCondLst>
                                        <p:cond delay="1400"/>
                                      </p:stCondLst>
                                      <p:childTnLst>
                                        <p:set>
                                          <p:cBhvr>
                                            <p:cTn id="58" dur="1" fill="hold">
                                              <p:stCondLst>
                                                <p:cond delay="0"/>
                                              </p:stCondLst>
                                            </p:cTn>
                                            <p:tgtEl>
                                              <p:spTgt spid="76"/>
                                            </p:tgtEl>
                                            <p:attrNameLst>
                                              <p:attrName>style.visibility</p:attrName>
                                            </p:attrNameLst>
                                          </p:cBhvr>
                                          <p:to>
                                            <p:strVal val="visible"/>
                                          </p:to>
                                        </p:set>
                                        <p:animEffect transition="in" filter="wipe(left)">
                                          <p:cBhvr>
                                            <p:cTn id="59" dur="500"/>
                                            <p:tgtEl>
                                              <p:spTgt spid="76"/>
                                            </p:tgtEl>
                                          </p:cBhvr>
                                        </p:animEffect>
                                      </p:childTnLst>
                                    </p:cTn>
                                  </p:par>
                                  <p:par>
                                    <p:cTn id="60" presetID="10" presetClass="entr" presetSubtype="0" fill="hold" grpId="0" nodeType="withEffect">
                                      <p:stCondLst>
                                        <p:cond delay="140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22" presetClass="entr" presetSubtype="8" fill="hold" nodeType="withEffect">
                                      <p:stCondLst>
                                        <p:cond delay="1500"/>
                                      </p:stCondLst>
                                      <p:childTnLst>
                                        <p:set>
                                          <p:cBhvr>
                                            <p:cTn id="64" dur="1" fill="hold">
                                              <p:stCondLst>
                                                <p:cond delay="0"/>
                                              </p:stCondLst>
                                            </p:cTn>
                                            <p:tgtEl>
                                              <p:spTgt spid="75"/>
                                            </p:tgtEl>
                                            <p:attrNameLst>
                                              <p:attrName>style.visibility</p:attrName>
                                            </p:attrNameLst>
                                          </p:cBhvr>
                                          <p:to>
                                            <p:strVal val="visible"/>
                                          </p:to>
                                        </p:set>
                                        <p:animEffect transition="in" filter="wipe(left)">
                                          <p:cBhvr>
                                            <p:cTn id="65" dur="500"/>
                                            <p:tgtEl>
                                              <p:spTgt spid="75"/>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21"/>
                                            </p:tgtEl>
                                            <p:attrNameLst>
                                              <p:attrName>style.visibility</p:attrName>
                                            </p:attrNameLst>
                                          </p:cBhvr>
                                          <p:to>
                                            <p:strVal val="visible"/>
                                          </p:to>
                                        </p:set>
                                        <p:animEffect transition="in" filter="fade">
                                          <p:cBhvr>
                                            <p:cTn id="68" dur="500"/>
                                            <p:tgtEl>
                                              <p:spTgt spid="21"/>
                                            </p:tgtEl>
                                          </p:cBhvr>
                                        </p:animEffect>
                                      </p:childTnLst>
                                    </p:cTn>
                                  </p:par>
                                  <p:par>
                                    <p:cTn id="69" presetID="22" presetClass="entr" presetSubtype="8" fill="hold" nodeType="withEffect">
                                      <p:stCondLst>
                                        <p:cond delay="1600"/>
                                      </p:stCondLst>
                                      <p:childTnLst>
                                        <p:set>
                                          <p:cBhvr>
                                            <p:cTn id="70" dur="1" fill="hold">
                                              <p:stCondLst>
                                                <p:cond delay="0"/>
                                              </p:stCondLst>
                                            </p:cTn>
                                            <p:tgtEl>
                                              <p:spTgt spid="74"/>
                                            </p:tgtEl>
                                            <p:attrNameLst>
                                              <p:attrName>style.visibility</p:attrName>
                                            </p:attrNameLst>
                                          </p:cBhvr>
                                          <p:to>
                                            <p:strVal val="visible"/>
                                          </p:to>
                                        </p:set>
                                        <p:animEffect transition="in" filter="wipe(left)">
                                          <p:cBhvr>
                                            <p:cTn id="71" dur="500"/>
                                            <p:tgtEl>
                                              <p:spTgt spid="74"/>
                                            </p:tgtEl>
                                          </p:cBhvr>
                                        </p:animEffect>
                                      </p:childTnLst>
                                    </p:cTn>
                                  </p:par>
                                  <p:par>
                                    <p:cTn id="72" presetID="10" presetClass="entr" presetSubtype="0" fill="hold" grpId="0" nodeType="withEffect">
                                      <p:stCondLst>
                                        <p:cond delay="160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500"/>
                                            <p:tgtEl>
                                              <p:spTgt spid="24"/>
                                            </p:tgtEl>
                                          </p:cBhvr>
                                        </p:animEffect>
                                      </p:childTnLst>
                                    </p:cTn>
                                  </p:par>
                                  <p:par>
                                    <p:cTn id="75" presetID="22" presetClass="entr" presetSubtype="8" fill="hold" grpId="0" nodeType="withEffect">
                                      <p:stCondLst>
                                        <p:cond delay="1700"/>
                                      </p:stCondLst>
                                      <p:childTnLst>
                                        <p:set>
                                          <p:cBhvr>
                                            <p:cTn id="76" dur="1" fill="hold">
                                              <p:stCondLst>
                                                <p:cond delay="0"/>
                                              </p:stCondLst>
                                            </p:cTn>
                                            <p:tgtEl>
                                              <p:spTgt spid="53"/>
                                            </p:tgtEl>
                                            <p:attrNameLst>
                                              <p:attrName>style.visibility</p:attrName>
                                            </p:attrNameLst>
                                          </p:cBhvr>
                                          <p:to>
                                            <p:strVal val="visible"/>
                                          </p:to>
                                        </p:set>
                                        <p:animEffect transition="in" filter="wipe(left)">
                                          <p:cBhvr>
                                            <p:cTn id="7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30" grpId="0"/>
          <p:bldP spid="53" grpId="0" animBg="1"/>
          <p:bldP spid="55"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53"/>
          <p:cNvSpPr/>
          <p:nvPr/>
        </p:nvSpPr>
        <p:spPr>
          <a:xfrm>
            <a:off x="5947900" y="876300"/>
            <a:ext cx="5558300" cy="5600700"/>
          </a:xfrm>
          <a:prstGeom prst="rect">
            <a:avLst/>
          </a:prstGeom>
          <a:noFill/>
          <a:ln>
            <a:gradFill flip="none" rotWithShape="1">
              <a:gsLst>
                <a:gs pos="0">
                  <a:srgbClr val="C39BE1"/>
                </a:gs>
                <a:gs pos="57000">
                  <a:schemeClr val="bg1">
                    <a:lumMod val="95000"/>
                  </a:schemeClr>
                </a:gs>
                <a:gs pos="100000">
                  <a:srgbClr val="161B25"/>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56" name="矩形 55"/>
          <p:cNvSpPr/>
          <p:nvPr/>
        </p:nvSpPr>
        <p:spPr>
          <a:xfrm>
            <a:off x="6564248" y="1"/>
            <a:ext cx="4325606" cy="6858000"/>
          </a:xfrm>
          <a:prstGeom prst="rect">
            <a:avLst/>
          </a:prstGeom>
          <a:ln>
            <a:noFill/>
          </a:ln>
          <a:effectLst>
            <a:outerShdw blurRad="266700" dist="38100" dir="2700000" algn="tl"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55" name="矩形 54"/>
          <p:cNvSpPr/>
          <p:nvPr/>
        </p:nvSpPr>
        <p:spPr>
          <a:xfrm>
            <a:off x="7015540" y="1"/>
            <a:ext cx="3423020" cy="6858000"/>
          </a:xfrm>
          <a:prstGeom prst="rect">
            <a:avLst/>
          </a:prstGeom>
          <a:ln>
            <a:noFill/>
          </a:ln>
          <a:effectLst>
            <a:outerShdw blurRad="266700" dist="38100" dir="2700000" algn="tl"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53" name="矩形 52"/>
          <p:cNvSpPr/>
          <p:nvPr/>
        </p:nvSpPr>
        <p:spPr>
          <a:xfrm>
            <a:off x="7551304" y="1"/>
            <a:ext cx="2351492" cy="6858000"/>
          </a:xfrm>
          <a:prstGeom prst="rect">
            <a:avLst/>
          </a:prstGeom>
          <a:ln>
            <a:noFill/>
          </a:ln>
          <a:effectLst>
            <a:outerShdw blurRad="266700" dist="38100" dir="2700000" algn="tl" rotWithShape="0">
              <a:srgbClr val="B0D3F2">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61312" y="-173889"/>
            <a:ext cx="3031512" cy="1091464"/>
            <a:chOff x="-161312" y="-173889"/>
            <a:chExt cx="3031512" cy="1091464"/>
          </a:xfrm>
        </p:grpSpPr>
        <p:grpSp>
          <p:nvGrpSpPr>
            <p:cNvPr id="15" name="组合 14"/>
            <p:cNvGrpSpPr/>
            <p:nvPr/>
          </p:nvGrpSpPr>
          <p:grpSpPr>
            <a:xfrm>
              <a:off x="-161312" y="-173889"/>
              <a:ext cx="3031512" cy="1091464"/>
              <a:chOff x="-161312" y="-173889"/>
              <a:chExt cx="3031512" cy="1091464"/>
            </a:xfrm>
          </p:grpSpPr>
          <p:pic>
            <p:nvPicPr>
              <p:cNvPr id="17" name="图片 16"/>
              <p:cNvPicPr>
                <a:picLocks noChangeAspect="1"/>
              </p:cNvPicPr>
              <p:nvPr/>
            </p:nvPicPr>
            <p:blipFill>
              <a:blip r:embed="rId1" cstate="print"/>
              <a:stretch>
                <a:fillRect/>
              </a:stretch>
            </p:blipFill>
            <p:spPr>
              <a:xfrm>
                <a:off x="-161312" y="-173889"/>
                <a:ext cx="1193210" cy="1091464"/>
              </a:xfrm>
              <a:prstGeom prst="rect">
                <a:avLst/>
              </a:prstGeom>
            </p:spPr>
          </p:pic>
          <p:sp>
            <p:nvSpPr>
              <p:cNvPr id="18" name="文本框 17"/>
              <p:cNvSpPr txBox="1"/>
              <p:nvPr/>
            </p:nvSpPr>
            <p:spPr>
              <a:xfrm>
                <a:off x="779160" y="171775"/>
                <a:ext cx="2091040" cy="584775"/>
              </a:xfrm>
              <a:prstGeom prst="rect">
                <a:avLst/>
              </a:prstGeom>
              <a:noFill/>
            </p:spPr>
            <p:txBody>
              <a:bodyPr wrap="square" rtlCol="0">
                <a:spAutoFit/>
              </a:bodyPr>
              <a:lstStyle/>
              <a:p>
                <a:pPr algn="dist"/>
                <a:r>
                  <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rPr>
                  <a:t>设计依据</a:t>
                </a:r>
                <a:endParaRPr lang="zh-CN" altLang="en-US" sz="3200" b="1" dirty="0">
                  <a:gradFill flip="none" rotWithShape="1">
                    <a:gsLst>
                      <a:gs pos="0">
                        <a:schemeClr val="bg1"/>
                      </a:gs>
                      <a:gs pos="100000">
                        <a:schemeClr val="bg1">
                          <a:lumMod val="50000"/>
                        </a:schemeClr>
                      </a:gs>
                    </a:gsLst>
                    <a:lin ang="2700000" scaled="1"/>
                    <a:tileRect/>
                  </a:gradFill>
                  <a:latin typeface="腾祥嘉丽纤圆繁" panose="01010104010101010101" pitchFamily="2" charset="-122"/>
                  <a:ea typeface="腾祥嘉丽纤圆繁" panose="01010104010101010101" pitchFamily="2" charset="-122"/>
                </a:endParaRPr>
              </a:p>
            </p:txBody>
          </p:sp>
          <p:cxnSp>
            <p:nvCxnSpPr>
              <p:cNvPr id="19" name="直接连接符 18"/>
              <p:cNvCxnSpPr/>
              <p:nvPr/>
            </p:nvCxnSpPr>
            <p:spPr>
              <a:xfrm flipV="1">
                <a:off x="317499" y="85726"/>
                <a:ext cx="534989" cy="306387"/>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712787" y="190500"/>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17512" y="523875"/>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987" y="533401"/>
                <a:ext cx="302145" cy="173039"/>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65310" y="185740"/>
                <a:ext cx="216210" cy="123823"/>
              </a:xfrm>
              <a:prstGeom prst="line">
                <a:avLst/>
              </a:prstGeom>
              <a:ln>
                <a:gradFill>
                  <a:gsLst>
                    <a:gs pos="0">
                      <a:schemeClr val="bg1"/>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16" name="直接连接符 15"/>
            <p:cNvCxnSpPr/>
            <p:nvPr/>
          </p:nvCxnSpPr>
          <p:spPr>
            <a:xfrm flipH="1">
              <a:off x="-22679" y="781050"/>
              <a:ext cx="2829379" cy="0"/>
            </a:xfrm>
            <a:prstGeom prst="line">
              <a:avLst/>
            </a:prstGeom>
            <a:ln>
              <a:gradFill flip="none" rotWithShape="1">
                <a:gsLst>
                  <a:gs pos="4000">
                    <a:schemeClr val="bg1">
                      <a:lumMod val="95000"/>
                    </a:schemeClr>
                  </a:gs>
                  <a:gs pos="100000">
                    <a:srgbClr val="22273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1814296" y="1410384"/>
            <a:ext cx="3685624" cy="707886"/>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《电网和电厂计算机监控系统及调度数据网络安全防护规定》</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4" name="矩形 3"/>
          <p:cNvSpPr/>
          <p:nvPr/>
        </p:nvSpPr>
        <p:spPr>
          <a:xfrm>
            <a:off x="633196" y="2441900"/>
            <a:ext cx="4866724" cy="707886"/>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《国家电力公司系统地区级电网自动化及通信系统建设技术指导意见（试行）》</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 name="矩形 4"/>
          <p:cNvSpPr/>
          <p:nvPr/>
        </p:nvSpPr>
        <p:spPr>
          <a:xfrm>
            <a:off x="175996" y="3473416"/>
            <a:ext cx="532392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《电力系统调度自动化系统设计内容深度规定》</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6" name="矩形 5"/>
          <p:cNvSpPr/>
          <p:nvPr/>
        </p:nvSpPr>
        <p:spPr>
          <a:xfrm>
            <a:off x="1261846" y="4197156"/>
            <a:ext cx="423807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《地区级电网调度自动化功能规范》</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7" name="矩形 6"/>
          <p:cNvSpPr/>
          <p:nvPr/>
        </p:nvSpPr>
        <p:spPr>
          <a:xfrm>
            <a:off x="309346" y="4920896"/>
            <a:ext cx="519057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《地区级电网自动化系统实用化复查暂行办法》</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8" name="矩形 7"/>
          <p:cNvSpPr/>
          <p:nvPr/>
        </p:nvSpPr>
        <p:spPr>
          <a:xfrm>
            <a:off x="937996" y="5644634"/>
            <a:ext cx="4561924" cy="400110"/>
          </a:xfrm>
          <a:prstGeom prst="rect">
            <a:avLst/>
          </a:prstGeom>
          <a:noFill/>
        </p:spPr>
        <p:txBody>
          <a:bodyPr wrap="square" rtlCol="0">
            <a:spAutoFit/>
          </a:bodyPr>
          <a:lstStyle/>
          <a:p>
            <a:pPr algn="dist"/>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a:t>
            </a:r>
            <a:r>
              <a:rPr lang="en-US"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35 ~ 110kV</a:t>
            </a:r>
            <a:r>
              <a:rPr lang="zh-CN" altLang="zh-CN"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rPr>
              <a:t>无人值班变电所设计规程》</a:t>
            </a:r>
            <a:endParaRPr lang="zh-CN" altLang="en-US" sz="2000" b="1" dirty="0">
              <a:gradFill flip="none" rotWithShape="1">
                <a:gsLst>
                  <a:gs pos="0">
                    <a:schemeClr val="bg1"/>
                  </a:gs>
                  <a:gs pos="100000">
                    <a:schemeClr val="bg1">
                      <a:lumMod val="75000"/>
                    </a:schemeClr>
                  </a:gs>
                </a:gsLst>
                <a:lin ang="2700000" scaled="1"/>
                <a:tileRect/>
              </a:gradFill>
              <a:latin typeface="腾祥嘉丽纤圆繁" panose="01010104010101010101" pitchFamily="2" charset="-122"/>
              <a:ea typeface="腾祥嘉丽纤圆繁" panose="01010104010101010101" pitchFamily="2" charset="-122"/>
            </a:endParaRPr>
          </a:p>
        </p:txBody>
      </p:sp>
      <p:sp>
        <p:nvSpPr>
          <p:cNvPr id="52" name="矩形 51"/>
          <p:cNvSpPr/>
          <p:nvPr/>
        </p:nvSpPr>
        <p:spPr>
          <a:xfrm>
            <a:off x="7702439" y="1888427"/>
            <a:ext cx="2049224" cy="4048095"/>
          </a:xfrm>
          <a:prstGeom prst="rect">
            <a:avLst/>
          </a:prstGeom>
          <a:blipFill dpi="0" rotWithShape="1">
            <a:blip r:embed="rId2" cstate="print">
              <a:alphaModFix amt="86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p:cNvGrpSpPr/>
          <p:nvPr/>
        </p:nvGrpSpPr>
        <p:grpSpPr>
          <a:xfrm>
            <a:off x="5668056" y="1486209"/>
            <a:ext cx="542616" cy="542616"/>
            <a:chOff x="5668056" y="1486209"/>
            <a:chExt cx="542616" cy="542616"/>
          </a:xfrm>
        </p:grpSpPr>
        <p:grpSp>
          <p:nvGrpSpPr>
            <p:cNvPr id="69" name="组合 68"/>
            <p:cNvGrpSpPr/>
            <p:nvPr/>
          </p:nvGrpSpPr>
          <p:grpSpPr>
            <a:xfrm>
              <a:off x="5668056" y="1486209"/>
              <a:ext cx="542616" cy="542616"/>
              <a:chOff x="5335003" y="-1580147"/>
              <a:chExt cx="1483894" cy="1483894"/>
            </a:xfrm>
          </p:grpSpPr>
          <p:sp>
            <p:nvSpPr>
              <p:cNvPr id="58" name="椭圆 57"/>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1" name="文本框 70"/>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01</a:t>
              </a:r>
              <a:endParaRPr lang="zh-CN" altLang="en-US" sz="2000" dirty="0">
                <a:gradFill flip="none" rotWithShape="1">
                  <a:gsLst>
                    <a:gs pos="100000">
                      <a:srgbClr val="161B25"/>
                    </a:gs>
                    <a:gs pos="0">
                      <a:srgbClr val="934BC9"/>
                    </a:gs>
                  </a:gsLst>
                  <a:lin ang="2700000" scaled="1"/>
                  <a:tileRect/>
                </a:gradFill>
              </a:endParaRPr>
            </a:p>
          </p:txBody>
        </p:sp>
      </p:grpSp>
      <p:grpSp>
        <p:nvGrpSpPr>
          <p:cNvPr id="73" name="组合 72"/>
          <p:cNvGrpSpPr/>
          <p:nvPr/>
        </p:nvGrpSpPr>
        <p:grpSpPr>
          <a:xfrm>
            <a:off x="5668056" y="2524434"/>
            <a:ext cx="542616" cy="542616"/>
            <a:chOff x="5668056" y="1486209"/>
            <a:chExt cx="542616" cy="542616"/>
          </a:xfrm>
        </p:grpSpPr>
        <p:grpSp>
          <p:nvGrpSpPr>
            <p:cNvPr id="74" name="组合 73"/>
            <p:cNvGrpSpPr/>
            <p:nvPr/>
          </p:nvGrpSpPr>
          <p:grpSpPr>
            <a:xfrm>
              <a:off x="5668056" y="1486209"/>
              <a:ext cx="542616" cy="542616"/>
              <a:chOff x="5335003" y="-1580147"/>
              <a:chExt cx="1483894" cy="1483894"/>
            </a:xfrm>
          </p:grpSpPr>
          <p:sp>
            <p:nvSpPr>
              <p:cNvPr id="76" name="椭圆 75"/>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5" name="文本框 74"/>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02</a:t>
              </a:r>
              <a:endParaRPr lang="zh-CN" altLang="en-US" sz="2000" dirty="0">
                <a:gradFill flip="none" rotWithShape="1">
                  <a:gsLst>
                    <a:gs pos="100000">
                      <a:srgbClr val="161B25"/>
                    </a:gs>
                    <a:gs pos="0">
                      <a:srgbClr val="934BC9"/>
                    </a:gs>
                  </a:gsLst>
                  <a:lin ang="2700000" scaled="1"/>
                  <a:tileRect/>
                </a:gradFill>
              </a:endParaRPr>
            </a:p>
          </p:txBody>
        </p:sp>
      </p:grpSp>
      <p:grpSp>
        <p:nvGrpSpPr>
          <p:cNvPr id="78" name="组合 77"/>
          <p:cNvGrpSpPr/>
          <p:nvPr/>
        </p:nvGrpSpPr>
        <p:grpSpPr>
          <a:xfrm>
            <a:off x="5668056" y="3461059"/>
            <a:ext cx="542616" cy="542616"/>
            <a:chOff x="5668056" y="1486209"/>
            <a:chExt cx="542616" cy="542616"/>
          </a:xfrm>
        </p:grpSpPr>
        <p:grpSp>
          <p:nvGrpSpPr>
            <p:cNvPr id="79" name="组合 78"/>
            <p:cNvGrpSpPr/>
            <p:nvPr/>
          </p:nvGrpSpPr>
          <p:grpSpPr>
            <a:xfrm>
              <a:off x="5668056" y="1486209"/>
              <a:ext cx="542616" cy="542616"/>
              <a:chOff x="5335003" y="-1580147"/>
              <a:chExt cx="1483894" cy="1483894"/>
            </a:xfrm>
          </p:grpSpPr>
          <p:sp>
            <p:nvSpPr>
              <p:cNvPr id="81" name="椭圆 80"/>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80" name="文本框 79"/>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03</a:t>
              </a:r>
              <a:endParaRPr lang="zh-CN" altLang="en-US" sz="2000" dirty="0">
                <a:gradFill flip="none" rotWithShape="1">
                  <a:gsLst>
                    <a:gs pos="100000">
                      <a:srgbClr val="161B25"/>
                    </a:gs>
                    <a:gs pos="0">
                      <a:srgbClr val="934BC9"/>
                    </a:gs>
                  </a:gsLst>
                  <a:lin ang="2700000" scaled="1"/>
                  <a:tileRect/>
                </a:gradFill>
              </a:endParaRPr>
            </a:p>
          </p:txBody>
        </p:sp>
      </p:grpSp>
      <p:grpSp>
        <p:nvGrpSpPr>
          <p:cNvPr id="83" name="组合 82"/>
          <p:cNvGrpSpPr/>
          <p:nvPr/>
        </p:nvGrpSpPr>
        <p:grpSpPr>
          <a:xfrm>
            <a:off x="5668056" y="4179969"/>
            <a:ext cx="542616" cy="542616"/>
            <a:chOff x="5668056" y="1486209"/>
            <a:chExt cx="542616" cy="542616"/>
          </a:xfrm>
        </p:grpSpPr>
        <p:grpSp>
          <p:nvGrpSpPr>
            <p:cNvPr id="84" name="组合 83"/>
            <p:cNvGrpSpPr/>
            <p:nvPr/>
          </p:nvGrpSpPr>
          <p:grpSpPr>
            <a:xfrm>
              <a:off x="5668056" y="1486209"/>
              <a:ext cx="542616" cy="542616"/>
              <a:chOff x="5335003" y="-1580147"/>
              <a:chExt cx="1483894" cy="1483894"/>
            </a:xfrm>
          </p:grpSpPr>
          <p:sp>
            <p:nvSpPr>
              <p:cNvPr id="86" name="椭圆 85"/>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85" name="文本框 84"/>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04</a:t>
              </a:r>
              <a:endParaRPr lang="zh-CN" altLang="en-US" sz="2000" dirty="0">
                <a:gradFill flip="none" rotWithShape="1">
                  <a:gsLst>
                    <a:gs pos="100000">
                      <a:srgbClr val="161B25"/>
                    </a:gs>
                    <a:gs pos="0">
                      <a:srgbClr val="934BC9"/>
                    </a:gs>
                  </a:gsLst>
                  <a:lin ang="2700000" scaled="1"/>
                  <a:tileRect/>
                </a:gradFill>
              </a:endParaRPr>
            </a:p>
          </p:txBody>
        </p:sp>
      </p:grpSp>
      <p:grpSp>
        <p:nvGrpSpPr>
          <p:cNvPr id="88" name="组合 87"/>
          <p:cNvGrpSpPr/>
          <p:nvPr/>
        </p:nvGrpSpPr>
        <p:grpSpPr>
          <a:xfrm>
            <a:off x="5668056" y="4898880"/>
            <a:ext cx="542616" cy="542616"/>
            <a:chOff x="5668056" y="1486209"/>
            <a:chExt cx="542616" cy="542616"/>
          </a:xfrm>
        </p:grpSpPr>
        <p:grpSp>
          <p:nvGrpSpPr>
            <p:cNvPr id="89" name="组合 88"/>
            <p:cNvGrpSpPr/>
            <p:nvPr/>
          </p:nvGrpSpPr>
          <p:grpSpPr>
            <a:xfrm>
              <a:off x="5668056" y="1486209"/>
              <a:ext cx="542616" cy="542616"/>
              <a:chOff x="5335003" y="-1580147"/>
              <a:chExt cx="1483894" cy="1483894"/>
            </a:xfrm>
          </p:grpSpPr>
          <p:sp>
            <p:nvSpPr>
              <p:cNvPr id="91" name="椭圆 90"/>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90" name="文本框 89"/>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05</a:t>
              </a:r>
              <a:endParaRPr lang="zh-CN" altLang="en-US" sz="2000" dirty="0">
                <a:gradFill flip="none" rotWithShape="1">
                  <a:gsLst>
                    <a:gs pos="100000">
                      <a:srgbClr val="161B25"/>
                    </a:gs>
                    <a:gs pos="0">
                      <a:srgbClr val="934BC9"/>
                    </a:gs>
                  </a:gsLst>
                  <a:lin ang="2700000" scaled="1"/>
                  <a:tileRect/>
                </a:gradFill>
              </a:endParaRPr>
            </a:p>
          </p:txBody>
        </p:sp>
      </p:grpSp>
      <p:grpSp>
        <p:nvGrpSpPr>
          <p:cNvPr id="98" name="组合 97"/>
          <p:cNvGrpSpPr/>
          <p:nvPr/>
        </p:nvGrpSpPr>
        <p:grpSpPr>
          <a:xfrm>
            <a:off x="5668056" y="5610080"/>
            <a:ext cx="542616" cy="542616"/>
            <a:chOff x="5668056" y="1486209"/>
            <a:chExt cx="542616" cy="542616"/>
          </a:xfrm>
        </p:grpSpPr>
        <p:grpSp>
          <p:nvGrpSpPr>
            <p:cNvPr id="99" name="组合 98"/>
            <p:cNvGrpSpPr/>
            <p:nvPr/>
          </p:nvGrpSpPr>
          <p:grpSpPr>
            <a:xfrm>
              <a:off x="5668056" y="1486209"/>
              <a:ext cx="542616" cy="542616"/>
              <a:chOff x="5335003" y="-1580147"/>
              <a:chExt cx="1483894" cy="1483894"/>
            </a:xfrm>
          </p:grpSpPr>
          <p:sp>
            <p:nvSpPr>
              <p:cNvPr id="101" name="椭圆 100"/>
              <p:cNvSpPr/>
              <p:nvPr/>
            </p:nvSpPr>
            <p:spPr>
              <a:xfrm>
                <a:off x="5335003" y="-1580147"/>
                <a:ext cx="1483894" cy="1483894"/>
              </a:xfrm>
              <a:prstGeom prst="ellipse">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p:cNvSpPr/>
              <p:nvPr/>
            </p:nvSpPr>
            <p:spPr>
              <a:xfrm>
                <a:off x="5335003" y="-1580147"/>
                <a:ext cx="1483894" cy="1483894"/>
              </a:xfrm>
              <a:prstGeom prst="ellipse">
                <a:avLst/>
              </a:prstGeom>
              <a:gradFill flip="none" rotWithShape="1">
                <a:gsLst>
                  <a:gs pos="100000">
                    <a:srgbClr val="B0D3F2">
                      <a:alpha val="40000"/>
                    </a:srgbClr>
                  </a:gs>
                  <a:gs pos="60000">
                    <a:srgbClr val="2886DC">
                      <a:alpha val="1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00" name="文本框 99"/>
            <p:cNvSpPr txBox="1"/>
            <p:nvPr/>
          </p:nvSpPr>
          <p:spPr>
            <a:xfrm>
              <a:off x="5710578" y="1557462"/>
              <a:ext cx="457572" cy="400110"/>
            </a:xfrm>
            <a:prstGeom prst="rect">
              <a:avLst/>
            </a:prstGeom>
            <a:noFill/>
          </p:spPr>
          <p:txBody>
            <a:bodyPr wrap="square" rtlCol="0">
              <a:spAutoFit/>
            </a:bodyPr>
            <a:lstStyle/>
            <a:p>
              <a:r>
                <a:rPr lang="en-US" altLang="zh-CN" sz="2000" dirty="0">
                  <a:gradFill flip="none" rotWithShape="1">
                    <a:gsLst>
                      <a:gs pos="100000">
                        <a:srgbClr val="161B25"/>
                      </a:gs>
                      <a:gs pos="0">
                        <a:srgbClr val="934BC9"/>
                      </a:gs>
                    </a:gsLst>
                    <a:lin ang="2700000" scaled="1"/>
                    <a:tileRect/>
                  </a:gradFill>
                </a:rPr>
                <a:t>06</a:t>
              </a:r>
              <a:endParaRPr lang="zh-CN" altLang="en-US" sz="2000" dirty="0">
                <a:gradFill flip="none" rotWithShape="1">
                  <a:gsLst>
                    <a:gs pos="100000">
                      <a:srgbClr val="161B25"/>
                    </a:gs>
                    <a:gs pos="0">
                      <a:srgbClr val="934BC9"/>
                    </a:gs>
                  </a:gsLst>
                  <a:lin ang="2700000" scaled="1"/>
                  <a:tileRect/>
                </a:gradFill>
              </a:endParaRPr>
            </a:p>
          </p:txBody>
        </p:sp>
      </p:grpSp>
    </p:spTree>
  </p:cSld>
  <p:clrMapOvr>
    <a:masterClrMapping/>
  </p:clrMapOvr>
  <mc:AlternateContent xmlns:mc="http://schemas.openxmlformats.org/markup-compatibility/2006">
    <mc:Choice xmlns:p14="http://schemas.microsoft.com/office/powerpoint/2010/main" Requires="p14">
      <p:transition spd="slow" advTm="4000">
        <p14:switch dir="r"/>
      </p:transition>
    </mc:Choice>
    <mc:Fallback>
      <p:transition spd="slow"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3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3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250"/>
                                      </p:stCondLst>
                                      <p:childTnLst>
                                        <p:set>
                                          <p:cBhvr>
                                            <p:cTn id="10" dur="1" fill="hold">
                                              <p:stCondLst>
                                                <p:cond delay="0"/>
                                              </p:stCondLst>
                                            </p:cTn>
                                            <p:tgtEl>
                                              <p:spTgt spid="52"/>
                                            </p:tgtEl>
                                            <p:attrNameLst>
                                              <p:attrName>style.visibility</p:attrName>
                                            </p:attrNameLst>
                                          </p:cBhvr>
                                          <p:to>
                                            <p:strVal val="visible"/>
                                          </p:to>
                                        </p:set>
                                        <p:anim calcmode="lin" valueType="num">
                                          <p:cBhvr>
                                            <p:cTn id="11" dur="300" fill="hold"/>
                                            <p:tgtEl>
                                              <p:spTgt spid="52"/>
                                            </p:tgtEl>
                                            <p:attrNameLst>
                                              <p:attrName>ppt_w</p:attrName>
                                            </p:attrNameLst>
                                          </p:cBhvr>
                                          <p:tavLst>
                                            <p:tav tm="0">
                                              <p:val>
                                                <p:fltVal val="0"/>
                                              </p:val>
                                            </p:tav>
                                            <p:tav tm="100000">
                                              <p:val>
                                                <p:strVal val="#ppt_w"/>
                                              </p:val>
                                            </p:tav>
                                          </p:tavLst>
                                        </p:anim>
                                        <p:anim calcmode="lin" valueType="num">
                                          <p:cBhvr>
                                            <p:cTn id="12" dur="300" fill="hold"/>
                                            <p:tgtEl>
                                              <p:spTgt spid="52"/>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550"/>
                                      </p:stCondLst>
                                      <p:childTnLst>
                                        <p:animScale>
                                          <p:cBhvr>
                                            <p:cTn id="14" dur="150" fill="hold"/>
                                            <p:tgtEl>
                                              <p:spTgt spid="52"/>
                                            </p:tgtEl>
                                          </p:cBhvr>
                                          <p:by x="110000" y="110000"/>
                                        </p:animScale>
                                      </p:childTnLst>
                                    </p:cTn>
                                  </p:par>
                                  <p:par>
                                    <p:cTn id="15" presetID="23" presetClass="entr" presetSubtype="16" fill="hold" grpId="0" nodeType="withEffect">
                                      <p:stCondLst>
                                        <p:cond delay="550"/>
                                      </p:stCondLst>
                                      <p:childTnLst>
                                        <p:set>
                                          <p:cBhvr>
                                            <p:cTn id="16" dur="1" fill="hold">
                                              <p:stCondLst>
                                                <p:cond delay="0"/>
                                              </p:stCondLst>
                                            </p:cTn>
                                            <p:tgtEl>
                                              <p:spTgt spid="53"/>
                                            </p:tgtEl>
                                            <p:attrNameLst>
                                              <p:attrName>style.visibility</p:attrName>
                                            </p:attrNameLst>
                                          </p:cBhvr>
                                          <p:to>
                                            <p:strVal val="visible"/>
                                          </p:to>
                                        </p:set>
                                        <p:anim calcmode="lin" valueType="num">
                                          <p:cBhvr>
                                            <p:cTn id="17" dur="200" fill="hold"/>
                                            <p:tgtEl>
                                              <p:spTgt spid="53"/>
                                            </p:tgtEl>
                                            <p:attrNameLst>
                                              <p:attrName>ppt_w</p:attrName>
                                            </p:attrNameLst>
                                          </p:cBhvr>
                                          <p:tavLst>
                                            <p:tav tm="0">
                                              <p:val>
                                                <p:fltVal val="0"/>
                                              </p:val>
                                            </p:tav>
                                            <p:tav tm="100000">
                                              <p:val>
                                                <p:strVal val="#ppt_w"/>
                                              </p:val>
                                            </p:tav>
                                          </p:tavLst>
                                        </p:anim>
                                        <p:anim calcmode="lin" valueType="num">
                                          <p:cBhvr>
                                            <p:cTn id="18" dur="200" fill="hold"/>
                                            <p:tgtEl>
                                              <p:spTgt spid="53"/>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800"/>
                                      </p:stCondLst>
                                      <p:childTnLst>
                                        <p:animScale>
                                          <p:cBhvr>
                                            <p:cTn id="20" dur="100" fill="hold"/>
                                            <p:tgtEl>
                                              <p:spTgt spid="53"/>
                                            </p:tgtEl>
                                          </p:cBhvr>
                                          <p:by x="110000" y="100000"/>
                                        </p:animScale>
                                      </p:childTnLst>
                                    </p:cTn>
                                  </p:par>
                                  <p:par>
                                    <p:cTn id="21" presetID="6" presetClass="emph" presetSubtype="0" autoRev="1" fill="hold" grpId="2" nodeType="withEffect">
                                      <p:stCondLst>
                                        <p:cond delay="1000"/>
                                      </p:stCondLst>
                                      <p:childTnLst>
                                        <p:animScale>
                                          <p:cBhvr>
                                            <p:cTn id="22" dur="100" fill="hold"/>
                                            <p:tgtEl>
                                              <p:spTgt spid="53"/>
                                            </p:tgtEl>
                                          </p:cBhvr>
                                          <p:by x="95000" y="100000"/>
                                        </p:animScale>
                                      </p:childTnLst>
                                    </p:cTn>
                                  </p:par>
                                  <p:par>
                                    <p:cTn id="23" presetID="23" presetClass="entr" presetSubtype="16" fill="hold" grpId="0" nodeType="withEffect">
                                      <p:stCondLst>
                                        <p:cond delay="700"/>
                                      </p:stCondLst>
                                      <p:childTnLst>
                                        <p:set>
                                          <p:cBhvr>
                                            <p:cTn id="24" dur="1" fill="hold">
                                              <p:stCondLst>
                                                <p:cond delay="0"/>
                                              </p:stCondLst>
                                            </p:cTn>
                                            <p:tgtEl>
                                              <p:spTgt spid="55"/>
                                            </p:tgtEl>
                                            <p:attrNameLst>
                                              <p:attrName>style.visibility</p:attrName>
                                            </p:attrNameLst>
                                          </p:cBhvr>
                                          <p:to>
                                            <p:strVal val="visible"/>
                                          </p:to>
                                        </p:set>
                                        <p:anim calcmode="lin" valueType="num">
                                          <p:cBhvr>
                                            <p:cTn id="25" dur="200" fill="hold"/>
                                            <p:tgtEl>
                                              <p:spTgt spid="55"/>
                                            </p:tgtEl>
                                            <p:attrNameLst>
                                              <p:attrName>ppt_w</p:attrName>
                                            </p:attrNameLst>
                                          </p:cBhvr>
                                          <p:tavLst>
                                            <p:tav tm="0">
                                              <p:val>
                                                <p:fltVal val="0"/>
                                              </p:val>
                                            </p:tav>
                                            <p:tav tm="100000">
                                              <p:val>
                                                <p:strVal val="#ppt_w"/>
                                              </p:val>
                                            </p:tav>
                                          </p:tavLst>
                                        </p:anim>
                                        <p:anim calcmode="lin" valueType="num">
                                          <p:cBhvr>
                                            <p:cTn id="26" dur="200" fill="hold"/>
                                            <p:tgtEl>
                                              <p:spTgt spid="55"/>
                                            </p:tgtEl>
                                            <p:attrNameLst>
                                              <p:attrName>ppt_h</p:attrName>
                                            </p:attrNameLst>
                                          </p:cBhvr>
                                          <p:tavLst>
                                            <p:tav tm="0">
                                              <p:val>
                                                <p:fltVal val="0"/>
                                              </p:val>
                                            </p:tav>
                                            <p:tav tm="100000">
                                              <p:val>
                                                <p:strVal val="#ppt_h"/>
                                              </p:val>
                                            </p:tav>
                                          </p:tavLst>
                                        </p:anim>
                                      </p:childTnLst>
                                    </p:cTn>
                                  </p:par>
                                  <p:par>
                                    <p:cTn id="27" presetID="6" presetClass="emph" presetSubtype="0" autoRev="1" fill="hold" grpId="1" nodeType="withEffect">
                                      <p:stCondLst>
                                        <p:cond delay="950"/>
                                      </p:stCondLst>
                                      <p:childTnLst>
                                        <p:animScale>
                                          <p:cBhvr>
                                            <p:cTn id="28" dur="100" fill="hold"/>
                                            <p:tgtEl>
                                              <p:spTgt spid="55"/>
                                            </p:tgtEl>
                                          </p:cBhvr>
                                          <p:by x="110000" y="100000"/>
                                        </p:animScale>
                                      </p:childTnLst>
                                    </p:cTn>
                                  </p:par>
                                  <p:par>
                                    <p:cTn id="29" presetID="6" presetClass="emph" presetSubtype="0" autoRev="1" fill="hold" grpId="2" nodeType="withEffect">
                                      <p:stCondLst>
                                        <p:cond delay="1150"/>
                                      </p:stCondLst>
                                      <p:childTnLst>
                                        <p:animScale>
                                          <p:cBhvr>
                                            <p:cTn id="30" dur="100" fill="hold"/>
                                            <p:tgtEl>
                                              <p:spTgt spid="55"/>
                                            </p:tgtEl>
                                          </p:cBhvr>
                                          <p:by x="95000" y="100000"/>
                                        </p:animScale>
                                      </p:childTnLst>
                                    </p:cTn>
                                  </p:par>
                                  <p:par>
                                    <p:cTn id="31" presetID="23" presetClass="entr" presetSubtype="16" fill="hold" grpId="0" nodeType="withEffect">
                                      <p:stCondLst>
                                        <p:cond delay="800"/>
                                      </p:stCondLst>
                                      <p:childTnLst>
                                        <p:set>
                                          <p:cBhvr>
                                            <p:cTn id="32" dur="1" fill="hold">
                                              <p:stCondLst>
                                                <p:cond delay="0"/>
                                              </p:stCondLst>
                                            </p:cTn>
                                            <p:tgtEl>
                                              <p:spTgt spid="56"/>
                                            </p:tgtEl>
                                            <p:attrNameLst>
                                              <p:attrName>style.visibility</p:attrName>
                                            </p:attrNameLst>
                                          </p:cBhvr>
                                          <p:to>
                                            <p:strVal val="visible"/>
                                          </p:to>
                                        </p:set>
                                        <p:anim calcmode="lin" valueType="num">
                                          <p:cBhvr>
                                            <p:cTn id="33" dur="200" fill="hold"/>
                                            <p:tgtEl>
                                              <p:spTgt spid="56"/>
                                            </p:tgtEl>
                                            <p:attrNameLst>
                                              <p:attrName>ppt_w</p:attrName>
                                            </p:attrNameLst>
                                          </p:cBhvr>
                                          <p:tavLst>
                                            <p:tav tm="0">
                                              <p:val>
                                                <p:fltVal val="0"/>
                                              </p:val>
                                            </p:tav>
                                            <p:tav tm="100000">
                                              <p:val>
                                                <p:strVal val="#ppt_w"/>
                                              </p:val>
                                            </p:tav>
                                          </p:tavLst>
                                        </p:anim>
                                        <p:anim calcmode="lin" valueType="num">
                                          <p:cBhvr>
                                            <p:cTn id="34" dur="200" fill="hold"/>
                                            <p:tgtEl>
                                              <p:spTgt spid="56"/>
                                            </p:tgtEl>
                                            <p:attrNameLst>
                                              <p:attrName>ppt_h</p:attrName>
                                            </p:attrNameLst>
                                          </p:cBhvr>
                                          <p:tavLst>
                                            <p:tav tm="0">
                                              <p:val>
                                                <p:fltVal val="0"/>
                                              </p:val>
                                            </p:tav>
                                            <p:tav tm="100000">
                                              <p:val>
                                                <p:strVal val="#ppt_h"/>
                                              </p:val>
                                            </p:tav>
                                          </p:tavLst>
                                        </p:anim>
                                      </p:childTnLst>
                                    </p:cTn>
                                  </p:par>
                                  <p:par>
                                    <p:cTn id="35" presetID="6" presetClass="emph" presetSubtype="0" autoRev="1" fill="hold" grpId="1" nodeType="withEffect">
                                      <p:stCondLst>
                                        <p:cond delay="1050"/>
                                      </p:stCondLst>
                                      <p:childTnLst>
                                        <p:animScale>
                                          <p:cBhvr>
                                            <p:cTn id="36" dur="100" fill="hold"/>
                                            <p:tgtEl>
                                              <p:spTgt spid="56"/>
                                            </p:tgtEl>
                                          </p:cBhvr>
                                          <p:by x="110000" y="100000"/>
                                        </p:animScale>
                                      </p:childTnLst>
                                    </p:cTn>
                                  </p:par>
                                  <p:par>
                                    <p:cTn id="37" presetID="6" presetClass="emph" presetSubtype="0" autoRev="1" fill="hold" grpId="2" nodeType="withEffect">
                                      <p:stCondLst>
                                        <p:cond delay="1250"/>
                                      </p:stCondLst>
                                      <p:childTnLst>
                                        <p:animScale>
                                          <p:cBhvr>
                                            <p:cTn id="38" dur="100" fill="hold"/>
                                            <p:tgtEl>
                                              <p:spTgt spid="56"/>
                                            </p:tgtEl>
                                          </p:cBhvr>
                                          <p:by x="95000" y="100000"/>
                                        </p:animScale>
                                      </p:childTnLst>
                                    </p:cTn>
                                  </p:par>
                                  <p:par>
                                    <p:cTn id="39" presetID="16" presetClass="entr" presetSubtype="37" fill="hold" grpId="0" nodeType="withEffect">
                                      <p:stCondLst>
                                        <p:cond delay="1250"/>
                                      </p:stCondLst>
                                      <p:childTnLst>
                                        <p:set>
                                          <p:cBhvr>
                                            <p:cTn id="40" dur="1" fill="hold">
                                              <p:stCondLst>
                                                <p:cond delay="0"/>
                                              </p:stCondLst>
                                            </p:cTn>
                                            <p:tgtEl>
                                              <p:spTgt spid="54"/>
                                            </p:tgtEl>
                                            <p:attrNameLst>
                                              <p:attrName>style.visibility</p:attrName>
                                            </p:attrNameLst>
                                          </p:cBhvr>
                                          <p:to>
                                            <p:strVal val="visible"/>
                                          </p:to>
                                        </p:set>
                                        <p:animEffect transition="in" filter="barn(outVertical)">
                                          <p:cBhvr>
                                            <p:cTn id="41" dur="500"/>
                                            <p:tgtEl>
                                              <p:spTgt spid="54"/>
                                            </p:tgtEl>
                                          </p:cBhvr>
                                        </p:animEffect>
                                      </p:childTnLst>
                                    </p:cTn>
                                  </p:par>
                                  <p:par>
                                    <p:cTn id="42" presetID="2" presetClass="entr" presetSubtype="4" decel="100000" fill="hold" nodeType="withEffect">
                                      <p:stCondLst>
                                        <p:cond delay="1750"/>
                                      </p:stCondLst>
                                      <p:childTnLst>
                                        <p:set>
                                          <p:cBhvr>
                                            <p:cTn id="43" dur="1" fill="hold">
                                              <p:stCondLst>
                                                <p:cond delay="0"/>
                                              </p:stCondLst>
                                            </p:cTn>
                                            <p:tgtEl>
                                              <p:spTgt spid="72"/>
                                            </p:tgtEl>
                                            <p:attrNameLst>
                                              <p:attrName>style.visibility</p:attrName>
                                            </p:attrNameLst>
                                          </p:cBhvr>
                                          <p:to>
                                            <p:strVal val="visible"/>
                                          </p:to>
                                        </p:set>
                                        <p:anim calcmode="lin" valueType="num">
                                          <p:cBhvr additive="base">
                                            <p:cTn id="44" dur="500" fill="hold"/>
                                            <p:tgtEl>
                                              <p:spTgt spid="72"/>
                                            </p:tgtEl>
                                            <p:attrNameLst>
                                              <p:attrName>ppt_x</p:attrName>
                                            </p:attrNameLst>
                                          </p:cBhvr>
                                          <p:tavLst>
                                            <p:tav tm="0">
                                              <p:val>
                                                <p:strVal val="#ppt_x"/>
                                              </p:val>
                                            </p:tav>
                                            <p:tav tm="100000">
                                              <p:val>
                                                <p:strVal val="#ppt_x"/>
                                              </p:val>
                                            </p:tav>
                                          </p:tavLst>
                                        </p:anim>
                                        <p:anim calcmode="lin" valueType="num">
                                          <p:cBhvr additive="base">
                                            <p:cTn id="45" dur="500" fill="hold"/>
                                            <p:tgtEl>
                                              <p:spTgt spid="72"/>
                                            </p:tgtEl>
                                            <p:attrNameLst>
                                              <p:attrName>ppt_y</p:attrName>
                                            </p:attrNameLst>
                                          </p:cBhvr>
                                          <p:tavLst>
                                            <p:tav tm="0">
                                              <p:val>
                                                <p:strVal val="1+#ppt_h/2"/>
                                              </p:val>
                                            </p:tav>
                                            <p:tav tm="100000">
                                              <p:val>
                                                <p:strVal val="#ppt_y"/>
                                              </p:val>
                                            </p:tav>
                                          </p:tavLst>
                                        </p:anim>
                                      </p:childTnLst>
                                    </p:cTn>
                                  </p:par>
                                  <p:par>
                                    <p:cTn id="46" presetID="2" presetClass="entr" presetSubtype="8" decel="100000" fill="hold" grpId="0" nodeType="withEffect">
                                      <p:stCondLst>
                                        <p:cond delay="175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500" fill="hold"/>
                                            <p:tgtEl>
                                              <p:spTgt spid="3"/>
                                            </p:tgtEl>
                                            <p:attrNameLst>
                                              <p:attrName>ppt_x</p:attrName>
                                            </p:attrNameLst>
                                          </p:cBhvr>
                                          <p:tavLst>
                                            <p:tav tm="0">
                                              <p:val>
                                                <p:strVal val="0-#ppt_w/2"/>
                                              </p:val>
                                            </p:tav>
                                            <p:tav tm="100000">
                                              <p:val>
                                                <p:strVal val="#ppt_x"/>
                                              </p:val>
                                            </p:tav>
                                          </p:tavLst>
                                        </p:anim>
                                        <p:anim calcmode="lin" valueType="num">
                                          <p:cBhvr additive="base">
                                            <p:cTn id="49" dur="500" fill="hold"/>
                                            <p:tgtEl>
                                              <p:spTgt spid="3"/>
                                            </p:tgtEl>
                                            <p:attrNameLst>
                                              <p:attrName>ppt_y</p:attrName>
                                            </p:attrNameLst>
                                          </p:cBhvr>
                                          <p:tavLst>
                                            <p:tav tm="0">
                                              <p:val>
                                                <p:strVal val="#ppt_y"/>
                                              </p:val>
                                            </p:tav>
                                            <p:tav tm="100000">
                                              <p:val>
                                                <p:strVal val="#ppt_y"/>
                                              </p:val>
                                            </p:tav>
                                          </p:tavLst>
                                        </p:anim>
                                      </p:childTnLst>
                                    </p:cTn>
                                  </p:par>
                                  <p:par>
                                    <p:cTn id="50" presetID="2" presetClass="entr" presetSubtype="4" decel="100000" fill="hold" nodeType="withEffect">
                                      <p:stCondLst>
                                        <p:cond delay="1900"/>
                                      </p:stCondLst>
                                      <p:childTnLst>
                                        <p:set>
                                          <p:cBhvr>
                                            <p:cTn id="51" dur="1" fill="hold">
                                              <p:stCondLst>
                                                <p:cond delay="0"/>
                                              </p:stCondLst>
                                            </p:cTn>
                                            <p:tgtEl>
                                              <p:spTgt spid="73"/>
                                            </p:tgtEl>
                                            <p:attrNameLst>
                                              <p:attrName>style.visibility</p:attrName>
                                            </p:attrNameLst>
                                          </p:cBhvr>
                                          <p:to>
                                            <p:strVal val="visible"/>
                                          </p:to>
                                        </p:set>
                                        <p:anim calcmode="lin" valueType="num">
                                          <p:cBhvr additive="base">
                                            <p:cTn id="52" dur="500" fill="hold"/>
                                            <p:tgtEl>
                                              <p:spTgt spid="73"/>
                                            </p:tgtEl>
                                            <p:attrNameLst>
                                              <p:attrName>ppt_x</p:attrName>
                                            </p:attrNameLst>
                                          </p:cBhvr>
                                          <p:tavLst>
                                            <p:tav tm="0">
                                              <p:val>
                                                <p:strVal val="#ppt_x"/>
                                              </p:val>
                                            </p:tav>
                                            <p:tav tm="100000">
                                              <p:val>
                                                <p:strVal val="#ppt_x"/>
                                              </p:val>
                                            </p:tav>
                                          </p:tavLst>
                                        </p:anim>
                                        <p:anim calcmode="lin" valueType="num">
                                          <p:cBhvr additive="base">
                                            <p:cTn id="53" dur="500" fill="hold"/>
                                            <p:tgtEl>
                                              <p:spTgt spid="73"/>
                                            </p:tgtEl>
                                            <p:attrNameLst>
                                              <p:attrName>ppt_y</p:attrName>
                                            </p:attrNameLst>
                                          </p:cBhvr>
                                          <p:tavLst>
                                            <p:tav tm="0">
                                              <p:val>
                                                <p:strVal val="1+#ppt_h/2"/>
                                              </p:val>
                                            </p:tav>
                                            <p:tav tm="100000">
                                              <p:val>
                                                <p:strVal val="#ppt_y"/>
                                              </p:val>
                                            </p:tav>
                                          </p:tavLst>
                                        </p:anim>
                                      </p:childTnLst>
                                    </p:cTn>
                                  </p:par>
                                  <p:par>
                                    <p:cTn id="54" presetID="2" presetClass="entr" presetSubtype="8" decel="100000" fill="hold" grpId="0" nodeType="withEffect">
                                      <p:stCondLst>
                                        <p:cond delay="1900"/>
                                      </p:stCondLst>
                                      <p:childTnLst>
                                        <p:set>
                                          <p:cBhvr>
                                            <p:cTn id="55" dur="1" fill="hold">
                                              <p:stCondLst>
                                                <p:cond delay="0"/>
                                              </p:stCondLst>
                                            </p:cTn>
                                            <p:tgtEl>
                                              <p:spTgt spid="4"/>
                                            </p:tgtEl>
                                            <p:attrNameLst>
                                              <p:attrName>style.visibility</p:attrName>
                                            </p:attrNameLst>
                                          </p:cBhvr>
                                          <p:to>
                                            <p:strVal val="visible"/>
                                          </p:to>
                                        </p:set>
                                        <p:anim calcmode="lin" valueType="num">
                                          <p:cBhvr additive="base">
                                            <p:cTn id="56" dur="500" fill="hold"/>
                                            <p:tgtEl>
                                              <p:spTgt spid="4"/>
                                            </p:tgtEl>
                                            <p:attrNameLst>
                                              <p:attrName>ppt_x</p:attrName>
                                            </p:attrNameLst>
                                          </p:cBhvr>
                                          <p:tavLst>
                                            <p:tav tm="0">
                                              <p:val>
                                                <p:strVal val="0-#ppt_w/2"/>
                                              </p:val>
                                            </p:tav>
                                            <p:tav tm="100000">
                                              <p:val>
                                                <p:strVal val="#ppt_x"/>
                                              </p:val>
                                            </p:tav>
                                          </p:tavLst>
                                        </p:anim>
                                        <p:anim calcmode="lin" valueType="num">
                                          <p:cBhvr additive="base">
                                            <p:cTn id="57" dur="500" fill="hold"/>
                                            <p:tgtEl>
                                              <p:spTgt spid="4"/>
                                            </p:tgtEl>
                                            <p:attrNameLst>
                                              <p:attrName>ppt_y</p:attrName>
                                            </p:attrNameLst>
                                          </p:cBhvr>
                                          <p:tavLst>
                                            <p:tav tm="0">
                                              <p:val>
                                                <p:strVal val="#ppt_y"/>
                                              </p:val>
                                            </p:tav>
                                            <p:tav tm="100000">
                                              <p:val>
                                                <p:strVal val="#ppt_y"/>
                                              </p:val>
                                            </p:tav>
                                          </p:tavLst>
                                        </p:anim>
                                      </p:childTnLst>
                                    </p:cTn>
                                  </p:par>
                                  <p:par>
                                    <p:cTn id="58" presetID="2" presetClass="entr" presetSubtype="4" decel="100000" fill="hold" nodeType="withEffect">
                                      <p:stCondLst>
                                        <p:cond delay="2000"/>
                                      </p:stCondLst>
                                      <p:childTnLst>
                                        <p:set>
                                          <p:cBhvr>
                                            <p:cTn id="59" dur="1" fill="hold">
                                              <p:stCondLst>
                                                <p:cond delay="0"/>
                                              </p:stCondLst>
                                            </p:cTn>
                                            <p:tgtEl>
                                              <p:spTgt spid="78"/>
                                            </p:tgtEl>
                                            <p:attrNameLst>
                                              <p:attrName>style.visibility</p:attrName>
                                            </p:attrNameLst>
                                          </p:cBhvr>
                                          <p:to>
                                            <p:strVal val="visible"/>
                                          </p:to>
                                        </p:set>
                                        <p:anim calcmode="lin" valueType="num">
                                          <p:cBhvr additive="base">
                                            <p:cTn id="60" dur="500" fill="hold"/>
                                            <p:tgtEl>
                                              <p:spTgt spid="78"/>
                                            </p:tgtEl>
                                            <p:attrNameLst>
                                              <p:attrName>ppt_x</p:attrName>
                                            </p:attrNameLst>
                                          </p:cBhvr>
                                          <p:tavLst>
                                            <p:tav tm="0">
                                              <p:val>
                                                <p:strVal val="#ppt_x"/>
                                              </p:val>
                                            </p:tav>
                                            <p:tav tm="100000">
                                              <p:val>
                                                <p:strVal val="#ppt_x"/>
                                              </p:val>
                                            </p:tav>
                                          </p:tavLst>
                                        </p:anim>
                                        <p:anim calcmode="lin" valueType="num">
                                          <p:cBhvr additive="base">
                                            <p:cTn id="61" dur="500" fill="hold"/>
                                            <p:tgtEl>
                                              <p:spTgt spid="78"/>
                                            </p:tgtEl>
                                            <p:attrNameLst>
                                              <p:attrName>ppt_y</p:attrName>
                                            </p:attrNameLst>
                                          </p:cBhvr>
                                          <p:tavLst>
                                            <p:tav tm="0">
                                              <p:val>
                                                <p:strVal val="1+#ppt_h/2"/>
                                              </p:val>
                                            </p:tav>
                                            <p:tav tm="100000">
                                              <p:val>
                                                <p:strVal val="#ppt_y"/>
                                              </p:val>
                                            </p:tav>
                                          </p:tavLst>
                                        </p:anim>
                                      </p:childTnLst>
                                    </p:cTn>
                                  </p:par>
                                  <p:par>
                                    <p:cTn id="62" presetID="2" presetClass="entr" presetSubtype="8" decel="100000" fill="hold" grpId="0" nodeType="withEffect">
                                      <p:stCondLst>
                                        <p:cond delay="2000"/>
                                      </p:stCondLst>
                                      <p:childTnLst>
                                        <p:set>
                                          <p:cBhvr>
                                            <p:cTn id="63" dur="1" fill="hold">
                                              <p:stCondLst>
                                                <p:cond delay="0"/>
                                              </p:stCondLst>
                                            </p:cTn>
                                            <p:tgtEl>
                                              <p:spTgt spid="5"/>
                                            </p:tgtEl>
                                            <p:attrNameLst>
                                              <p:attrName>style.visibility</p:attrName>
                                            </p:attrNameLst>
                                          </p:cBhvr>
                                          <p:to>
                                            <p:strVal val="visible"/>
                                          </p:to>
                                        </p:set>
                                        <p:anim calcmode="lin" valueType="num">
                                          <p:cBhvr additive="base">
                                            <p:cTn id="64" dur="500" fill="hold"/>
                                            <p:tgtEl>
                                              <p:spTgt spid="5"/>
                                            </p:tgtEl>
                                            <p:attrNameLst>
                                              <p:attrName>ppt_x</p:attrName>
                                            </p:attrNameLst>
                                          </p:cBhvr>
                                          <p:tavLst>
                                            <p:tav tm="0">
                                              <p:val>
                                                <p:strVal val="0-#ppt_w/2"/>
                                              </p:val>
                                            </p:tav>
                                            <p:tav tm="100000">
                                              <p:val>
                                                <p:strVal val="#ppt_x"/>
                                              </p:val>
                                            </p:tav>
                                          </p:tavLst>
                                        </p:anim>
                                        <p:anim calcmode="lin" valueType="num">
                                          <p:cBhvr additive="base">
                                            <p:cTn id="65" dur="500" fill="hold"/>
                                            <p:tgtEl>
                                              <p:spTgt spid="5"/>
                                            </p:tgtEl>
                                            <p:attrNameLst>
                                              <p:attrName>ppt_y</p:attrName>
                                            </p:attrNameLst>
                                          </p:cBhvr>
                                          <p:tavLst>
                                            <p:tav tm="0">
                                              <p:val>
                                                <p:strVal val="#ppt_y"/>
                                              </p:val>
                                            </p:tav>
                                            <p:tav tm="100000">
                                              <p:val>
                                                <p:strVal val="#ppt_y"/>
                                              </p:val>
                                            </p:tav>
                                          </p:tavLst>
                                        </p:anim>
                                      </p:childTnLst>
                                    </p:cTn>
                                  </p:par>
                                  <p:par>
                                    <p:cTn id="66" presetID="2" presetClass="entr" presetSubtype="4" decel="100000" fill="hold" nodeType="withEffect">
                                      <p:stCondLst>
                                        <p:cond delay="2100"/>
                                      </p:stCondLst>
                                      <p:childTnLst>
                                        <p:set>
                                          <p:cBhvr>
                                            <p:cTn id="67" dur="1" fill="hold">
                                              <p:stCondLst>
                                                <p:cond delay="0"/>
                                              </p:stCondLst>
                                            </p:cTn>
                                            <p:tgtEl>
                                              <p:spTgt spid="83"/>
                                            </p:tgtEl>
                                            <p:attrNameLst>
                                              <p:attrName>style.visibility</p:attrName>
                                            </p:attrNameLst>
                                          </p:cBhvr>
                                          <p:to>
                                            <p:strVal val="visible"/>
                                          </p:to>
                                        </p:set>
                                        <p:anim calcmode="lin" valueType="num">
                                          <p:cBhvr additive="base">
                                            <p:cTn id="68" dur="500" fill="hold"/>
                                            <p:tgtEl>
                                              <p:spTgt spid="83"/>
                                            </p:tgtEl>
                                            <p:attrNameLst>
                                              <p:attrName>ppt_x</p:attrName>
                                            </p:attrNameLst>
                                          </p:cBhvr>
                                          <p:tavLst>
                                            <p:tav tm="0">
                                              <p:val>
                                                <p:strVal val="#ppt_x"/>
                                              </p:val>
                                            </p:tav>
                                            <p:tav tm="100000">
                                              <p:val>
                                                <p:strVal val="#ppt_x"/>
                                              </p:val>
                                            </p:tav>
                                          </p:tavLst>
                                        </p:anim>
                                        <p:anim calcmode="lin" valueType="num">
                                          <p:cBhvr additive="base">
                                            <p:cTn id="69" dur="500" fill="hold"/>
                                            <p:tgtEl>
                                              <p:spTgt spid="83"/>
                                            </p:tgtEl>
                                            <p:attrNameLst>
                                              <p:attrName>ppt_y</p:attrName>
                                            </p:attrNameLst>
                                          </p:cBhvr>
                                          <p:tavLst>
                                            <p:tav tm="0">
                                              <p:val>
                                                <p:strVal val="1+#ppt_h/2"/>
                                              </p:val>
                                            </p:tav>
                                            <p:tav tm="100000">
                                              <p:val>
                                                <p:strVal val="#ppt_y"/>
                                              </p:val>
                                            </p:tav>
                                          </p:tavLst>
                                        </p:anim>
                                      </p:childTnLst>
                                    </p:cTn>
                                  </p:par>
                                  <p:par>
                                    <p:cTn id="70" presetID="2" presetClass="entr" presetSubtype="8" decel="100000" fill="hold" grpId="0" nodeType="withEffect">
                                      <p:stCondLst>
                                        <p:cond delay="2100"/>
                                      </p:stCondLst>
                                      <p:childTnLst>
                                        <p:set>
                                          <p:cBhvr>
                                            <p:cTn id="71" dur="1" fill="hold">
                                              <p:stCondLst>
                                                <p:cond delay="0"/>
                                              </p:stCondLst>
                                            </p:cTn>
                                            <p:tgtEl>
                                              <p:spTgt spid="6"/>
                                            </p:tgtEl>
                                            <p:attrNameLst>
                                              <p:attrName>style.visibility</p:attrName>
                                            </p:attrNameLst>
                                          </p:cBhvr>
                                          <p:to>
                                            <p:strVal val="visible"/>
                                          </p:to>
                                        </p:set>
                                        <p:anim calcmode="lin" valueType="num">
                                          <p:cBhvr additive="base">
                                            <p:cTn id="72" dur="500" fill="hold"/>
                                            <p:tgtEl>
                                              <p:spTgt spid="6"/>
                                            </p:tgtEl>
                                            <p:attrNameLst>
                                              <p:attrName>ppt_x</p:attrName>
                                            </p:attrNameLst>
                                          </p:cBhvr>
                                          <p:tavLst>
                                            <p:tav tm="0">
                                              <p:val>
                                                <p:strVal val="0-#ppt_w/2"/>
                                              </p:val>
                                            </p:tav>
                                            <p:tav tm="100000">
                                              <p:val>
                                                <p:strVal val="#ppt_x"/>
                                              </p:val>
                                            </p:tav>
                                          </p:tavLst>
                                        </p:anim>
                                        <p:anim calcmode="lin" valueType="num">
                                          <p:cBhvr additive="base">
                                            <p:cTn id="73" dur="500" fill="hold"/>
                                            <p:tgtEl>
                                              <p:spTgt spid="6"/>
                                            </p:tgtEl>
                                            <p:attrNameLst>
                                              <p:attrName>ppt_y</p:attrName>
                                            </p:attrNameLst>
                                          </p:cBhvr>
                                          <p:tavLst>
                                            <p:tav tm="0">
                                              <p:val>
                                                <p:strVal val="#ppt_y"/>
                                              </p:val>
                                            </p:tav>
                                            <p:tav tm="100000">
                                              <p:val>
                                                <p:strVal val="#ppt_y"/>
                                              </p:val>
                                            </p:tav>
                                          </p:tavLst>
                                        </p:anim>
                                      </p:childTnLst>
                                    </p:cTn>
                                  </p:par>
                                  <p:par>
                                    <p:cTn id="74" presetID="2" presetClass="entr" presetSubtype="4" decel="100000" fill="hold" nodeType="withEffect">
                                      <p:stCondLst>
                                        <p:cond delay="2200"/>
                                      </p:stCondLst>
                                      <p:childTnLst>
                                        <p:set>
                                          <p:cBhvr>
                                            <p:cTn id="75" dur="1" fill="hold">
                                              <p:stCondLst>
                                                <p:cond delay="0"/>
                                              </p:stCondLst>
                                            </p:cTn>
                                            <p:tgtEl>
                                              <p:spTgt spid="88"/>
                                            </p:tgtEl>
                                            <p:attrNameLst>
                                              <p:attrName>style.visibility</p:attrName>
                                            </p:attrNameLst>
                                          </p:cBhvr>
                                          <p:to>
                                            <p:strVal val="visible"/>
                                          </p:to>
                                        </p:set>
                                        <p:anim calcmode="lin" valueType="num">
                                          <p:cBhvr additive="base">
                                            <p:cTn id="76" dur="500" fill="hold"/>
                                            <p:tgtEl>
                                              <p:spTgt spid="88"/>
                                            </p:tgtEl>
                                            <p:attrNameLst>
                                              <p:attrName>ppt_x</p:attrName>
                                            </p:attrNameLst>
                                          </p:cBhvr>
                                          <p:tavLst>
                                            <p:tav tm="0">
                                              <p:val>
                                                <p:strVal val="#ppt_x"/>
                                              </p:val>
                                            </p:tav>
                                            <p:tav tm="100000">
                                              <p:val>
                                                <p:strVal val="#ppt_x"/>
                                              </p:val>
                                            </p:tav>
                                          </p:tavLst>
                                        </p:anim>
                                        <p:anim calcmode="lin" valueType="num">
                                          <p:cBhvr additive="base">
                                            <p:cTn id="77" dur="500" fill="hold"/>
                                            <p:tgtEl>
                                              <p:spTgt spid="88"/>
                                            </p:tgtEl>
                                            <p:attrNameLst>
                                              <p:attrName>ppt_y</p:attrName>
                                            </p:attrNameLst>
                                          </p:cBhvr>
                                          <p:tavLst>
                                            <p:tav tm="0">
                                              <p:val>
                                                <p:strVal val="1+#ppt_h/2"/>
                                              </p:val>
                                            </p:tav>
                                            <p:tav tm="100000">
                                              <p:val>
                                                <p:strVal val="#ppt_y"/>
                                              </p:val>
                                            </p:tav>
                                          </p:tavLst>
                                        </p:anim>
                                      </p:childTnLst>
                                    </p:cTn>
                                  </p:par>
                                  <p:par>
                                    <p:cTn id="78" presetID="2" presetClass="entr" presetSubtype="8" decel="100000" fill="hold" grpId="0" nodeType="withEffect">
                                      <p:stCondLst>
                                        <p:cond delay="2200"/>
                                      </p:stCondLst>
                                      <p:childTnLst>
                                        <p:set>
                                          <p:cBhvr>
                                            <p:cTn id="79" dur="1" fill="hold">
                                              <p:stCondLst>
                                                <p:cond delay="0"/>
                                              </p:stCondLst>
                                            </p:cTn>
                                            <p:tgtEl>
                                              <p:spTgt spid="7"/>
                                            </p:tgtEl>
                                            <p:attrNameLst>
                                              <p:attrName>style.visibility</p:attrName>
                                            </p:attrNameLst>
                                          </p:cBhvr>
                                          <p:to>
                                            <p:strVal val="visible"/>
                                          </p:to>
                                        </p:set>
                                        <p:anim calcmode="lin" valueType="num">
                                          <p:cBhvr additive="base">
                                            <p:cTn id="80" dur="500" fill="hold"/>
                                            <p:tgtEl>
                                              <p:spTgt spid="7"/>
                                            </p:tgtEl>
                                            <p:attrNameLst>
                                              <p:attrName>ppt_x</p:attrName>
                                            </p:attrNameLst>
                                          </p:cBhvr>
                                          <p:tavLst>
                                            <p:tav tm="0">
                                              <p:val>
                                                <p:strVal val="0-#ppt_w/2"/>
                                              </p:val>
                                            </p:tav>
                                            <p:tav tm="100000">
                                              <p:val>
                                                <p:strVal val="#ppt_x"/>
                                              </p:val>
                                            </p:tav>
                                          </p:tavLst>
                                        </p:anim>
                                        <p:anim calcmode="lin" valueType="num">
                                          <p:cBhvr additive="base">
                                            <p:cTn id="81" dur="500" fill="hold"/>
                                            <p:tgtEl>
                                              <p:spTgt spid="7"/>
                                            </p:tgtEl>
                                            <p:attrNameLst>
                                              <p:attrName>ppt_y</p:attrName>
                                            </p:attrNameLst>
                                          </p:cBhvr>
                                          <p:tavLst>
                                            <p:tav tm="0">
                                              <p:val>
                                                <p:strVal val="#ppt_y"/>
                                              </p:val>
                                            </p:tav>
                                            <p:tav tm="100000">
                                              <p:val>
                                                <p:strVal val="#ppt_y"/>
                                              </p:val>
                                            </p:tav>
                                          </p:tavLst>
                                        </p:anim>
                                      </p:childTnLst>
                                    </p:cTn>
                                  </p:par>
                                  <p:par>
                                    <p:cTn id="82" presetID="2" presetClass="entr" presetSubtype="4" decel="100000" fill="hold" nodeType="withEffect">
                                      <p:stCondLst>
                                        <p:cond delay="2300"/>
                                      </p:stCondLst>
                                      <p:childTnLst>
                                        <p:set>
                                          <p:cBhvr>
                                            <p:cTn id="83" dur="1" fill="hold">
                                              <p:stCondLst>
                                                <p:cond delay="0"/>
                                              </p:stCondLst>
                                            </p:cTn>
                                            <p:tgtEl>
                                              <p:spTgt spid="98"/>
                                            </p:tgtEl>
                                            <p:attrNameLst>
                                              <p:attrName>style.visibility</p:attrName>
                                            </p:attrNameLst>
                                          </p:cBhvr>
                                          <p:to>
                                            <p:strVal val="visible"/>
                                          </p:to>
                                        </p:set>
                                        <p:anim calcmode="lin" valueType="num">
                                          <p:cBhvr additive="base">
                                            <p:cTn id="84" dur="500" fill="hold"/>
                                            <p:tgtEl>
                                              <p:spTgt spid="98"/>
                                            </p:tgtEl>
                                            <p:attrNameLst>
                                              <p:attrName>ppt_x</p:attrName>
                                            </p:attrNameLst>
                                          </p:cBhvr>
                                          <p:tavLst>
                                            <p:tav tm="0">
                                              <p:val>
                                                <p:strVal val="#ppt_x"/>
                                              </p:val>
                                            </p:tav>
                                            <p:tav tm="100000">
                                              <p:val>
                                                <p:strVal val="#ppt_x"/>
                                              </p:val>
                                            </p:tav>
                                          </p:tavLst>
                                        </p:anim>
                                        <p:anim calcmode="lin" valueType="num">
                                          <p:cBhvr additive="base">
                                            <p:cTn id="85" dur="500" fill="hold"/>
                                            <p:tgtEl>
                                              <p:spTgt spid="98"/>
                                            </p:tgtEl>
                                            <p:attrNameLst>
                                              <p:attrName>ppt_y</p:attrName>
                                            </p:attrNameLst>
                                          </p:cBhvr>
                                          <p:tavLst>
                                            <p:tav tm="0">
                                              <p:val>
                                                <p:strVal val="1+#ppt_h/2"/>
                                              </p:val>
                                            </p:tav>
                                            <p:tav tm="100000">
                                              <p:val>
                                                <p:strVal val="#ppt_y"/>
                                              </p:val>
                                            </p:tav>
                                          </p:tavLst>
                                        </p:anim>
                                      </p:childTnLst>
                                    </p:cTn>
                                  </p:par>
                                  <p:par>
                                    <p:cTn id="86" presetID="2" presetClass="entr" presetSubtype="8" decel="100000" fill="hold" grpId="0" nodeType="withEffect">
                                      <p:stCondLst>
                                        <p:cond delay="2300"/>
                                      </p:stCondLst>
                                      <p:childTnLst>
                                        <p:set>
                                          <p:cBhvr>
                                            <p:cTn id="87" dur="1" fill="hold">
                                              <p:stCondLst>
                                                <p:cond delay="0"/>
                                              </p:stCondLst>
                                            </p:cTn>
                                            <p:tgtEl>
                                              <p:spTgt spid="8"/>
                                            </p:tgtEl>
                                            <p:attrNameLst>
                                              <p:attrName>style.visibility</p:attrName>
                                            </p:attrNameLst>
                                          </p:cBhvr>
                                          <p:to>
                                            <p:strVal val="visible"/>
                                          </p:to>
                                        </p:set>
                                        <p:anim calcmode="lin" valueType="num">
                                          <p:cBhvr additive="base">
                                            <p:cTn id="88" dur="500" fill="hold"/>
                                            <p:tgtEl>
                                              <p:spTgt spid="8"/>
                                            </p:tgtEl>
                                            <p:attrNameLst>
                                              <p:attrName>ppt_x</p:attrName>
                                            </p:attrNameLst>
                                          </p:cBhvr>
                                          <p:tavLst>
                                            <p:tav tm="0">
                                              <p:val>
                                                <p:strVal val="0-#ppt_w/2"/>
                                              </p:val>
                                            </p:tav>
                                            <p:tav tm="100000">
                                              <p:val>
                                                <p:strVal val="#ppt_x"/>
                                              </p:val>
                                            </p:tav>
                                          </p:tavLst>
                                        </p:anim>
                                        <p:anim calcmode="lin" valueType="num">
                                          <p:cBhvr additive="base">
                                            <p:cTn id="89"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6" grpId="0" animBg="1"/>
          <p:bldP spid="56" grpId="1" animBg="1"/>
          <p:bldP spid="56" grpId="2" animBg="1"/>
          <p:bldP spid="55" grpId="0" animBg="1"/>
          <p:bldP spid="55" grpId="1" animBg="1"/>
          <p:bldP spid="55" grpId="2" animBg="1"/>
          <p:bldP spid="53" grpId="0" animBg="1"/>
          <p:bldP spid="53" grpId="1" animBg="1"/>
          <p:bldP spid="53" grpId="2" animBg="1"/>
          <p:bldP spid="3" grpId="0"/>
          <p:bldP spid="4" grpId="0"/>
          <p:bldP spid="5" grpId="0"/>
          <p:bldP spid="6" grpId="0"/>
          <p:bldP spid="7" grpId="0"/>
          <p:bldP spid="8" grpId="0"/>
          <p:bldP spid="52" grpId="0" animBg="1"/>
          <p:bldP spid="52" grpId="1"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3" presetClass="entr" presetSubtype="16" fill="hold" grpId="0" nodeType="withEffect">
                                      <p:stCondLst>
                                        <p:cond delay="250"/>
                                      </p:stCondLst>
                                      <p:childTnLst>
                                        <p:set>
                                          <p:cBhvr>
                                            <p:cTn id="10" dur="1" fill="hold">
                                              <p:stCondLst>
                                                <p:cond delay="0"/>
                                              </p:stCondLst>
                                            </p:cTn>
                                            <p:tgtEl>
                                              <p:spTgt spid="52"/>
                                            </p:tgtEl>
                                            <p:attrNameLst>
                                              <p:attrName>style.visibility</p:attrName>
                                            </p:attrNameLst>
                                          </p:cBhvr>
                                          <p:to>
                                            <p:strVal val="visible"/>
                                          </p:to>
                                        </p:set>
                                        <p:anim calcmode="lin" valueType="num">
                                          <p:cBhvr>
                                            <p:cTn id="11" dur="300" fill="hold"/>
                                            <p:tgtEl>
                                              <p:spTgt spid="52"/>
                                            </p:tgtEl>
                                            <p:attrNameLst>
                                              <p:attrName>ppt_w</p:attrName>
                                            </p:attrNameLst>
                                          </p:cBhvr>
                                          <p:tavLst>
                                            <p:tav tm="0">
                                              <p:val>
                                                <p:fltVal val="0"/>
                                              </p:val>
                                            </p:tav>
                                            <p:tav tm="100000">
                                              <p:val>
                                                <p:strVal val="#ppt_w"/>
                                              </p:val>
                                            </p:tav>
                                          </p:tavLst>
                                        </p:anim>
                                        <p:anim calcmode="lin" valueType="num">
                                          <p:cBhvr>
                                            <p:cTn id="12" dur="300" fill="hold"/>
                                            <p:tgtEl>
                                              <p:spTgt spid="52"/>
                                            </p:tgtEl>
                                            <p:attrNameLst>
                                              <p:attrName>ppt_h</p:attrName>
                                            </p:attrNameLst>
                                          </p:cBhvr>
                                          <p:tavLst>
                                            <p:tav tm="0">
                                              <p:val>
                                                <p:fltVal val="0"/>
                                              </p:val>
                                            </p:tav>
                                            <p:tav tm="100000">
                                              <p:val>
                                                <p:strVal val="#ppt_h"/>
                                              </p:val>
                                            </p:tav>
                                          </p:tavLst>
                                        </p:anim>
                                      </p:childTnLst>
                                    </p:cTn>
                                  </p:par>
                                  <p:par>
                                    <p:cTn id="13" presetID="6" presetClass="emph" presetSubtype="0" autoRev="1" fill="hold" grpId="1" nodeType="withEffect">
                                      <p:stCondLst>
                                        <p:cond delay="550"/>
                                      </p:stCondLst>
                                      <p:childTnLst>
                                        <p:animScale>
                                          <p:cBhvr>
                                            <p:cTn id="14" dur="150" fill="hold"/>
                                            <p:tgtEl>
                                              <p:spTgt spid="52"/>
                                            </p:tgtEl>
                                          </p:cBhvr>
                                          <p:by x="110000" y="110000"/>
                                        </p:animScale>
                                      </p:childTnLst>
                                    </p:cTn>
                                  </p:par>
                                  <p:par>
                                    <p:cTn id="15" presetID="23" presetClass="entr" presetSubtype="16" fill="hold" grpId="0" nodeType="withEffect">
                                      <p:stCondLst>
                                        <p:cond delay="550"/>
                                      </p:stCondLst>
                                      <p:childTnLst>
                                        <p:set>
                                          <p:cBhvr>
                                            <p:cTn id="16" dur="1" fill="hold">
                                              <p:stCondLst>
                                                <p:cond delay="0"/>
                                              </p:stCondLst>
                                            </p:cTn>
                                            <p:tgtEl>
                                              <p:spTgt spid="53"/>
                                            </p:tgtEl>
                                            <p:attrNameLst>
                                              <p:attrName>style.visibility</p:attrName>
                                            </p:attrNameLst>
                                          </p:cBhvr>
                                          <p:to>
                                            <p:strVal val="visible"/>
                                          </p:to>
                                        </p:set>
                                        <p:anim calcmode="lin" valueType="num">
                                          <p:cBhvr>
                                            <p:cTn id="17" dur="200" fill="hold"/>
                                            <p:tgtEl>
                                              <p:spTgt spid="53"/>
                                            </p:tgtEl>
                                            <p:attrNameLst>
                                              <p:attrName>ppt_w</p:attrName>
                                            </p:attrNameLst>
                                          </p:cBhvr>
                                          <p:tavLst>
                                            <p:tav tm="0">
                                              <p:val>
                                                <p:fltVal val="0"/>
                                              </p:val>
                                            </p:tav>
                                            <p:tav tm="100000">
                                              <p:val>
                                                <p:strVal val="#ppt_w"/>
                                              </p:val>
                                            </p:tav>
                                          </p:tavLst>
                                        </p:anim>
                                        <p:anim calcmode="lin" valueType="num">
                                          <p:cBhvr>
                                            <p:cTn id="18" dur="200" fill="hold"/>
                                            <p:tgtEl>
                                              <p:spTgt spid="53"/>
                                            </p:tgtEl>
                                            <p:attrNameLst>
                                              <p:attrName>ppt_h</p:attrName>
                                            </p:attrNameLst>
                                          </p:cBhvr>
                                          <p:tavLst>
                                            <p:tav tm="0">
                                              <p:val>
                                                <p:fltVal val="0"/>
                                              </p:val>
                                            </p:tav>
                                            <p:tav tm="100000">
                                              <p:val>
                                                <p:strVal val="#ppt_h"/>
                                              </p:val>
                                            </p:tav>
                                          </p:tavLst>
                                        </p:anim>
                                      </p:childTnLst>
                                    </p:cTn>
                                  </p:par>
                                  <p:par>
                                    <p:cTn id="19" presetID="6" presetClass="emph" presetSubtype="0" autoRev="1" fill="hold" grpId="1" nodeType="withEffect">
                                      <p:stCondLst>
                                        <p:cond delay="800"/>
                                      </p:stCondLst>
                                      <p:childTnLst>
                                        <p:animScale>
                                          <p:cBhvr>
                                            <p:cTn id="20" dur="100" fill="hold"/>
                                            <p:tgtEl>
                                              <p:spTgt spid="53"/>
                                            </p:tgtEl>
                                          </p:cBhvr>
                                          <p:by x="110000" y="100000"/>
                                        </p:animScale>
                                      </p:childTnLst>
                                    </p:cTn>
                                  </p:par>
                                  <p:par>
                                    <p:cTn id="21" presetID="6" presetClass="emph" presetSubtype="0" autoRev="1" fill="hold" grpId="2" nodeType="withEffect">
                                      <p:stCondLst>
                                        <p:cond delay="1000"/>
                                      </p:stCondLst>
                                      <p:childTnLst>
                                        <p:animScale>
                                          <p:cBhvr>
                                            <p:cTn id="22" dur="100" fill="hold"/>
                                            <p:tgtEl>
                                              <p:spTgt spid="53"/>
                                            </p:tgtEl>
                                          </p:cBhvr>
                                          <p:by x="95000" y="100000"/>
                                        </p:animScale>
                                      </p:childTnLst>
                                    </p:cTn>
                                  </p:par>
                                  <p:par>
                                    <p:cTn id="23" presetID="23" presetClass="entr" presetSubtype="16" fill="hold" grpId="0" nodeType="withEffect">
                                      <p:stCondLst>
                                        <p:cond delay="700"/>
                                      </p:stCondLst>
                                      <p:childTnLst>
                                        <p:set>
                                          <p:cBhvr>
                                            <p:cTn id="24" dur="1" fill="hold">
                                              <p:stCondLst>
                                                <p:cond delay="0"/>
                                              </p:stCondLst>
                                            </p:cTn>
                                            <p:tgtEl>
                                              <p:spTgt spid="55"/>
                                            </p:tgtEl>
                                            <p:attrNameLst>
                                              <p:attrName>style.visibility</p:attrName>
                                            </p:attrNameLst>
                                          </p:cBhvr>
                                          <p:to>
                                            <p:strVal val="visible"/>
                                          </p:to>
                                        </p:set>
                                        <p:anim calcmode="lin" valueType="num">
                                          <p:cBhvr>
                                            <p:cTn id="25" dur="200" fill="hold"/>
                                            <p:tgtEl>
                                              <p:spTgt spid="55"/>
                                            </p:tgtEl>
                                            <p:attrNameLst>
                                              <p:attrName>ppt_w</p:attrName>
                                            </p:attrNameLst>
                                          </p:cBhvr>
                                          <p:tavLst>
                                            <p:tav tm="0">
                                              <p:val>
                                                <p:fltVal val="0"/>
                                              </p:val>
                                            </p:tav>
                                            <p:tav tm="100000">
                                              <p:val>
                                                <p:strVal val="#ppt_w"/>
                                              </p:val>
                                            </p:tav>
                                          </p:tavLst>
                                        </p:anim>
                                        <p:anim calcmode="lin" valueType="num">
                                          <p:cBhvr>
                                            <p:cTn id="26" dur="200" fill="hold"/>
                                            <p:tgtEl>
                                              <p:spTgt spid="55"/>
                                            </p:tgtEl>
                                            <p:attrNameLst>
                                              <p:attrName>ppt_h</p:attrName>
                                            </p:attrNameLst>
                                          </p:cBhvr>
                                          <p:tavLst>
                                            <p:tav tm="0">
                                              <p:val>
                                                <p:fltVal val="0"/>
                                              </p:val>
                                            </p:tav>
                                            <p:tav tm="100000">
                                              <p:val>
                                                <p:strVal val="#ppt_h"/>
                                              </p:val>
                                            </p:tav>
                                          </p:tavLst>
                                        </p:anim>
                                      </p:childTnLst>
                                    </p:cTn>
                                  </p:par>
                                  <p:par>
                                    <p:cTn id="27" presetID="6" presetClass="emph" presetSubtype="0" autoRev="1" fill="hold" grpId="1" nodeType="withEffect">
                                      <p:stCondLst>
                                        <p:cond delay="950"/>
                                      </p:stCondLst>
                                      <p:childTnLst>
                                        <p:animScale>
                                          <p:cBhvr>
                                            <p:cTn id="28" dur="100" fill="hold"/>
                                            <p:tgtEl>
                                              <p:spTgt spid="55"/>
                                            </p:tgtEl>
                                          </p:cBhvr>
                                          <p:by x="110000" y="100000"/>
                                        </p:animScale>
                                      </p:childTnLst>
                                    </p:cTn>
                                  </p:par>
                                  <p:par>
                                    <p:cTn id="29" presetID="6" presetClass="emph" presetSubtype="0" autoRev="1" fill="hold" grpId="2" nodeType="withEffect">
                                      <p:stCondLst>
                                        <p:cond delay="1150"/>
                                      </p:stCondLst>
                                      <p:childTnLst>
                                        <p:animScale>
                                          <p:cBhvr>
                                            <p:cTn id="30" dur="100" fill="hold"/>
                                            <p:tgtEl>
                                              <p:spTgt spid="55"/>
                                            </p:tgtEl>
                                          </p:cBhvr>
                                          <p:by x="95000" y="100000"/>
                                        </p:animScale>
                                      </p:childTnLst>
                                    </p:cTn>
                                  </p:par>
                                  <p:par>
                                    <p:cTn id="31" presetID="23" presetClass="entr" presetSubtype="16" fill="hold" grpId="0" nodeType="withEffect">
                                      <p:stCondLst>
                                        <p:cond delay="800"/>
                                      </p:stCondLst>
                                      <p:childTnLst>
                                        <p:set>
                                          <p:cBhvr>
                                            <p:cTn id="32" dur="1" fill="hold">
                                              <p:stCondLst>
                                                <p:cond delay="0"/>
                                              </p:stCondLst>
                                            </p:cTn>
                                            <p:tgtEl>
                                              <p:spTgt spid="56"/>
                                            </p:tgtEl>
                                            <p:attrNameLst>
                                              <p:attrName>style.visibility</p:attrName>
                                            </p:attrNameLst>
                                          </p:cBhvr>
                                          <p:to>
                                            <p:strVal val="visible"/>
                                          </p:to>
                                        </p:set>
                                        <p:anim calcmode="lin" valueType="num">
                                          <p:cBhvr>
                                            <p:cTn id="33" dur="200" fill="hold"/>
                                            <p:tgtEl>
                                              <p:spTgt spid="56"/>
                                            </p:tgtEl>
                                            <p:attrNameLst>
                                              <p:attrName>ppt_w</p:attrName>
                                            </p:attrNameLst>
                                          </p:cBhvr>
                                          <p:tavLst>
                                            <p:tav tm="0">
                                              <p:val>
                                                <p:fltVal val="0"/>
                                              </p:val>
                                            </p:tav>
                                            <p:tav tm="100000">
                                              <p:val>
                                                <p:strVal val="#ppt_w"/>
                                              </p:val>
                                            </p:tav>
                                          </p:tavLst>
                                        </p:anim>
                                        <p:anim calcmode="lin" valueType="num">
                                          <p:cBhvr>
                                            <p:cTn id="34" dur="200" fill="hold"/>
                                            <p:tgtEl>
                                              <p:spTgt spid="56"/>
                                            </p:tgtEl>
                                            <p:attrNameLst>
                                              <p:attrName>ppt_h</p:attrName>
                                            </p:attrNameLst>
                                          </p:cBhvr>
                                          <p:tavLst>
                                            <p:tav tm="0">
                                              <p:val>
                                                <p:fltVal val="0"/>
                                              </p:val>
                                            </p:tav>
                                            <p:tav tm="100000">
                                              <p:val>
                                                <p:strVal val="#ppt_h"/>
                                              </p:val>
                                            </p:tav>
                                          </p:tavLst>
                                        </p:anim>
                                      </p:childTnLst>
                                    </p:cTn>
                                  </p:par>
                                  <p:par>
                                    <p:cTn id="35" presetID="6" presetClass="emph" presetSubtype="0" autoRev="1" fill="hold" grpId="1" nodeType="withEffect">
                                      <p:stCondLst>
                                        <p:cond delay="1050"/>
                                      </p:stCondLst>
                                      <p:childTnLst>
                                        <p:animScale>
                                          <p:cBhvr>
                                            <p:cTn id="36" dur="100" fill="hold"/>
                                            <p:tgtEl>
                                              <p:spTgt spid="56"/>
                                            </p:tgtEl>
                                          </p:cBhvr>
                                          <p:by x="110000" y="100000"/>
                                        </p:animScale>
                                      </p:childTnLst>
                                    </p:cTn>
                                  </p:par>
                                  <p:par>
                                    <p:cTn id="37" presetID="6" presetClass="emph" presetSubtype="0" autoRev="1" fill="hold" grpId="2" nodeType="withEffect">
                                      <p:stCondLst>
                                        <p:cond delay="1250"/>
                                      </p:stCondLst>
                                      <p:childTnLst>
                                        <p:animScale>
                                          <p:cBhvr>
                                            <p:cTn id="38" dur="100" fill="hold"/>
                                            <p:tgtEl>
                                              <p:spTgt spid="56"/>
                                            </p:tgtEl>
                                          </p:cBhvr>
                                          <p:by x="95000" y="100000"/>
                                        </p:animScale>
                                      </p:childTnLst>
                                    </p:cTn>
                                  </p:par>
                                  <p:par>
                                    <p:cTn id="39" presetID="16" presetClass="entr" presetSubtype="37" fill="hold" grpId="0" nodeType="withEffect">
                                      <p:stCondLst>
                                        <p:cond delay="1250"/>
                                      </p:stCondLst>
                                      <p:childTnLst>
                                        <p:set>
                                          <p:cBhvr>
                                            <p:cTn id="40" dur="1" fill="hold">
                                              <p:stCondLst>
                                                <p:cond delay="0"/>
                                              </p:stCondLst>
                                            </p:cTn>
                                            <p:tgtEl>
                                              <p:spTgt spid="54"/>
                                            </p:tgtEl>
                                            <p:attrNameLst>
                                              <p:attrName>style.visibility</p:attrName>
                                            </p:attrNameLst>
                                          </p:cBhvr>
                                          <p:to>
                                            <p:strVal val="visible"/>
                                          </p:to>
                                        </p:set>
                                        <p:animEffect transition="in" filter="barn(outVertical)">
                                          <p:cBhvr>
                                            <p:cTn id="41" dur="500"/>
                                            <p:tgtEl>
                                              <p:spTgt spid="54"/>
                                            </p:tgtEl>
                                          </p:cBhvr>
                                        </p:animEffect>
                                      </p:childTnLst>
                                    </p:cTn>
                                  </p:par>
                                  <p:par>
                                    <p:cTn id="42" presetID="2" presetClass="entr" presetSubtype="4" decel="100000" fill="hold" nodeType="withEffect">
                                      <p:stCondLst>
                                        <p:cond delay="1750"/>
                                      </p:stCondLst>
                                      <p:childTnLst>
                                        <p:set>
                                          <p:cBhvr>
                                            <p:cTn id="43" dur="1" fill="hold">
                                              <p:stCondLst>
                                                <p:cond delay="0"/>
                                              </p:stCondLst>
                                            </p:cTn>
                                            <p:tgtEl>
                                              <p:spTgt spid="72"/>
                                            </p:tgtEl>
                                            <p:attrNameLst>
                                              <p:attrName>style.visibility</p:attrName>
                                            </p:attrNameLst>
                                          </p:cBhvr>
                                          <p:to>
                                            <p:strVal val="visible"/>
                                          </p:to>
                                        </p:set>
                                        <p:anim calcmode="lin" valueType="num">
                                          <p:cBhvr additive="base">
                                            <p:cTn id="44" dur="500" fill="hold"/>
                                            <p:tgtEl>
                                              <p:spTgt spid="72"/>
                                            </p:tgtEl>
                                            <p:attrNameLst>
                                              <p:attrName>ppt_x</p:attrName>
                                            </p:attrNameLst>
                                          </p:cBhvr>
                                          <p:tavLst>
                                            <p:tav tm="0">
                                              <p:val>
                                                <p:strVal val="#ppt_x"/>
                                              </p:val>
                                            </p:tav>
                                            <p:tav tm="100000">
                                              <p:val>
                                                <p:strVal val="#ppt_x"/>
                                              </p:val>
                                            </p:tav>
                                          </p:tavLst>
                                        </p:anim>
                                        <p:anim calcmode="lin" valueType="num">
                                          <p:cBhvr additive="base">
                                            <p:cTn id="45" dur="500" fill="hold"/>
                                            <p:tgtEl>
                                              <p:spTgt spid="72"/>
                                            </p:tgtEl>
                                            <p:attrNameLst>
                                              <p:attrName>ppt_y</p:attrName>
                                            </p:attrNameLst>
                                          </p:cBhvr>
                                          <p:tavLst>
                                            <p:tav tm="0">
                                              <p:val>
                                                <p:strVal val="1+#ppt_h/2"/>
                                              </p:val>
                                            </p:tav>
                                            <p:tav tm="100000">
                                              <p:val>
                                                <p:strVal val="#ppt_y"/>
                                              </p:val>
                                            </p:tav>
                                          </p:tavLst>
                                        </p:anim>
                                      </p:childTnLst>
                                    </p:cTn>
                                  </p:par>
                                  <p:par>
                                    <p:cTn id="46" presetID="2" presetClass="entr" presetSubtype="8" decel="100000" fill="hold" grpId="0" nodeType="withEffect">
                                      <p:stCondLst>
                                        <p:cond delay="175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500" fill="hold"/>
                                            <p:tgtEl>
                                              <p:spTgt spid="3"/>
                                            </p:tgtEl>
                                            <p:attrNameLst>
                                              <p:attrName>ppt_x</p:attrName>
                                            </p:attrNameLst>
                                          </p:cBhvr>
                                          <p:tavLst>
                                            <p:tav tm="0">
                                              <p:val>
                                                <p:strVal val="0-#ppt_w/2"/>
                                              </p:val>
                                            </p:tav>
                                            <p:tav tm="100000">
                                              <p:val>
                                                <p:strVal val="#ppt_x"/>
                                              </p:val>
                                            </p:tav>
                                          </p:tavLst>
                                        </p:anim>
                                        <p:anim calcmode="lin" valueType="num">
                                          <p:cBhvr additive="base">
                                            <p:cTn id="49" dur="500" fill="hold"/>
                                            <p:tgtEl>
                                              <p:spTgt spid="3"/>
                                            </p:tgtEl>
                                            <p:attrNameLst>
                                              <p:attrName>ppt_y</p:attrName>
                                            </p:attrNameLst>
                                          </p:cBhvr>
                                          <p:tavLst>
                                            <p:tav tm="0">
                                              <p:val>
                                                <p:strVal val="#ppt_y"/>
                                              </p:val>
                                            </p:tav>
                                            <p:tav tm="100000">
                                              <p:val>
                                                <p:strVal val="#ppt_y"/>
                                              </p:val>
                                            </p:tav>
                                          </p:tavLst>
                                        </p:anim>
                                      </p:childTnLst>
                                    </p:cTn>
                                  </p:par>
                                  <p:par>
                                    <p:cTn id="50" presetID="2" presetClass="entr" presetSubtype="4" decel="100000" fill="hold" nodeType="withEffect">
                                      <p:stCondLst>
                                        <p:cond delay="1900"/>
                                      </p:stCondLst>
                                      <p:childTnLst>
                                        <p:set>
                                          <p:cBhvr>
                                            <p:cTn id="51" dur="1" fill="hold">
                                              <p:stCondLst>
                                                <p:cond delay="0"/>
                                              </p:stCondLst>
                                            </p:cTn>
                                            <p:tgtEl>
                                              <p:spTgt spid="73"/>
                                            </p:tgtEl>
                                            <p:attrNameLst>
                                              <p:attrName>style.visibility</p:attrName>
                                            </p:attrNameLst>
                                          </p:cBhvr>
                                          <p:to>
                                            <p:strVal val="visible"/>
                                          </p:to>
                                        </p:set>
                                        <p:anim calcmode="lin" valueType="num">
                                          <p:cBhvr additive="base">
                                            <p:cTn id="52" dur="500" fill="hold"/>
                                            <p:tgtEl>
                                              <p:spTgt spid="73"/>
                                            </p:tgtEl>
                                            <p:attrNameLst>
                                              <p:attrName>ppt_x</p:attrName>
                                            </p:attrNameLst>
                                          </p:cBhvr>
                                          <p:tavLst>
                                            <p:tav tm="0">
                                              <p:val>
                                                <p:strVal val="#ppt_x"/>
                                              </p:val>
                                            </p:tav>
                                            <p:tav tm="100000">
                                              <p:val>
                                                <p:strVal val="#ppt_x"/>
                                              </p:val>
                                            </p:tav>
                                          </p:tavLst>
                                        </p:anim>
                                        <p:anim calcmode="lin" valueType="num">
                                          <p:cBhvr additive="base">
                                            <p:cTn id="53" dur="500" fill="hold"/>
                                            <p:tgtEl>
                                              <p:spTgt spid="73"/>
                                            </p:tgtEl>
                                            <p:attrNameLst>
                                              <p:attrName>ppt_y</p:attrName>
                                            </p:attrNameLst>
                                          </p:cBhvr>
                                          <p:tavLst>
                                            <p:tav tm="0">
                                              <p:val>
                                                <p:strVal val="1+#ppt_h/2"/>
                                              </p:val>
                                            </p:tav>
                                            <p:tav tm="100000">
                                              <p:val>
                                                <p:strVal val="#ppt_y"/>
                                              </p:val>
                                            </p:tav>
                                          </p:tavLst>
                                        </p:anim>
                                      </p:childTnLst>
                                    </p:cTn>
                                  </p:par>
                                  <p:par>
                                    <p:cTn id="54" presetID="2" presetClass="entr" presetSubtype="8" decel="100000" fill="hold" grpId="0" nodeType="withEffect">
                                      <p:stCondLst>
                                        <p:cond delay="1900"/>
                                      </p:stCondLst>
                                      <p:childTnLst>
                                        <p:set>
                                          <p:cBhvr>
                                            <p:cTn id="55" dur="1" fill="hold">
                                              <p:stCondLst>
                                                <p:cond delay="0"/>
                                              </p:stCondLst>
                                            </p:cTn>
                                            <p:tgtEl>
                                              <p:spTgt spid="4"/>
                                            </p:tgtEl>
                                            <p:attrNameLst>
                                              <p:attrName>style.visibility</p:attrName>
                                            </p:attrNameLst>
                                          </p:cBhvr>
                                          <p:to>
                                            <p:strVal val="visible"/>
                                          </p:to>
                                        </p:set>
                                        <p:anim calcmode="lin" valueType="num">
                                          <p:cBhvr additive="base">
                                            <p:cTn id="56" dur="500" fill="hold"/>
                                            <p:tgtEl>
                                              <p:spTgt spid="4"/>
                                            </p:tgtEl>
                                            <p:attrNameLst>
                                              <p:attrName>ppt_x</p:attrName>
                                            </p:attrNameLst>
                                          </p:cBhvr>
                                          <p:tavLst>
                                            <p:tav tm="0">
                                              <p:val>
                                                <p:strVal val="0-#ppt_w/2"/>
                                              </p:val>
                                            </p:tav>
                                            <p:tav tm="100000">
                                              <p:val>
                                                <p:strVal val="#ppt_x"/>
                                              </p:val>
                                            </p:tav>
                                          </p:tavLst>
                                        </p:anim>
                                        <p:anim calcmode="lin" valueType="num">
                                          <p:cBhvr additive="base">
                                            <p:cTn id="57" dur="500" fill="hold"/>
                                            <p:tgtEl>
                                              <p:spTgt spid="4"/>
                                            </p:tgtEl>
                                            <p:attrNameLst>
                                              <p:attrName>ppt_y</p:attrName>
                                            </p:attrNameLst>
                                          </p:cBhvr>
                                          <p:tavLst>
                                            <p:tav tm="0">
                                              <p:val>
                                                <p:strVal val="#ppt_y"/>
                                              </p:val>
                                            </p:tav>
                                            <p:tav tm="100000">
                                              <p:val>
                                                <p:strVal val="#ppt_y"/>
                                              </p:val>
                                            </p:tav>
                                          </p:tavLst>
                                        </p:anim>
                                      </p:childTnLst>
                                    </p:cTn>
                                  </p:par>
                                  <p:par>
                                    <p:cTn id="58" presetID="2" presetClass="entr" presetSubtype="4" decel="100000" fill="hold" nodeType="withEffect">
                                      <p:stCondLst>
                                        <p:cond delay="2000"/>
                                      </p:stCondLst>
                                      <p:childTnLst>
                                        <p:set>
                                          <p:cBhvr>
                                            <p:cTn id="59" dur="1" fill="hold">
                                              <p:stCondLst>
                                                <p:cond delay="0"/>
                                              </p:stCondLst>
                                            </p:cTn>
                                            <p:tgtEl>
                                              <p:spTgt spid="78"/>
                                            </p:tgtEl>
                                            <p:attrNameLst>
                                              <p:attrName>style.visibility</p:attrName>
                                            </p:attrNameLst>
                                          </p:cBhvr>
                                          <p:to>
                                            <p:strVal val="visible"/>
                                          </p:to>
                                        </p:set>
                                        <p:anim calcmode="lin" valueType="num">
                                          <p:cBhvr additive="base">
                                            <p:cTn id="60" dur="500" fill="hold"/>
                                            <p:tgtEl>
                                              <p:spTgt spid="78"/>
                                            </p:tgtEl>
                                            <p:attrNameLst>
                                              <p:attrName>ppt_x</p:attrName>
                                            </p:attrNameLst>
                                          </p:cBhvr>
                                          <p:tavLst>
                                            <p:tav tm="0">
                                              <p:val>
                                                <p:strVal val="#ppt_x"/>
                                              </p:val>
                                            </p:tav>
                                            <p:tav tm="100000">
                                              <p:val>
                                                <p:strVal val="#ppt_x"/>
                                              </p:val>
                                            </p:tav>
                                          </p:tavLst>
                                        </p:anim>
                                        <p:anim calcmode="lin" valueType="num">
                                          <p:cBhvr additive="base">
                                            <p:cTn id="61" dur="500" fill="hold"/>
                                            <p:tgtEl>
                                              <p:spTgt spid="78"/>
                                            </p:tgtEl>
                                            <p:attrNameLst>
                                              <p:attrName>ppt_y</p:attrName>
                                            </p:attrNameLst>
                                          </p:cBhvr>
                                          <p:tavLst>
                                            <p:tav tm="0">
                                              <p:val>
                                                <p:strVal val="1+#ppt_h/2"/>
                                              </p:val>
                                            </p:tav>
                                            <p:tav tm="100000">
                                              <p:val>
                                                <p:strVal val="#ppt_y"/>
                                              </p:val>
                                            </p:tav>
                                          </p:tavLst>
                                        </p:anim>
                                      </p:childTnLst>
                                    </p:cTn>
                                  </p:par>
                                  <p:par>
                                    <p:cTn id="62" presetID="2" presetClass="entr" presetSubtype="8" decel="100000" fill="hold" grpId="0" nodeType="withEffect">
                                      <p:stCondLst>
                                        <p:cond delay="2000"/>
                                      </p:stCondLst>
                                      <p:childTnLst>
                                        <p:set>
                                          <p:cBhvr>
                                            <p:cTn id="63" dur="1" fill="hold">
                                              <p:stCondLst>
                                                <p:cond delay="0"/>
                                              </p:stCondLst>
                                            </p:cTn>
                                            <p:tgtEl>
                                              <p:spTgt spid="5"/>
                                            </p:tgtEl>
                                            <p:attrNameLst>
                                              <p:attrName>style.visibility</p:attrName>
                                            </p:attrNameLst>
                                          </p:cBhvr>
                                          <p:to>
                                            <p:strVal val="visible"/>
                                          </p:to>
                                        </p:set>
                                        <p:anim calcmode="lin" valueType="num">
                                          <p:cBhvr additive="base">
                                            <p:cTn id="64" dur="500" fill="hold"/>
                                            <p:tgtEl>
                                              <p:spTgt spid="5"/>
                                            </p:tgtEl>
                                            <p:attrNameLst>
                                              <p:attrName>ppt_x</p:attrName>
                                            </p:attrNameLst>
                                          </p:cBhvr>
                                          <p:tavLst>
                                            <p:tav tm="0">
                                              <p:val>
                                                <p:strVal val="0-#ppt_w/2"/>
                                              </p:val>
                                            </p:tav>
                                            <p:tav tm="100000">
                                              <p:val>
                                                <p:strVal val="#ppt_x"/>
                                              </p:val>
                                            </p:tav>
                                          </p:tavLst>
                                        </p:anim>
                                        <p:anim calcmode="lin" valueType="num">
                                          <p:cBhvr additive="base">
                                            <p:cTn id="65" dur="500" fill="hold"/>
                                            <p:tgtEl>
                                              <p:spTgt spid="5"/>
                                            </p:tgtEl>
                                            <p:attrNameLst>
                                              <p:attrName>ppt_y</p:attrName>
                                            </p:attrNameLst>
                                          </p:cBhvr>
                                          <p:tavLst>
                                            <p:tav tm="0">
                                              <p:val>
                                                <p:strVal val="#ppt_y"/>
                                              </p:val>
                                            </p:tav>
                                            <p:tav tm="100000">
                                              <p:val>
                                                <p:strVal val="#ppt_y"/>
                                              </p:val>
                                            </p:tav>
                                          </p:tavLst>
                                        </p:anim>
                                      </p:childTnLst>
                                    </p:cTn>
                                  </p:par>
                                  <p:par>
                                    <p:cTn id="66" presetID="2" presetClass="entr" presetSubtype="4" decel="100000" fill="hold" nodeType="withEffect">
                                      <p:stCondLst>
                                        <p:cond delay="2100"/>
                                      </p:stCondLst>
                                      <p:childTnLst>
                                        <p:set>
                                          <p:cBhvr>
                                            <p:cTn id="67" dur="1" fill="hold">
                                              <p:stCondLst>
                                                <p:cond delay="0"/>
                                              </p:stCondLst>
                                            </p:cTn>
                                            <p:tgtEl>
                                              <p:spTgt spid="83"/>
                                            </p:tgtEl>
                                            <p:attrNameLst>
                                              <p:attrName>style.visibility</p:attrName>
                                            </p:attrNameLst>
                                          </p:cBhvr>
                                          <p:to>
                                            <p:strVal val="visible"/>
                                          </p:to>
                                        </p:set>
                                        <p:anim calcmode="lin" valueType="num">
                                          <p:cBhvr additive="base">
                                            <p:cTn id="68" dur="500" fill="hold"/>
                                            <p:tgtEl>
                                              <p:spTgt spid="83"/>
                                            </p:tgtEl>
                                            <p:attrNameLst>
                                              <p:attrName>ppt_x</p:attrName>
                                            </p:attrNameLst>
                                          </p:cBhvr>
                                          <p:tavLst>
                                            <p:tav tm="0">
                                              <p:val>
                                                <p:strVal val="#ppt_x"/>
                                              </p:val>
                                            </p:tav>
                                            <p:tav tm="100000">
                                              <p:val>
                                                <p:strVal val="#ppt_x"/>
                                              </p:val>
                                            </p:tav>
                                          </p:tavLst>
                                        </p:anim>
                                        <p:anim calcmode="lin" valueType="num">
                                          <p:cBhvr additive="base">
                                            <p:cTn id="69" dur="500" fill="hold"/>
                                            <p:tgtEl>
                                              <p:spTgt spid="83"/>
                                            </p:tgtEl>
                                            <p:attrNameLst>
                                              <p:attrName>ppt_y</p:attrName>
                                            </p:attrNameLst>
                                          </p:cBhvr>
                                          <p:tavLst>
                                            <p:tav tm="0">
                                              <p:val>
                                                <p:strVal val="1+#ppt_h/2"/>
                                              </p:val>
                                            </p:tav>
                                            <p:tav tm="100000">
                                              <p:val>
                                                <p:strVal val="#ppt_y"/>
                                              </p:val>
                                            </p:tav>
                                          </p:tavLst>
                                        </p:anim>
                                      </p:childTnLst>
                                    </p:cTn>
                                  </p:par>
                                  <p:par>
                                    <p:cTn id="70" presetID="2" presetClass="entr" presetSubtype="8" decel="100000" fill="hold" grpId="0" nodeType="withEffect">
                                      <p:stCondLst>
                                        <p:cond delay="2100"/>
                                      </p:stCondLst>
                                      <p:childTnLst>
                                        <p:set>
                                          <p:cBhvr>
                                            <p:cTn id="71" dur="1" fill="hold">
                                              <p:stCondLst>
                                                <p:cond delay="0"/>
                                              </p:stCondLst>
                                            </p:cTn>
                                            <p:tgtEl>
                                              <p:spTgt spid="6"/>
                                            </p:tgtEl>
                                            <p:attrNameLst>
                                              <p:attrName>style.visibility</p:attrName>
                                            </p:attrNameLst>
                                          </p:cBhvr>
                                          <p:to>
                                            <p:strVal val="visible"/>
                                          </p:to>
                                        </p:set>
                                        <p:anim calcmode="lin" valueType="num">
                                          <p:cBhvr additive="base">
                                            <p:cTn id="72" dur="500" fill="hold"/>
                                            <p:tgtEl>
                                              <p:spTgt spid="6"/>
                                            </p:tgtEl>
                                            <p:attrNameLst>
                                              <p:attrName>ppt_x</p:attrName>
                                            </p:attrNameLst>
                                          </p:cBhvr>
                                          <p:tavLst>
                                            <p:tav tm="0">
                                              <p:val>
                                                <p:strVal val="0-#ppt_w/2"/>
                                              </p:val>
                                            </p:tav>
                                            <p:tav tm="100000">
                                              <p:val>
                                                <p:strVal val="#ppt_x"/>
                                              </p:val>
                                            </p:tav>
                                          </p:tavLst>
                                        </p:anim>
                                        <p:anim calcmode="lin" valueType="num">
                                          <p:cBhvr additive="base">
                                            <p:cTn id="73" dur="500" fill="hold"/>
                                            <p:tgtEl>
                                              <p:spTgt spid="6"/>
                                            </p:tgtEl>
                                            <p:attrNameLst>
                                              <p:attrName>ppt_y</p:attrName>
                                            </p:attrNameLst>
                                          </p:cBhvr>
                                          <p:tavLst>
                                            <p:tav tm="0">
                                              <p:val>
                                                <p:strVal val="#ppt_y"/>
                                              </p:val>
                                            </p:tav>
                                            <p:tav tm="100000">
                                              <p:val>
                                                <p:strVal val="#ppt_y"/>
                                              </p:val>
                                            </p:tav>
                                          </p:tavLst>
                                        </p:anim>
                                      </p:childTnLst>
                                    </p:cTn>
                                  </p:par>
                                  <p:par>
                                    <p:cTn id="74" presetID="2" presetClass="entr" presetSubtype="4" decel="100000" fill="hold" nodeType="withEffect">
                                      <p:stCondLst>
                                        <p:cond delay="2200"/>
                                      </p:stCondLst>
                                      <p:childTnLst>
                                        <p:set>
                                          <p:cBhvr>
                                            <p:cTn id="75" dur="1" fill="hold">
                                              <p:stCondLst>
                                                <p:cond delay="0"/>
                                              </p:stCondLst>
                                            </p:cTn>
                                            <p:tgtEl>
                                              <p:spTgt spid="88"/>
                                            </p:tgtEl>
                                            <p:attrNameLst>
                                              <p:attrName>style.visibility</p:attrName>
                                            </p:attrNameLst>
                                          </p:cBhvr>
                                          <p:to>
                                            <p:strVal val="visible"/>
                                          </p:to>
                                        </p:set>
                                        <p:anim calcmode="lin" valueType="num">
                                          <p:cBhvr additive="base">
                                            <p:cTn id="76" dur="500" fill="hold"/>
                                            <p:tgtEl>
                                              <p:spTgt spid="88"/>
                                            </p:tgtEl>
                                            <p:attrNameLst>
                                              <p:attrName>ppt_x</p:attrName>
                                            </p:attrNameLst>
                                          </p:cBhvr>
                                          <p:tavLst>
                                            <p:tav tm="0">
                                              <p:val>
                                                <p:strVal val="#ppt_x"/>
                                              </p:val>
                                            </p:tav>
                                            <p:tav tm="100000">
                                              <p:val>
                                                <p:strVal val="#ppt_x"/>
                                              </p:val>
                                            </p:tav>
                                          </p:tavLst>
                                        </p:anim>
                                        <p:anim calcmode="lin" valueType="num">
                                          <p:cBhvr additive="base">
                                            <p:cTn id="77" dur="500" fill="hold"/>
                                            <p:tgtEl>
                                              <p:spTgt spid="88"/>
                                            </p:tgtEl>
                                            <p:attrNameLst>
                                              <p:attrName>ppt_y</p:attrName>
                                            </p:attrNameLst>
                                          </p:cBhvr>
                                          <p:tavLst>
                                            <p:tav tm="0">
                                              <p:val>
                                                <p:strVal val="1+#ppt_h/2"/>
                                              </p:val>
                                            </p:tav>
                                            <p:tav tm="100000">
                                              <p:val>
                                                <p:strVal val="#ppt_y"/>
                                              </p:val>
                                            </p:tav>
                                          </p:tavLst>
                                        </p:anim>
                                      </p:childTnLst>
                                    </p:cTn>
                                  </p:par>
                                  <p:par>
                                    <p:cTn id="78" presetID="2" presetClass="entr" presetSubtype="8" decel="100000" fill="hold" grpId="0" nodeType="withEffect">
                                      <p:stCondLst>
                                        <p:cond delay="2200"/>
                                      </p:stCondLst>
                                      <p:childTnLst>
                                        <p:set>
                                          <p:cBhvr>
                                            <p:cTn id="79" dur="1" fill="hold">
                                              <p:stCondLst>
                                                <p:cond delay="0"/>
                                              </p:stCondLst>
                                            </p:cTn>
                                            <p:tgtEl>
                                              <p:spTgt spid="7"/>
                                            </p:tgtEl>
                                            <p:attrNameLst>
                                              <p:attrName>style.visibility</p:attrName>
                                            </p:attrNameLst>
                                          </p:cBhvr>
                                          <p:to>
                                            <p:strVal val="visible"/>
                                          </p:to>
                                        </p:set>
                                        <p:anim calcmode="lin" valueType="num">
                                          <p:cBhvr additive="base">
                                            <p:cTn id="80" dur="500" fill="hold"/>
                                            <p:tgtEl>
                                              <p:spTgt spid="7"/>
                                            </p:tgtEl>
                                            <p:attrNameLst>
                                              <p:attrName>ppt_x</p:attrName>
                                            </p:attrNameLst>
                                          </p:cBhvr>
                                          <p:tavLst>
                                            <p:tav tm="0">
                                              <p:val>
                                                <p:strVal val="0-#ppt_w/2"/>
                                              </p:val>
                                            </p:tav>
                                            <p:tav tm="100000">
                                              <p:val>
                                                <p:strVal val="#ppt_x"/>
                                              </p:val>
                                            </p:tav>
                                          </p:tavLst>
                                        </p:anim>
                                        <p:anim calcmode="lin" valueType="num">
                                          <p:cBhvr additive="base">
                                            <p:cTn id="81" dur="500" fill="hold"/>
                                            <p:tgtEl>
                                              <p:spTgt spid="7"/>
                                            </p:tgtEl>
                                            <p:attrNameLst>
                                              <p:attrName>ppt_y</p:attrName>
                                            </p:attrNameLst>
                                          </p:cBhvr>
                                          <p:tavLst>
                                            <p:tav tm="0">
                                              <p:val>
                                                <p:strVal val="#ppt_y"/>
                                              </p:val>
                                            </p:tav>
                                            <p:tav tm="100000">
                                              <p:val>
                                                <p:strVal val="#ppt_y"/>
                                              </p:val>
                                            </p:tav>
                                          </p:tavLst>
                                        </p:anim>
                                      </p:childTnLst>
                                    </p:cTn>
                                  </p:par>
                                  <p:par>
                                    <p:cTn id="82" presetID="2" presetClass="entr" presetSubtype="4" decel="100000" fill="hold" nodeType="withEffect">
                                      <p:stCondLst>
                                        <p:cond delay="2300"/>
                                      </p:stCondLst>
                                      <p:childTnLst>
                                        <p:set>
                                          <p:cBhvr>
                                            <p:cTn id="83" dur="1" fill="hold">
                                              <p:stCondLst>
                                                <p:cond delay="0"/>
                                              </p:stCondLst>
                                            </p:cTn>
                                            <p:tgtEl>
                                              <p:spTgt spid="98"/>
                                            </p:tgtEl>
                                            <p:attrNameLst>
                                              <p:attrName>style.visibility</p:attrName>
                                            </p:attrNameLst>
                                          </p:cBhvr>
                                          <p:to>
                                            <p:strVal val="visible"/>
                                          </p:to>
                                        </p:set>
                                        <p:anim calcmode="lin" valueType="num">
                                          <p:cBhvr additive="base">
                                            <p:cTn id="84" dur="500" fill="hold"/>
                                            <p:tgtEl>
                                              <p:spTgt spid="98"/>
                                            </p:tgtEl>
                                            <p:attrNameLst>
                                              <p:attrName>ppt_x</p:attrName>
                                            </p:attrNameLst>
                                          </p:cBhvr>
                                          <p:tavLst>
                                            <p:tav tm="0">
                                              <p:val>
                                                <p:strVal val="#ppt_x"/>
                                              </p:val>
                                            </p:tav>
                                            <p:tav tm="100000">
                                              <p:val>
                                                <p:strVal val="#ppt_x"/>
                                              </p:val>
                                            </p:tav>
                                          </p:tavLst>
                                        </p:anim>
                                        <p:anim calcmode="lin" valueType="num">
                                          <p:cBhvr additive="base">
                                            <p:cTn id="85" dur="500" fill="hold"/>
                                            <p:tgtEl>
                                              <p:spTgt spid="98"/>
                                            </p:tgtEl>
                                            <p:attrNameLst>
                                              <p:attrName>ppt_y</p:attrName>
                                            </p:attrNameLst>
                                          </p:cBhvr>
                                          <p:tavLst>
                                            <p:tav tm="0">
                                              <p:val>
                                                <p:strVal val="1+#ppt_h/2"/>
                                              </p:val>
                                            </p:tav>
                                            <p:tav tm="100000">
                                              <p:val>
                                                <p:strVal val="#ppt_y"/>
                                              </p:val>
                                            </p:tav>
                                          </p:tavLst>
                                        </p:anim>
                                      </p:childTnLst>
                                    </p:cTn>
                                  </p:par>
                                  <p:par>
                                    <p:cTn id="86" presetID="2" presetClass="entr" presetSubtype="8" decel="100000" fill="hold" grpId="0" nodeType="withEffect">
                                      <p:stCondLst>
                                        <p:cond delay="2300"/>
                                      </p:stCondLst>
                                      <p:childTnLst>
                                        <p:set>
                                          <p:cBhvr>
                                            <p:cTn id="87" dur="1" fill="hold">
                                              <p:stCondLst>
                                                <p:cond delay="0"/>
                                              </p:stCondLst>
                                            </p:cTn>
                                            <p:tgtEl>
                                              <p:spTgt spid="8"/>
                                            </p:tgtEl>
                                            <p:attrNameLst>
                                              <p:attrName>style.visibility</p:attrName>
                                            </p:attrNameLst>
                                          </p:cBhvr>
                                          <p:to>
                                            <p:strVal val="visible"/>
                                          </p:to>
                                        </p:set>
                                        <p:anim calcmode="lin" valueType="num">
                                          <p:cBhvr additive="base">
                                            <p:cTn id="88" dur="500" fill="hold"/>
                                            <p:tgtEl>
                                              <p:spTgt spid="8"/>
                                            </p:tgtEl>
                                            <p:attrNameLst>
                                              <p:attrName>ppt_x</p:attrName>
                                            </p:attrNameLst>
                                          </p:cBhvr>
                                          <p:tavLst>
                                            <p:tav tm="0">
                                              <p:val>
                                                <p:strVal val="0-#ppt_w/2"/>
                                              </p:val>
                                            </p:tav>
                                            <p:tav tm="100000">
                                              <p:val>
                                                <p:strVal val="#ppt_x"/>
                                              </p:val>
                                            </p:tav>
                                          </p:tavLst>
                                        </p:anim>
                                        <p:anim calcmode="lin" valueType="num">
                                          <p:cBhvr additive="base">
                                            <p:cTn id="89"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6" grpId="0" animBg="1"/>
          <p:bldP spid="56" grpId="1" animBg="1"/>
          <p:bldP spid="56" grpId="2" animBg="1"/>
          <p:bldP spid="55" grpId="0" animBg="1"/>
          <p:bldP spid="55" grpId="1" animBg="1"/>
          <p:bldP spid="55" grpId="2" animBg="1"/>
          <p:bldP spid="53" grpId="0" animBg="1"/>
          <p:bldP spid="53" grpId="1" animBg="1"/>
          <p:bldP spid="53" grpId="2" animBg="1"/>
          <p:bldP spid="3" grpId="0"/>
          <p:bldP spid="4" grpId="0"/>
          <p:bldP spid="5" grpId="0"/>
          <p:bldP spid="6" grpId="0"/>
          <p:bldP spid="7" grpId="0"/>
          <p:bldP spid="8" grpId="0"/>
          <p:bldP spid="52" grpId="0" animBg="1"/>
          <p:bldP spid="52" grpId="1" animBg="1"/>
        </p:bldLst>
      </p:timing>
    </mc:Fallback>
  </mc:AlternateContent>
</p:sld>
</file>

<file path=ppt/tags/tag1.xml><?xml version="1.0" encoding="utf-8"?>
<p:tagLst xmlns:p="http://schemas.openxmlformats.org/presentationml/2006/main">
  <p:tag name="POCKET_SHAPE_SH" val="H"/>
</p:tagLst>
</file>

<file path=ppt/tags/tag2.xml><?xml version="1.0" encoding="utf-8"?>
<p:tagLst xmlns:p="http://schemas.openxmlformats.org/presentationml/2006/main">
  <p:tag name="POCKET_SHAPE_SH" val="H"/>
</p:tagLst>
</file>

<file path=ppt/tags/tag3.xml><?xml version="1.0" encoding="utf-8"?>
<p:tagLst xmlns:p="http://schemas.openxmlformats.org/presentationml/2006/main">
  <p:tag name="POCKET_SHAPE_SH" val="H"/>
</p:tagLst>
</file>

<file path=ppt/tags/tag4.xml><?xml version="1.0" encoding="utf-8"?>
<p:tagLst xmlns:p="http://schemas.openxmlformats.org/presentationml/2006/main">
  <p:tag name="POCKET_SHAPE_SH" val="H"/>
</p:tagLst>
</file>

<file path=ppt/tags/tag5.xml><?xml version="1.0" encoding="utf-8"?>
<p:tagLst xmlns:p="http://schemas.openxmlformats.org/presentationml/2006/main">
  <p:tag name="POCKET_SHAPE_SH" val="H"/>
</p:tagLst>
</file>

<file path=ppt/tags/tag6.xml><?xml version="1.0" encoding="utf-8"?>
<p:tagLst xmlns:p="http://schemas.openxmlformats.org/presentationml/2006/main">
  <p:tag name="POCKET_SHAPE_SH" val="H"/>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3960</Words>
  <Application>WWO_openplatform_20200924161515-8e733aaadf</Application>
  <PresentationFormat>宽屏</PresentationFormat>
  <Paragraphs>528</Paragraphs>
  <Slides>36</Slides>
  <Notes>2</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36</vt:i4>
      </vt:variant>
    </vt:vector>
  </HeadingPairs>
  <TitlesOfParts>
    <vt:vector size="48" baseType="lpstr">
      <vt:lpstr>Arial</vt:lpstr>
      <vt:lpstr>宋体</vt:lpstr>
      <vt:lpstr>Wingdings</vt:lpstr>
      <vt:lpstr>Times New Roman</vt:lpstr>
      <vt:lpstr>腾祥嘉丽纤圆繁</vt:lpstr>
      <vt:lpstr>汉仪书宋二KW</vt:lpstr>
      <vt:lpstr>迷你简汉真广标</vt:lpstr>
      <vt:lpstr>Calibri</vt:lpstr>
      <vt:lpstr>等线</vt:lpstr>
      <vt:lpstr>汉仪中等线KW</vt:lpstr>
      <vt:lpstr>webwppDefTheme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ACE</dc:creator>
  <cp:lastModifiedBy>上海维湾8号机</cp:lastModifiedBy>
  <dcterms:created xsi:type="dcterms:W3CDTF">2021-12-08T09:41:11Z</dcterms:created>
  <dcterms:modified xsi:type="dcterms:W3CDTF">2021-12-08T09:41:11Z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